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2" r:id="rId2"/>
    <p:sldId id="296" r:id="rId3"/>
    <p:sldId id="295" r:id="rId4"/>
    <p:sldId id="291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758" y="-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svg"/><Relationship Id="rId7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076949" cy="908304"/>
          </a:xfrm>
        </p:spPr>
        <p:txBody>
          <a:bodyPr/>
          <a:lstStyle/>
          <a:p>
            <a:r>
              <a:rPr lang="en-US" dirty="0"/>
              <a:t>A bold, high-contrast Venn diagram for showing overlaps between 2–4 elements. Great for making relationships visually clear.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Venn Diagram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Venn Diagrams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3 Layouts</a:t>
            </a:r>
            <a:endParaRPr lang="en-US" sz="1600" dirty="0" err="1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Bold,</a:t>
            </a:r>
            <a:br>
              <a:rPr lang="en-GB" sz="1600" dirty="0"/>
            </a:br>
            <a:r>
              <a:rPr lang="en-GB" sz="1600" dirty="0"/>
              <a:t>Classic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9" name="Venn Diagram">
            <a:extLst>
              <a:ext uri="{FF2B5EF4-FFF2-40B4-BE49-F238E27FC236}">
                <a16:creationId xmlns:a16="http://schemas.microsoft.com/office/drawing/2014/main" id="{9C9A2392-701A-D2FE-9808-7B7CB2C12FBF}"/>
              </a:ext>
            </a:extLst>
          </p:cNvPr>
          <p:cNvGrpSpPr/>
          <p:nvPr/>
        </p:nvGrpSpPr>
        <p:grpSpPr>
          <a:xfrm>
            <a:off x="5581679" y="2313101"/>
            <a:ext cx="5238565" cy="3094374"/>
            <a:chOff x="5581679" y="2313101"/>
            <a:chExt cx="5238565" cy="3094374"/>
          </a:xfrm>
        </p:grpSpPr>
        <p:sp>
          <p:nvSpPr>
            <p:cNvPr id="19" name="Oval 2">
              <a:extLst>
                <a:ext uri="{FF2B5EF4-FFF2-40B4-BE49-F238E27FC236}">
                  <a16:creationId xmlns:a16="http://schemas.microsoft.com/office/drawing/2014/main" id="{93880BD6-832C-A0D7-4F12-6FDA72DCF77B}"/>
                </a:ext>
              </a:extLst>
            </p:cNvPr>
            <p:cNvSpPr/>
            <p:nvPr/>
          </p:nvSpPr>
          <p:spPr>
            <a:xfrm>
              <a:off x="7725870" y="2313101"/>
              <a:ext cx="3094374" cy="3094374"/>
            </a:xfrm>
            <a:prstGeom prst="ellipse">
              <a:avLst/>
            </a:prstGeom>
            <a:solidFill>
              <a:schemeClr val="accent4"/>
            </a:solidFill>
            <a:ln w="25400"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Oval 1">
              <a:extLst>
                <a:ext uri="{FF2B5EF4-FFF2-40B4-BE49-F238E27FC236}">
                  <a16:creationId xmlns:a16="http://schemas.microsoft.com/office/drawing/2014/main" id="{1D4632E7-8AFB-0441-481D-E2CC0D3444E2}"/>
                </a:ext>
              </a:extLst>
            </p:cNvPr>
            <p:cNvSpPr/>
            <p:nvPr/>
          </p:nvSpPr>
          <p:spPr>
            <a:xfrm>
              <a:off x="5581679" y="2313101"/>
              <a:ext cx="3094374" cy="3094374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 w="25400"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Freeform: Shape">
              <a:extLst>
                <a:ext uri="{FF2B5EF4-FFF2-40B4-BE49-F238E27FC236}">
                  <a16:creationId xmlns:a16="http://schemas.microsoft.com/office/drawing/2014/main" id="{BB780E63-F276-D331-78B9-BAD077667F64}"/>
                </a:ext>
              </a:extLst>
            </p:cNvPr>
            <p:cNvSpPr/>
            <p:nvPr/>
          </p:nvSpPr>
          <p:spPr>
            <a:xfrm>
              <a:off x="7725870" y="2746559"/>
              <a:ext cx="950184" cy="2227919"/>
            </a:xfrm>
            <a:custGeom>
              <a:avLst/>
              <a:gdLst>
                <a:gd name="connsiteX0" fmla="*/ 514352 w 1028703"/>
                <a:gd name="connsiteY0" fmla="*/ 0 h 2412024"/>
                <a:gd name="connsiteX1" fmla="*/ 538095 w 1028703"/>
                <a:gd name="connsiteY1" fmla="*/ 21580 h 2412024"/>
                <a:gd name="connsiteX2" fmla="*/ 1028703 w 1028703"/>
                <a:gd name="connsiteY2" fmla="*/ 1206012 h 2412024"/>
                <a:gd name="connsiteX3" fmla="*/ 538095 w 1028703"/>
                <a:gd name="connsiteY3" fmla="*/ 2390444 h 2412024"/>
                <a:gd name="connsiteX4" fmla="*/ 514352 w 1028703"/>
                <a:gd name="connsiteY4" fmla="*/ 2412024 h 2412024"/>
                <a:gd name="connsiteX5" fmla="*/ 490608 w 1028703"/>
                <a:gd name="connsiteY5" fmla="*/ 2390444 h 2412024"/>
                <a:gd name="connsiteX6" fmla="*/ 0 w 1028703"/>
                <a:gd name="connsiteY6" fmla="*/ 1206012 h 2412024"/>
                <a:gd name="connsiteX7" fmla="*/ 490608 w 1028703"/>
                <a:gd name="connsiteY7" fmla="*/ 21580 h 2412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28703" h="2412024">
                  <a:moveTo>
                    <a:pt x="514352" y="0"/>
                  </a:moveTo>
                  <a:lnTo>
                    <a:pt x="538095" y="21580"/>
                  </a:lnTo>
                  <a:cubicBezTo>
                    <a:pt x="841218" y="324703"/>
                    <a:pt x="1028703" y="743463"/>
                    <a:pt x="1028703" y="1206012"/>
                  </a:cubicBezTo>
                  <a:cubicBezTo>
                    <a:pt x="1028703" y="1668562"/>
                    <a:pt x="841218" y="2087322"/>
                    <a:pt x="538095" y="2390444"/>
                  </a:cubicBezTo>
                  <a:lnTo>
                    <a:pt x="514352" y="2412024"/>
                  </a:lnTo>
                  <a:lnTo>
                    <a:pt x="490608" y="2390444"/>
                  </a:lnTo>
                  <a:cubicBezTo>
                    <a:pt x="187486" y="2087322"/>
                    <a:pt x="0" y="1668562"/>
                    <a:pt x="0" y="1206012"/>
                  </a:cubicBezTo>
                  <a:cubicBezTo>
                    <a:pt x="0" y="743463"/>
                    <a:pt x="187486" y="324703"/>
                    <a:pt x="490608" y="21580"/>
                  </a:cubicBezTo>
                  <a:close/>
                </a:path>
              </a:pathLst>
            </a:custGeom>
            <a:solidFill>
              <a:schemeClr val="bg2"/>
            </a:solidFill>
            <a:ln w="25400">
              <a:noFill/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5" name="TextBox 3">
            <a:extLst>
              <a:ext uri="{FF2B5EF4-FFF2-40B4-BE49-F238E27FC236}">
                <a16:creationId xmlns:a16="http://schemas.microsoft.com/office/drawing/2014/main" id="{DD94859D-2D87-953A-9789-04FD1E67D325}"/>
              </a:ext>
            </a:extLst>
          </p:cNvPr>
          <p:cNvSpPr txBox="1"/>
          <p:nvPr/>
        </p:nvSpPr>
        <p:spPr>
          <a:xfrm>
            <a:off x="6372161" y="1396094"/>
            <a:ext cx="3657600" cy="4572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/>
            <a:r>
              <a:rPr lang="en-US" b="0" dirty="0"/>
              <a:t>Intersection Point</a:t>
            </a:r>
          </a:p>
        </p:txBody>
      </p:sp>
      <p:sp>
        <p:nvSpPr>
          <p:cNvPr id="24" name="Freeform: Shape">
            <a:extLst>
              <a:ext uri="{FF2B5EF4-FFF2-40B4-BE49-F238E27FC236}">
                <a16:creationId xmlns:a16="http://schemas.microsoft.com/office/drawing/2014/main" id="{F784C0B9-BDCA-5196-915D-B9548809ADCC}"/>
              </a:ext>
            </a:extLst>
          </p:cNvPr>
          <p:cNvSpPr/>
          <p:nvPr/>
        </p:nvSpPr>
        <p:spPr>
          <a:xfrm rot="15746593">
            <a:off x="7269739" y="2433679"/>
            <a:ext cx="1629886" cy="948503"/>
          </a:xfrm>
          <a:custGeom>
            <a:avLst/>
            <a:gdLst>
              <a:gd name="connsiteX0" fmla="*/ 0 w 2396179"/>
              <a:gd name="connsiteY0" fmla="*/ 0 h 1173480"/>
              <a:gd name="connsiteX1" fmla="*/ 2331720 w 2396179"/>
              <a:gd name="connsiteY1" fmla="*/ 533400 h 1173480"/>
              <a:gd name="connsiteX2" fmla="*/ 1645920 w 2396179"/>
              <a:gd name="connsiteY2" fmla="*/ 55880 h 1173480"/>
              <a:gd name="connsiteX3" fmla="*/ 604520 w 2396179"/>
              <a:gd name="connsiteY3" fmla="*/ 340360 h 1173480"/>
              <a:gd name="connsiteX4" fmla="*/ 1833880 w 2396179"/>
              <a:gd name="connsiteY4" fmla="*/ 1173480 h 1173480"/>
              <a:gd name="connsiteX0" fmla="*/ 0 w 2396179"/>
              <a:gd name="connsiteY0" fmla="*/ 0 h 1173480"/>
              <a:gd name="connsiteX1" fmla="*/ 2331720 w 2396179"/>
              <a:gd name="connsiteY1" fmla="*/ 533400 h 1173480"/>
              <a:gd name="connsiteX2" fmla="*/ 1645920 w 2396179"/>
              <a:gd name="connsiteY2" fmla="*/ 55880 h 1173480"/>
              <a:gd name="connsiteX3" fmla="*/ 604520 w 2396179"/>
              <a:gd name="connsiteY3" fmla="*/ 340360 h 1173480"/>
              <a:gd name="connsiteX4" fmla="*/ 1833880 w 2396179"/>
              <a:gd name="connsiteY4" fmla="*/ 1173480 h 1173480"/>
              <a:gd name="connsiteX0" fmla="*/ 0 w 2396179"/>
              <a:gd name="connsiteY0" fmla="*/ 0 h 1173480"/>
              <a:gd name="connsiteX1" fmla="*/ 2331720 w 2396179"/>
              <a:gd name="connsiteY1" fmla="*/ 533400 h 1173480"/>
              <a:gd name="connsiteX2" fmla="*/ 1645920 w 2396179"/>
              <a:gd name="connsiteY2" fmla="*/ 55880 h 1173480"/>
              <a:gd name="connsiteX3" fmla="*/ 604520 w 2396179"/>
              <a:gd name="connsiteY3" fmla="*/ 340360 h 1173480"/>
              <a:gd name="connsiteX4" fmla="*/ 1833880 w 2396179"/>
              <a:gd name="connsiteY4" fmla="*/ 1173480 h 1173480"/>
              <a:gd name="connsiteX0" fmla="*/ 0 w 2417742"/>
              <a:gd name="connsiteY0" fmla="*/ 0 h 1173480"/>
              <a:gd name="connsiteX1" fmla="*/ 2331720 w 2417742"/>
              <a:gd name="connsiteY1" fmla="*/ 533400 h 1173480"/>
              <a:gd name="connsiteX2" fmla="*/ 1645920 w 2417742"/>
              <a:gd name="connsiteY2" fmla="*/ 55880 h 1173480"/>
              <a:gd name="connsiteX3" fmla="*/ 604520 w 2417742"/>
              <a:gd name="connsiteY3" fmla="*/ 340360 h 1173480"/>
              <a:gd name="connsiteX4" fmla="*/ 1833880 w 2417742"/>
              <a:gd name="connsiteY4" fmla="*/ 1173480 h 1173480"/>
              <a:gd name="connsiteX0" fmla="*/ 0 w 2351191"/>
              <a:gd name="connsiteY0" fmla="*/ 0 h 1173480"/>
              <a:gd name="connsiteX1" fmla="*/ 2331720 w 2351191"/>
              <a:gd name="connsiteY1" fmla="*/ 533400 h 1173480"/>
              <a:gd name="connsiteX2" fmla="*/ 1645920 w 2351191"/>
              <a:gd name="connsiteY2" fmla="*/ 55880 h 1173480"/>
              <a:gd name="connsiteX3" fmla="*/ 604520 w 2351191"/>
              <a:gd name="connsiteY3" fmla="*/ 340360 h 1173480"/>
              <a:gd name="connsiteX4" fmla="*/ 1833880 w 2351191"/>
              <a:gd name="connsiteY4" fmla="*/ 1173480 h 1173480"/>
              <a:gd name="connsiteX0" fmla="*/ 0 w 2410426"/>
              <a:gd name="connsiteY0" fmla="*/ 0 h 1173480"/>
              <a:gd name="connsiteX1" fmla="*/ 2331720 w 2410426"/>
              <a:gd name="connsiteY1" fmla="*/ 533400 h 1173480"/>
              <a:gd name="connsiteX2" fmla="*/ 1645920 w 2410426"/>
              <a:gd name="connsiteY2" fmla="*/ 55880 h 1173480"/>
              <a:gd name="connsiteX3" fmla="*/ 604520 w 2410426"/>
              <a:gd name="connsiteY3" fmla="*/ 340360 h 1173480"/>
              <a:gd name="connsiteX4" fmla="*/ 1833880 w 2410426"/>
              <a:gd name="connsiteY4" fmla="*/ 1173480 h 1173480"/>
              <a:gd name="connsiteX0" fmla="*/ 0 w 2333776"/>
              <a:gd name="connsiteY0" fmla="*/ 0 h 1173480"/>
              <a:gd name="connsiteX1" fmla="*/ 2331720 w 2333776"/>
              <a:gd name="connsiteY1" fmla="*/ 533400 h 1173480"/>
              <a:gd name="connsiteX2" fmla="*/ 1645920 w 2333776"/>
              <a:gd name="connsiteY2" fmla="*/ 55880 h 1173480"/>
              <a:gd name="connsiteX3" fmla="*/ 604520 w 2333776"/>
              <a:gd name="connsiteY3" fmla="*/ 340360 h 1173480"/>
              <a:gd name="connsiteX4" fmla="*/ 1833880 w 2333776"/>
              <a:gd name="connsiteY4" fmla="*/ 1173480 h 1173480"/>
              <a:gd name="connsiteX0" fmla="*/ 0 w 2333776"/>
              <a:gd name="connsiteY0" fmla="*/ 0 h 1173480"/>
              <a:gd name="connsiteX1" fmla="*/ 2331720 w 2333776"/>
              <a:gd name="connsiteY1" fmla="*/ 533400 h 1173480"/>
              <a:gd name="connsiteX2" fmla="*/ 1645920 w 2333776"/>
              <a:gd name="connsiteY2" fmla="*/ 55880 h 1173480"/>
              <a:gd name="connsiteX3" fmla="*/ 604520 w 2333776"/>
              <a:gd name="connsiteY3" fmla="*/ 340360 h 1173480"/>
              <a:gd name="connsiteX4" fmla="*/ 1833880 w 2333776"/>
              <a:gd name="connsiteY4" fmla="*/ 1173480 h 1173480"/>
              <a:gd name="connsiteX0" fmla="*/ 0 w 2308474"/>
              <a:gd name="connsiteY0" fmla="*/ 0 h 1173480"/>
              <a:gd name="connsiteX1" fmla="*/ 2306320 w 2308474"/>
              <a:gd name="connsiteY1" fmla="*/ 528320 h 1173480"/>
              <a:gd name="connsiteX2" fmla="*/ 1645920 w 2308474"/>
              <a:gd name="connsiteY2" fmla="*/ 55880 h 1173480"/>
              <a:gd name="connsiteX3" fmla="*/ 604520 w 2308474"/>
              <a:gd name="connsiteY3" fmla="*/ 340360 h 1173480"/>
              <a:gd name="connsiteX4" fmla="*/ 1833880 w 2308474"/>
              <a:gd name="connsiteY4" fmla="*/ 1173480 h 1173480"/>
              <a:gd name="connsiteX0" fmla="*/ 0 w 2337737"/>
              <a:gd name="connsiteY0" fmla="*/ 0 h 1173480"/>
              <a:gd name="connsiteX1" fmla="*/ 2306320 w 2337737"/>
              <a:gd name="connsiteY1" fmla="*/ 528320 h 1173480"/>
              <a:gd name="connsiteX2" fmla="*/ 1645920 w 2337737"/>
              <a:gd name="connsiteY2" fmla="*/ 55880 h 1173480"/>
              <a:gd name="connsiteX3" fmla="*/ 604520 w 2337737"/>
              <a:gd name="connsiteY3" fmla="*/ 340360 h 1173480"/>
              <a:gd name="connsiteX4" fmla="*/ 1833880 w 2337737"/>
              <a:gd name="connsiteY4" fmla="*/ 1173480 h 1173480"/>
              <a:gd name="connsiteX0" fmla="*/ 0 w 2340355"/>
              <a:gd name="connsiteY0" fmla="*/ 0 h 1173480"/>
              <a:gd name="connsiteX1" fmla="*/ 2306320 w 2340355"/>
              <a:gd name="connsiteY1" fmla="*/ 528320 h 1173480"/>
              <a:gd name="connsiteX2" fmla="*/ 1645920 w 2340355"/>
              <a:gd name="connsiteY2" fmla="*/ 55880 h 1173480"/>
              <a:gd name="connsiteX3" fmla="*/ 604520 w 2340355"/>
              <a:gd name="connsiteY3" fmla="*/ 340360 h 1173480"/>
              <a:gd name="connsiteX4" fmla="*/ 1833880 w 2340355"/>
              <a:gd name="connsiteY4" fmla="*/ 1173480 h 1173480"/>
              <a:gd name="connsiteX0" fmla="*/ 0 w 2340355"/>
              <a:gd name="connsiteY0" fmla="*/ 0 h 1173480"/>
              <a:gd name="connsiteX1" fmla="*/ 2306320 w 2340355"/>
              <a:gd name="connsiteY1" fmla="*/ 528320 h 1173480"/>
              <a:gd name="connsiteX2" fmla="*/ 1645920 w 2340355"/>
              <a:gd name="connsiteY2" fmla="*/ 55880 h 1173480"/>
              <a:gd name="connsiteX3" fmla="*/ 604520 w 2340355"/>
              <a:gd name="connsiteY3" fmla="*/ 340360 h 1173480"/>
              <a:gd name="connsiteX4" fmla="*/ 1833880 w 2340355"/>
              <a:gd name="connsiteY4" fmla="*/ 1173480 h 1173480"/>
              <a:gd name="connsiteX0" fmla="*/ 0 w 2340355"/>
              <a:gd name="connsiteY0" fmla="*/ 0 h 1173480"/>
              <a:gd name="connsiteX1" fmla="*/ 2306320 w 2340355"/>
              <a:gd name="connsiteY1" fmla="*/ 528320 h 1173480"/>
              <a:gd name="connsiteX2" fmla="*/ 1645920 w 2340355"/>
              <a:gd name="connsiteY2" fmla="*/ 55880 h 1173480"/>
              <a:gd name="connsiteX3" fmla="*/ 604520 w 2340355"/>
              <a:gd name="connsiteY3" fmla="*/ 340360 h 1173480"/>
              <a:gd name="connsiteX4" fmla="*/ 1833880 w 2340355"/>
              <a:gd name="connsiteY4" fmla="*/ 1173480 h 1173480"/>
              <a:gd name="connsiteX0" fmla="*/ 0 w 2336875"/>
              <a:gd name="connsiteY0" fmla="*/ 0 h 1173480"/>
              <a:gd name="connsiteX1" fmla="*/ 2306320 w 2336875"/>
              <a:gd name="connsiteY1" fmla="*/ 528320 h 1173480"/>
              <a:gd name="connsiteX2" fmla="*/ 1645920 w 2336875"/>
              <a:gd name="connsiteY2" fmla="*/ 55880 h 1173480"/>
              <a:gd name="connsiteX3" fmla="*/ 604520 w 2336875"/>
              <a:gd name="connsiteY3" fmla="*/ 340360 h 1173480"/>
              <a:gd name="connsiteX4" fmla="*/ 1833880 w 2336875"/>
              <a:gd name="connsiteY4" fmla="*/ 1173480 h 1173480"/>
              <a:gd name="connsiteX0" fmla="*/ 0 w 2310568"/>
              <a:gd name="connsiteY0" fmla="*/ 0 h 1173480"/>
              <a:gd name="connsiteX1" fmla="*/ 2306320 w 2310568"/>
              <a:gd name="connsiteY1" fmla="*/ 528320 h 1173480"/>
              <a:gd name="connsiteX2" fmla="*/ 604520 w 2310568"/>
              <a:gd name="connsiteY2" fmla="*/ 340360 h 1173480"/>
              <a:gd name="connsiteX3" fmla="*/ 1833880 w 2310568"/>
              <a:gd name="connsiteY3" fmla="*/ 1173480 h 1173480"/>
              <a:gd name="connsiteX0" fmla="*/ 0 w 2342712"/>
              <a:gd name="connsiteY0" fmla="*/ 0 h 1173480"/>
              <a:gd name="connsiteX1" fmla="*/ 2306320 w 2342712"/>
              <a:gd name="connsiteY1" fmla="*/ 528320 h 1173480"/>
              <a:gd name="connsiteX2" fmla="*/ 604520 w 2342712"/>
              <a:gd name="connsiteY2" fmla="*/ 340360 h 1173480"/>
              <a:gd name="connsiteX3" fmla="*/ 1833880 w 2342712"/>
              <a:gd name="connsiteY3" fmla="*/ 1173480 h 1173480"/>
              <a:gd name="connsiteX0" fmla="*/ 0 w 2308160"/>
              <a:gd name="connsiteY0" fmla="*/ 0 h 1173480"/>
              <a:gd name="connsiteX1" fmla="*/ 2306320 w 2308160"/>
              <a:gd name="connsiteY1" fmla="*/ 528320 h 1173480"/>
              <a:gd name="connsiteX2" fmla="*/ 604520 w 2308160"/>
              <a:gd name="connsiteY2" fmla="*/ 340360 h 1173480"/>
              <a:gd name="connsiteX3" fmla="*/ 1833880 w 2308160"/>
              <a:gd name="connsiteY3" fmla="*/ 1173480 h 1173480"/>
              <a:gd name="connsiteX0" fmla="*/ 0 w 2308261"/>
              <a:gd name="connsiteY0" fmla="*/ 0 h 1173480"/>
              <a:gd name="connsiteX1" fmla="*/ 2306320 w 2308261"/>
              <a:gd name="connsiteY1" fmla="*/ 528320 h 1173480"/>
              <a:gd name="connsiteX2" fmla="*/ 604520 w 2308261"/>
              <a:gd name="connsiteY2" fmla="*/ 340360 h 1173480"/>
              <a:gd name="connsiteX3" fmla="*/ 1833880 w 2308261"/>
              <a:gd name="connsiteY3" fmla="*/ 1173480 h 1173480"/>
              <a:gd name="connsiteX0" fmla="*/ 0 w 2308191"/>
              <a:gd name="connsiteY0" fmla="*/ 0 h 1173480"/>
              <a:gd name="connsiteX1" fmla="*/ 2306320 w 2308191"/>
              <a:gd name="connsiteY1" fmla="*/ 528320 h 1173480"/>
              <a:gd name="connsiteX2" fmla="*/ 604520 w 2308191"/>
              <a:gd name="connsiteY2" fmla="*/ 340360 h 1173480"/>
              <a:gd name="connsiteX3" fmla="*/ 1833880 w 2308191"/>
              <a:gd name="connsiteY3" fmla="*/ 1173480 h 1173480"/>
              <a:gd name="connsiteX0" fmla="*/ 0 w 2313235"/>
              <a:gd name="connsiteY0" fmla="*/ 0 h 1173480"/>
              <a:gd name="connsiteX1" fmla="*/ 2311400 w 2313235"/>
              <a:gd name="connsiteY1" fmla="*/ 441960 h 1173480"/>
              <a:gd name="connsiteX2" fmla="*/ 604520 w 2313235"/>
              <a:gd name="connsiteY2" fmla="*/ 340360 h 1173480"/>
              <a:gd name="connsiteX3" fmla="*/ 1833880 w 2313235"/>
              <a:gd name="connsiteY3" fmla="*/ 1173480 h 1173480"/>
              <a:gd name="connsiteX0" fmla="*/ 0 w 2323386"/>
              <a:gd name="connsiteY0" fmla="*/ 0 h 1173480"/>
              <a:gd name="connsiteX1" fmla="*/ 2321560 w 2323386"/>
              <a:gd name="connsiteY1" fmla="*/ 416560 h 1173480"/>
              <a:gd name="connsiteX2" fmla="*/ 604520 w 2323386"/>
              <a:gd name="connsiteY2" fmla="*/ 340360 h 1173480"/>
              <a:gd name="connsiteX3" fmla="*/ 1833880 w 2323386"/>
              <a:gd name="connsiteY3" fmla="*/ 1173480 h 1173480"/>
              <a:gd name="connsiteX0" fmla="*/ 0 w 2323458"/>
              <a:gd name="connsiteY0" fmla="*/ 5799 h 1179279"/>
              <a:gd name="connsiteX1" fmla="*/ 2321560 w 2323458"/>
              <a:gd name="connsiteY1" fmla="*/ 422359 h 1179279"/>
              <a:gd name="connsiteX2" fmla="*/ 604520 w 2323458"/>
              <a:gd name="connsiteY2" fmla="*/ 346159 h 1179279"/>
              <a:gd name="connsiteX3" fmla="*/ 1833880 w 2323458"/>
              <a:gd name="connsiteY3" fmla="*/ 1179279 h 1179279"/>
              <a:gd name="connsiteX0" fmla="*/ 0 w 2323481"/>
              <a:gd name="connsiteY0" fmla="*/ 3231 h 1176711"/>
              <a:gd name="connsiteX1" fmla="*/ 2321560 w 2323481"/>
              <a:gd name="connsiteY1" fmla="*/ 419791 h 1176711"/>
              <a:gd name="connsiteX2" fmla="*/ 604520 w 2323481"/>
              <a:gd name="connsiteY2" fmla="*/ 343591 h 1176711"/>
              <a:gd name="connsiteX3" fmla="*/ 1833880 w 2323481"/>
              <a:gd name="connsiteY3" fmla="*/ 1176711 h 1176711"/>
              <a:gd name="connsiteX0" fmla="*/ 0 w 2323424"/>
              <a:gd name="connsiteY0" fmla="*/ 0 h 1173480"/>
              <a:gd name="connsiteX1" fmla="*/ 2321560 w 2323424"/>
              <a:gd name="connsiteY1" fmla="*/ 416560 h 1173480"/>
              <a:gd name="connsiteX2" fmla="*/ 604520 w 2323424"/>
              <a:gd name="connsiteY2" fmla="*/ 340360 h 1173480"/>
              <a:gd name="connsiteX3" fmla="*/ 1833880 w 2323424"/>
              <a:gd name="connsiteY3" fmla="*/ 1173480 h 1173480"/>
              <a:gd name="connsiteX0" fmla="*/ 0 w 3381290"/>
              <a:gd name="connsiteY0" fmla="*/ 0 h 1091930"/>
              <a:gd name="connsiteX1" fmla="*/ 2321560 w 3381290"/>
              <a:gd name="connsiteY1" fmla="*/ 416560 h 1091930"/>
              <a:gd name="connsiteX2" fmla="*/ 604520 w 3381290"/>
              <a:gd name="connsiteY2" fmla="*/ 340360 h 1091930"/>
              <a:gd name="connsiteX3" fmla="*/ 3381290 w 3381290"/>
              <a:gd name="connsiteY3" fmla="*/ 1091930 h 1091930"/>
              <a:gd name="connsiteX0" fmla="*/ 0 w 3381290"/>
              <a:gd name="connsiteY0" fmla="*/ 0 h 1164922"/>
              <a:gd name="connsiteX1" fmla="*/ 2321560 w 3381290"/>
              <a:gd name="connsiteY1" fmla="*/ 416560 h 1164922"/>
              <a:gd name="connsiteX2" fmla="*/ 604520 w 3381290"/>
              <a:gd name="connsiteY2" fmla="*/ 340360 h 1164922"/>
              <a:gd name="connsiteX3" fmla="*/ 3381290 w 3381290"/>
              <a:gd name="connsiteY3" fmla="*/ 1091930 h 1164922"/>
              <a:gd name="connsiteX0" fmla="*/ 0 w 3381290"/>
              <a:gd name="connsiteY0" fmla="*/ 0 h 1164922"/>
              <a:gd name="connsiteX1" fmla="*/ 1802195 w 3381290"/>
              <a:gd name="connsiteY1" fmla="*/ 470590 h 1164922"/>
              <a:gd name="connsiteX2" fmla="*/ 604520 w 3381290"/>
              <a:gd name="connsiteY2" fmla="*/ 340360 h 1164922"/>
              <a:gd name="connsiteX3" fmla="*/ 3381290 w 3381290"/>
              <a:gd name="connsiteY3" fmla="*/ 1091930 h 1164922"/>
              <a:gd name="connsiteX0" fmla="*/ 0 w 3381290"/>
              <a:gd name="connsiteY0" fmla="*/ 0 h 1206129"/>
              <a:gd name="connsiteX1" fmla="*/ 1802195 w 3381290"/>
              <a:gd name="connsiteY1" fmla="*/ 470590 h 1206129"/>
              <a:gd name="connsiteX2" fmla="*/ 604520 w 3381290"/>
              <a:gd name="connsiteY2" fmla="*/ 340360 h 1206129"/>
              <a:gd name="connsiteX3" fmla="*/ 3381290 w 3381290"/>
              <a:gd name="connsiteY3" fmla="*/ 1091930 h 1206129"/>
              <a:gd name="connsiteX0" fmla="*/ 0 w 3381290"/>
              <a:gd name="connsiteY0" fmla="*/ 0 h 1247599"/>
              <a:gd name="connsiteX1" fmla="*/ 1802195 w 3381290"/>
              <a:gd name="connsiteY1" fmla="*/ 470590 h 1247599"/>
              <a:gd name="connsiteX2" fmla="*/ 1053004 w 3381290"/>
              <a:gd name="connsiteY2" fmla="*/ 666197 h 1247599"/>
              <a:gd name="connsiteX3" fmla="*/ 3381290 w 3381290"/>
              <a:gd name="connsiteY3" fmla="*/ 1091930 h 1247599"/>
              <a:gd name="connsiteX0" fmla="*/ 0 w 3381290"/>
              <a:gd name="connsiteY0" fmla="*/ 0 h 1247599"/>
              <a:gd name="connsiteX1" fmla="*/ 2509946 w 3381290"/>
              <a:gd name="connsiteY1" fmla="*/ 1158627 h 1247599"/>
              <a:gd name="connsiteX2" fmla="*/ 1053004 w 3381290"/>
              <a:gd name="connsiteY2" fmla="*/ 666197 h 1247599"/>
              <a:gd name="connsiteX3" fmla="*/ 3381290 w 3381290"/>
              <a:gd name="connsiteY3" fmla="*/ 1091930 h 1247599"/>
              <a:gd name="connsiteX0" fmla="*/ 0 w 3381290"/>
              <a:gd name="connsiteY0" fmla="*/ 0 h 1273621"/>
              <a:gd name="connsiteX1" fmla="*/ 2509946 w 3381290"/>
              <a:gd name="connsiteY1" fmla="*/ 1158627 h 1273621"/>
              <a:gd name="connsiteX2" fmla="*/ 1053004 w 3381290"/>
              <a:gd name="connsiteY2" fmla="*/ 666197 h 1273621"/>
              <a:gd name="connsiteX3" fmla="*/ 3381290 w 3381290"/>
              <a:gd name="connsiteY3" fmla="*/ 1091930 h 1273621"/>
              <a:gd name="connsiteX0" fmla="*/ 0 w 3381290"/>
              <a:gd name="connsiteY0" fmla="*/ 0 h 1247599"/>
              <a:gd name="connsiteX1" fmla="*/ 2574050 w 3381290"/>
              <a:gd name="connsiteY1" fmla="*/ 675422 h 1247599"/>
              <a:gd name="connsiteX2" fmla="*/ 1053004 w 3381290"/>
              <a:gd name="connsiteY2" fmla="*/ 666197 h 1247599"/>
              <a:gd name="connsiteX3" fmla="*/ 3381290 w 3381290"/>
              <a:gd name="connsiteY3" fmla="*/ 1091930 h 1247599"/>
              <a:gd name="connsiteX0" fmla="*/ 0 w 3381290"/>
              <a:gd name="connsiteY0" fmla="*/ 0 h 1259275"/>
              <a:gd name="connsiteX1" fmla="*/ 2574050 w 3381290"/>
              <a:gd name="connsiteY1" fmla="*/ 675422 h 1259275"/>
              <a:gd name="connsiteX2" fmla="*/ 1536210 w 3381290"/>
              <a:gd name="connsiteY2" fmla="*/ 730299 h 1259275"/>
              <a:gd name="connsiteX3" fmla="*/ 3381290 w 3381290"/>
              <a:gd name="connsiteY3" fmla="*/ 1091930 h 1259275"/>
              <a:gd name="connsiteX0" fmla="*/ 0 w 3381290"/>
              <a:gd name="connsiteY0" fmla="*/ 0 h 1259273"/>
              <a:gd name="connsiteX1" fmla="*/ 2665472 w 3381290"/>
              <a:gd name="connsiteY1" fmla="*/ 912919 h 1259273"/>
              <a:gd name="connsiteX2" fmla="*/ 1536210 w 3381290"/>
              <a:gd name="connsiteY2" fmla="*/ 730299 h 1259273"/>
              <a:gd name="connsiteX3" fmla="*/ 3381290 w 3381290"/>
              <a:gd name="connsiteY3" fmla="*/ 1091930 h 1259273"/>
              <a:gd name="connsiteX0" fmla="*/ 0 w 3381290"/>
              <a:gd name="connsiteY0" fmla="*/ 0 h 1259275"/>
              <a:gd name="connsiteX1" fmla="*/ 2665472 w 3381290"/>
              <a:gd name="connsiteY1" fmla="*/ 912919 h 1259275"/>
              <a:gd name="connsiteX2" fmla="*/ 1536210 w 3381290"/>
              <a:gd name="connsiteY2" fmla="*/ 730299 h 1259275"/>
              <a:gd name="connsiteX3" fmla="*/ 3381290 w 3381290"/>
              <a:gd name="connsiteY3" fmla="*/ 1091930 h 1259275"/>
              <a:gd name="connsiteX0" fmla="*/ 0 w 3381290"/>
              <a:gd name="connsiteY0" fmla="*/ 0 h 1259273"/>
              <a:gd name="connsiteX1" fmla="*/ 2517558 w 3381290"/>
              <a:gd name="connsiteY1" fmla="*/ 483535 h 1259273"/>
              <a:gd name="connsiteX2" fmla="*/ 1536210 w 3381290"/>
              <a:gd name="connsiteY2" fmla="*/ 730299 h 1259273"/>
              <a:gd name="connsiteX3" fmla="*/ 3381290 w 3381290"/>
              <a:gd name="connsiteY3" fmla="*/ 1091930 h 1259273"/>
              <a:gd name="connsiteX0" fmla="*/ 0 w 3381290"/>
              <a:gd name="connsiteY0" fmla="*/ 0 h 1369468"/>
              <a:gd name="connsiteX1" fmla="*/ 2517558 w 3381290"/>
              <a:gd name="connsiteY1" fmla="*/ 483535 h 1369468"/>
              <a:gd name="connsiteX2" fmla="*/ 1536210 w 3381290"/>
              <a:gd name="connsiteY2" fmla="*/ 730299 h 1369468"/>
              <a:gd name="connsiteX3" fmla="*/ 3381290 w 3381290"/>
              <a:gd name="connsiteY3" fmla="*/ 1091930 h 1369468"/>
              <a:gd name="connsiteX0" fmla="*/ 0 w 3381290"/>
              <a:gd name="connsiteY0" fmla="*/ 0 h 1369466"/>
              <a:gd name="connsiteX1" fmla="*/ 2367172 w 3381290"/>
              <a:gd name="connsiteY1" fmla="*/ 381633 h 1369466"/>
              <a:gd name="connsiteX2" fmla="*/ 1536210 w 3381290"/>
              <a:gd name="connsiteY2" fmla="*/ 730299 h 1369466"/>
              <a:gd name="connsiteX3" fmla="*/ 3381290 w 3381290"/>
              <a:gd name="connsiteY3" fmla="*/ 1091930 h 1369466"/>
              <a:gd name="connsiteX0" fmla="*/ 0 w 3381290"/>
              <a:gd name="connsiteY0" fmla="*/ 0 h 1369468"/>
              <a:gd name="connsiteX1" fmla="*/ 2367172 w 3381290"/>
              <a:gd name="connsiteY1" fmla="*/ 381633 h 1369468"/>
              <a:gd name="connsiteX2" fmla="*/ 1536210 w 3381290"/>
              <a:gd name="connsiteY2" fmla="*/ 730299 h 1369468"/>
              <a:gd name="connsiteX3" fmla="*/ 3381290 w 3381290"/>
              <a:gd name="connsiteY3" fmla="*/ 1091930 h 1369468"/>
              <a:gd name="connsiteX0" fmla="*/ 0 w 3381290"/>
              <a:gd name="connsiteY0" fmla="*/ 0 h 1369466"/>
              <a:gd name="connsiteX1" fmla="*/ 2367172 w 3381290"/>
              <a:gd name="connsiteY1" fmla="*/ 381633 h 1369466"/>
              <a:gd name="connsiteX2" fmla="*/ 1536210 w 3381290"/>
              <a:gd name="connsiteY2" fmla="*/ 730299 h 1369466"/>
              <a:gd name="connsiteX3" fmla="*/ 3381290 w 3381290"/>
              <a:gd name="connsiteY3" fmla="*/ 1091930 h 1369466"/>
              <a:gd name="connsiteX0" fmla="*/ 0 w 3381290"/>
              <a:gd name="connsiteY0" fmla="*/ 57974 h 1427442"/>
              <a:gd name="connsiteX1" fmla="*/ 2367172 w 3381290"/>
              <a:gd name="connsiteY1" fmla="*/ 439607 h 1427442"/>
              <a:gd name="connsiteX2" fmla="*/ 1536210 w 3381290"/>
              <a:gd name="connsiteY2" fmla="*/ 788273 h 1427442"/>
              <a:gd name="connsiteX3" fmla="*/ 3381290 w 3381290"/>
              <a:gd name="connsiteY3" fmla="*/ 1149904 h 1427442"/>
              <a:gd name="connsiteX0" fmla="*/ 0 w 3381290"/>
              <a:gd name="connsiteY0" fmla="*/ 57974 h 1451249"/>
              <a:gd name="connsiteX1" fmla="*/ 2367172 w 3381290"/>
              <a:gd name="connsiteY1" fmla="*/ 439607 h 1451249"/>
              <a:gd name="connsiteX2" fmla="*/ 1536210 w 3381290"/>
              <a:gd name="connsiteY2" fmla="*/ 788273 h 1451249"/>
              <a:gd name="connsiteX3" fmla="*/ 3381290 w 3381290"/>
              <a:gd name="connsiteY3" fmla="*/ 1149904 h 1451249"/>
              <a:gd name="connsiteX0" fmla="*/ 0 w 3381290"/>
              <a:gd name="connsiteY0" fmla="*/ 57974 h 1468875"/>
              <a:gd name="connsiteX1" fmla="*/ 2367172 w 3381290"/>
              <a:gd name="connsiteY1" fmla="*/ 439607 h 1468875"/>
              <a:gd name="connsiteX2" fmla="*/ 1536210 w 3381290"/>
              <a:gd name="connsiteY2" fmla="*/ 788273 h 1468875"/>
              <a:gd name="connsiteX3" fmla="*/ 3381290 w 3381290"/>
              <a:gd name="connsiteY3" fmla="*/ 1149904 h 1468875"/>
              <a:gd name="connsiteX0" fmla="*/ 0 w 3381290"/>
              <a:gd name="connsiteY0" fmla="*/ 6554 h 1417455"/>
              <a:gd name="connsiteX1" fmla="*/ 2367172 w 3381290"/>
              <a:gd name="connsiteY1" fmla="*/ 388187 h 1417455"/>
              <a:gd name="connsiteX2" fmla="*/ 1536210 w 3381290"/>
              <a:gd name="connsiteY2" fmla="*/ 736853 h 1417455"/>
              <a:gd name="connsiteX3" fmla="*/ 3381290 w 3381290"/>
              <a:gd name="connsiteY3" fmla="*/ 1098484 h 1417455"/>
              <a:gd name="connsiteX0" fmla="*/ 0 w 3381290"/>
              <a:gd name="connsiteY0" fmla="*/ 6554 h 1417455"/>
              <a:gd name="connsiteX1" fmla="*/ 2367172 w 3381290"/>
              <a:gd name="connsiteY1" fmla="*/ 388187 h 1417455"/>
              <a:gd name="connsiteX2" fmla="*/ 1536210 w 3381290"/>
              <a:gd name="connsiteY2" fmla="*/ 736853 h 1417455"/>
              <a:gd name="connsiteX3" fmla="*/ 3381290 w 3381290"/>
              <a:gd name="connsiteY3" fmla="*/ 1098484 h 1417455"/>
              <a:gd name="connsiteX0" fmla="*/ 0 w 3381290"/>
              <a:gd name="connsiteY0" fmla="*/ 0 h 1372269"/>
              <a:gd name="connsiteX1" fmla="*/ 2367172 w 3381290"/>
              <a:gd name="connsiteY1" fmla="*/ 381633 h 1372269"/>
              <a:gd name="connsiteX2" fmla="*/ 955711 w 3381290"/>
              <a:gd name="connsiteY2" fmla="*/ 568302 h 1372269"/>
              <a:gd name="connsiteX3" fmla="*/ 3381290 w 3381290"/>
              <a:gd name="connsiteY3" fmla="*/ 1091930 h 1372269"/>
              <a:gd name="connsiteX0" fmla="*/ 0 w 3381290"/>
              <a:gd name="connsiteY0" fmla="*/ 4347 h 1376616"/>
              <a:gd name="connsiteX1" fmla="*/ 2367172 w 3381290"/>
              <a:gd name="connsiteY1" fmla="*/ 385980 h 1376616"/>
              <a:gd name="connsiteX2" fmla="*/ 955711 w 3381290"/>
              <a:gd name="connsiteY2" fmla="*/ 572649 h 1376616"/>
              <a:gd name="connsiteX3" fmla="*/ 3381290 w 3381290"/>
              <a:gd name="connsiteY3" fmla="*/ 1096277 h 1376616"/>
              <a:gd name="connsiteX0" fmla="*/ 0 w 3381290"/>
              <a:gd name="connsiteY0" fmla="*/ 134044 h 1506313"/>
              <a:gd name="connsiteX1" fmla="*/ 2246870 w 3381290"/>
              <a:gd name="connsiteY1" fmla="*/ 301417 h 1506313"/>
              <a:gd name="connsiteX2" fmla="*/ 955711 w 3381290"/>
              <a:gd name="connsiteY2" fmla="*/ 702346 h 1506313"/>
              <a:gd name="connsiteX3" fmla="*/ 3381290 w 3381290"/>
              <a:gd name="connsiteY3" fmla="*/ 1225974 h 1506313"/>
              <a:gd name="connsiteX0" fmla="*/ 0 w 3381290"/>
              <a:gd name="connsiteY0" fmla="*/ 171745 h 1544014"/>
              <a:gd name="connsiteX1" fmla="*/ 2041771 w 3381290"/>
              <a:gd name="connsiteY1" fmla="*/ 283579 h 1544014"/>
              <a:gd name="connsiteX2" fmla="*/ 955711 w 3381290"/>
              <a:gd name="connsiteY2" fmla="*/ 740047 h 1544014"/>
              <a:gd name="connsiteX3" fmla="*/ 3381290 w 3381290"/>
              <a:gd name="connsiteY3" fmla="*/ 1263675 h 1544014"/>
              <a:gd name="connsiteX0" fmla="*/ 0 w 3381290"/>
              <a:gd name="connsiteY0" fmla="*/ 171747 h 1551488"/>
              <a:gd name="connsiteX1" fmla="*/ 2041771 w 3381290"/>
              <a:gd name="connsiteY1" fmla="*/ 283581 h 1551488"/>
              <a:gd name="connsiteX2" fmla="*/ 955711 w 3381290"/>
              <a:gd name="connsiteY2" fmla="*/ 740049 h 1551488"/>
              <a:gd name="connsiteX3" fmla="*/ 3381290 w 3381290"/>
              <a:gd name="connsiteY3" fmla="*/ 1263677 h 1551488"/>
              <a:gd name="connsiteX0" fmla="*/ 0 w 3381290"/>
              <a:gd name="connsiteY0" fmla="*/ 124773 h 1504516"/>
              <a:gd name="connsiteX1" fmla="*/ 2041771 w 3381290"/>
              <a:gd name="connsiteY1" fmla="*/ 236607 h 1504516"/>
              <a:gd name="connsiteX2" fmla="*/ 955711 w 3381290"/>
              <a:gd name="connsiteY2" fmla="*/ 693075 h 1504516"/>
              <a:gd name="connsiteX3" fmla="*/ 3381290 w 3381290"/>
              <a:gd name="connsiteY3" fmla="*/ 1216703 h 1504516"/>
              <a:gd name="connsiteX0" fmla="*/ 0 w 3381290"/>
              <a:gd name="connsiteY0" fmla="*/ 171273 h 1593615"/>
              <a:gd name="connsiteX1" fmla="*/ 2041771 w 3381290"/>
              <a:gd name="connsiteY1" fmla="*/ 283107 h 1593615"/>
              <a:gd name="connsiteX2" fmla="*/ 955711 w 3381290"/>
              <a:gd name="connsiteY2" fmla="*/ 739575 h 1593615"/>
              <a:gd name="connsiteX3" fmla="*/ 3381290 w 3381290"/>
              <a:gd name="connsiteY3" fmla="*/ 1263203 h 1593615"/>
              <a:gd name="connsiteX0" fmla="*/ 0 w 3381290"/>
              <a:gd name="connsiteY0" fmla="*/ 160817 h 1583157"/>
              <a:gd name="connsiteX1" fmla="*/ 2041771 w 3381290"/>
              <a:gd name="connsiteY1" fmla="*/ 272651 h 1583157"/>
              <a:gd name="connsiteX2" fmla="*/ 955711 w 3381290"/>
              <a:gd name="connsiteY2" fmla="*/ 729119 h 1583157"/>
              <a:gd name="connsiteX3" fmla="*/ 3381290 w 3381290"/>
              <a:gd name="connsiteY3" fmla="*/ 1252747 h 1583157"/>
              <a:gd name="connsiteX0" fmla="*/ 0 w 3381290"/>
              <a:gd name="connsiteY0" fmla="*/ 143895 h 1566237"/>
              <a:gd name="connsiteX1" fmla="*/ 2041771 w 3381290"/>
              <a:gd name="connsiteY1" fmla="*/ 255729 h 1566237"/>
              <a:gd name="connsiteX2" fmla="*/ 955711 w 3381290"/>
              <a:gd name="connsiteY2" fmla="*/ 712197 h 1566237"/>
              <a:gd name="connsiteX3" fmla="*/ 3381290 w 3381290"/>
              <a:gd name="connsiteY3" fmla="*/ 1235825 h 1566237"/>
              <a:gd name="connsiteX0" fmla="*/ 0 w 3381290"/>
              <a:gd name="connsiteY0" fmla="*/ 208726 h 1631066"/>
              <a:gd name="connsiteX1" fmla="*/ 2041771 w 3381290"/>
              <a:gd name="connsiteY1" fmla="*/ 320560 h 1631066"/>
              <a:gd name="connsiteX2" fmla="*/ 955711 w 3381290"/>
              <a:gd name="connsiteY2" fmla="*/ 777028 h 1631066"/>
              <a:gd name="connsiteX3" fmla="*/ 3381290 w 3381290"/>
              <a:gd name="connsiteY3" fmla="*/ 1300656 h 1631066"/>
              <a:gd name="connsiteX0" fmla="*/ 0 w 3381290"/>
              <a:gd name="connsiteY0" fmla="*/ 193740 h 1616082"/>
              <a:gd name="connsiteX1" fmla="*/ 2041771 w 3381290"/>
              <a:gd name="connsiteY1" fmla="*/ 305574 h 1616082"/>
              <a:gd name="connsiteX2" fmla="*/ 955711 w 3381290"/>
              <a:gd name="connsiteY2" fmla="*/ 762042 h 1616082"/>
              <a:gd name="connsiteX3" fmla="*/ 3381290 w 3381290"/>
              <a:gd name="connsiteY3" fmla="*/ 1285670 h 1616082"/>
              <a:gd name="connsiteX0" fmla="*/ 0 w 3381290"/>
              <a:gd name="connsiteY0" fmla="*/ 147742 h 1570082"/>
              <a:gd name="connsiteX1" fmla="*/ 2041771 w 3381290"/>
              <a:gd name="connsiteY1" fmla="*/ 259576 h 1570082"/>
              <a:gd name="connsiteX2" fmla="*/ 955711 w 3381290"/>
              <a:gd name="connsiteY2" fmla="*/ 716044 h 1570082"/>
              <a:gd name="connsiteX3" fmla="*/ 3381290 w 3381290"/>
              <a:gd name="connsiteY3" fmla="*/ 1239672 h 1570082"/>
              <a:gd name="connsiteX0" fmla="*/ 0 w 3381290"/>
              <a:gd name="connsiteY0" fmla="*/ 172277 h 1594618"/>
              <a:gd name="connsiteX1" fmla="*/ 2041771 w 3381290"/>
              <a:gd name="connsiteY1" fmla="*/ 284111 h 1594618"/>
              <a:gd name="connsiteX2" fmla="*/ 955711 w 3381290"/>
              <a:gd name="connsiteY2" fmla="*/ 740579 h 1594618"/>
              <a:gd name="connsiteX3" fmla="*/ 3381290 w 3381290"/>
              <a:gd name="connsiteY3" fmla="*/ 1264207 h 1594618"/>
              <a:gd name="connsiteX0" fmla="*/ -1 w 3486288"/>
              <a:gd name="connsiteY0" fmla="*/ 321694 h 1354370"/>
              <a:gd name="connsiteX1" fmla="*/ 2146769 w 3486288"/>
              <a:gd name="connsiteY1" fmla="*/ 43863 h 1354370"/>
              <a:gd name="connsiteX2" fmla="*/ 1060709 w 3486288"/>
              <a:gd name="connsiteY2" fmla="*/ 500331 h 1354370"/>
              <a:gd name="connsiteX3" fmla="*/ 3486288 w 3486288"/>
              <a:gd name="connsiteY3" fmla="*/ 1023959 h 1354370"/>
              <a:gd name="connsiteX0" fmla="*/ 1 w 3486290"/>
              <a:gd name="connsiteY0" fmla="*/ 321692 h 1354368"/>
              <a:gd name="connsiteX1" fmla="*/ 2146771 w 3486290"/>
              <a:gd name="connsiteY1" fmla="*/ 43861 h 1354368"/>
              <a:gd name="connsiteX2" fmla="*/ 1060711 w 3486290"/>
              <a:gd name="connsiteY2" fmla="*/ 500329 h 1354368"/>
              <a:gd name="connsiteX3" fmla="*/ 3486290 w 3486290"/>
              <a:gd name="connsiteY3" fmla="*/ 1023957 h 1354368"/>
              <a:gd name="connsiteX0" fmla="*/ -1 w 3486288"/>
              <a:gd name="connsiteY0" fmla="*/ 557891 h 1590567"/>
              <a:gd name="connsiteX1" fmla="*/ 2146769 w 3486288"/>
              <a:gd name="connsiteY1" fmla="*/ 280060 h 1590567"/>
              <a:gd name="connsiteX2" fmla="*/ 1060709 w 3486288"/>
              <a:gd name="connsiteY2" fmla="*/ 736528 h 1590567"/>
              <a:gd name="connsiteX3" fmla="*/ 3486288 w 3486288"/>
              <a:gd name="connsiteY3" fmla="*/ 1260156 h 1590567"/>
              <a:gd name="connsiteX0" fmla="*/ 1 w 3486290"/>
              <a:gd name="connsiteY0" fmla="*/ 743853 h 1679306"/>
              <a:gd name="connsiteX1" fmla="*/ 2373029 w 3486290"/>
              <a:gd name="connsiteY1" fmla="*/ 138133 h 1679306"/>
              <a:gd name="connsiteX2" fmla="*/ 1060711 w 3486290"/>
              <a:gd name="connsiteY2" fmla="*/ 922490 h 1679306"/>
              <a:gd name="connsiteX3" fmla="*/ 3486290 w 3486290"/>
              <a:gd name="connsiteY3" fmla="*/ 1446118 h 1679306"/>
              <a:gd name="connsiteX0" fmla="*/ -1 w 3486288"/>
              <a:gd name="connsiteY0" fmla="*/ 606075 h 1507643"/>
              <a:gd name="connsiteX1" fmla="*/ 2373027 w 3486288"/>
              <a:gd name="connsiteY1" fmla="*/ 355 h 1507643"/>
              <a:gd name="connsiteX2" fmla="*/ 1383790 w 3486288"/>
              <a:gd name="connsiteY2" fmla="*/ 530586 h 1507643"/>
              <a:gd name="connsiteX3" fmla="*/ 3486288 w 3486288"/>
              <a:gd name="connsiteY3" fmla="*/ 1308340 h 1507643"/>
              <a:gd name="connsiteX0" fmla="*/ 1 w 3486290"/>
              <a:gd name="connsiteY0" fmla="*/ 721830 h 1623396"/>
              <a:gd name="connsiteX1" fmla="*/ 2373029 w 3486290"/>
              <a:gd name="connsiteY1" fmla="*/ 116110 h 1623396"/>
              <a:gd name="connsiteX2" fmla="*/ 1383792 w 3486290"/>
              <a:gd name="connsiteY2" fmla="*/ 646341 h 1623396"/>
              <a:gd name="connsiteX3" fmla="*/ 3486290 w 3486290"/>
              <a:gd name="connsiteY3" fmla="*/ 1424095 h 1623396"/>
              <a:gd name="connsiteX0" fmla="*/ -1 w 3486288"/>
              <a:gd name="connsiteY0" fmla="*/ 755499 h 1687863"/>
              <a:gd name="connsiteX1" fmla="*/ 2373027 w 3486288"/>
              <a:gd name="connsiteY1" fmla="*/ 149779 h 1687863"/>
              <a:gd name="connsiteX2" fmla="*/ 1383790 w 3486288"/>
              <a:gd name="connsiteY2" fmla="*/ 680010 h 1687863"/>
              <a:gd name="connsiteX3" fmla="*/ 3486288 w 3486288"/>
              <a:gd name="connsiteY3" fmla="*/ 1457764 h 1687863"/>
              <a:gd name="connsiteX0" fmla="*/ 1 w 3486290"/>
              <a:gd name="connsiteY0" fmla="*/ 784748 h 1740632"/>
              <a:gd name="connsiteX1" fmla="*/ 2373029 w 3486290"/>
              <a:gd name="connsiteY1" fmla="*/ 179028 h 1740632"/>
              <a:gd name="connsiteX2" fmla="*/ 1383792 w 3486290"/>
              <a:gd name="connsiteY2" fmla="*/ 709259 h 1740632"/>
              <a:gd name="connsiteX3" fmla="*/ 3486290 w 3486290"/>
              <a:gd name="connsiteY3" fmla="*/ 1487013 h 1740632"/>
              <a:gd name="connsiteX0" fmla="*/ -1 w 3486288"/>
              <a:gd name="connsiteY0" fmla="*/ 812240 h 1768124"/>
              <a:gd name="connsiteX1" fmla="*/ 2373027 w 3486288"/>
              <a:gd name="connsiteY1" fmla="*/ 206520 h 1768124"/>
              <a:gd name="connsiteX2" fmla="*/ 1383790 w 3486288"/>
              <a:gd name="connsiteY2" fmla="*/ 736751 h 1768124"/>
              <a:gd name="connsiteX3" fmla="*/ 3486288 w 3486288"/>
              <a:gd name="connsiteY3" fmla="*/ 1514505 h 1768124"/>
              <a:gd name="connsiteX0" fmla="*/ 1 w 3486290"/>
              <a:gd name="connsiteY0" fmla="*/ 812240 h 1889017"/>
              <a:gd name="connsiteX1" fmla="*/ 2373029 w 3486290"/>
              <a:gd name="connsiteY1" fmla="*/ 206520 h 1889017"/>
              <a:gd name="connsiteX2" fmla="*/ 1383792 w 3486290"/>
              <a:gd name="connsiteY2" fmla="*/ 736751 h 1889017"/>
              <a:gd name="connsiteX3" fmla="*/ 3486290 w 3486290"/>
              <a:gd name="connsiteY3" fmla="*/ 1514505 h 1889017"/>
              <a:gd name="connsiteX0" fmla="*/ -1 w 3486288"/>
              <a:gd name="connsiteY0" fmla="*/ 812240 h 1781563"/>
              <a:gd name="connsiteX1" fmla="*/ 2373027 w 3486288"/>
              <a:gd name="connsiteY1" fmla="*/ 206520 h 1781563"/>
              <a:gd name="connsiteX2" fmla="*/ 1383790 w 3486288"/>
              <a:gd name="connsiteY2" fmla="*/ 736751 h 1781563"/>
              <a:gd name="connsiteX3" fmla="*/ 3486288 w 3486288"/>
              <a:gd name="connsiteY3" fmla="*/ 1514505 h 1781563"/>
              <a:gd name="connsiteX0" fmla="*/ 1 w 3486290"/>
              <a:gd name="connsiteY0" fmla="*/ 812240 h 1782029"/>
              <a:gd name="connsiteX1" fmla="*/ 2373029 w 3486290"/>
              <a:gd name="connsiteY1" fmla="*/ 206520 h 1782029"/>
              <a:gd name="connsiteX2" fmla="*/ 1383792 w 3486290"/>
              <a:gd name="connsiteY2" fmla="*/ 736751 h 1782029"/>
              <a:gd name="connsiteX3" fmla="*/ 3486290 w 3486290"/>
              <a:gd name="connsiteY3" fmla="*/ 1514505 h 1782029"/>
              <a:gd name="connsiteX0" fmla="*/ -1 w 3486288"/>
              <a:gd name="connsiteY0" fmla="*/ 812240 h 1841490"/>
              <a:gd name="connsiteX1" fmla="*/ 2373027 w 3486288"/>
              <a:gd name="connsiteY1" fmla="*/ 206520 h 1841490"/>
              <a:gd name="connsiteX2" fmla="*/ 1383790 w 3486288"/>
              <a:gd name="connsiteY2" fmla="*/ 736751 h 1841490"/>
              <a:gd name="connsiteX3" fmla="*/ 3486288 w 3486288"/>
              <a:gd name="connsiteY3" fmla="*/ 1514505 h 1841490"/>
              <a:gd name="connsiteX0" fmla="*/ 1 w 3486290"/>
              <a:gd name="connsiteY0" fmla="*/ 812240 h 1820631"/>
              <a:gd name="connsiteX1" fmla="*/ 2373029 w 3486290"/>
              <a:gd name="connsiteY1" fmla="*/ 206520 h 1820631"/>
              <a:gd name="connsiteX2" fmla="*/ 1383792 w 3486290"/>
              <a:gd name="connsiteY2" fmla="*/ 736751 h 1820631"/>
              <a:gd name="connsiteX3" fmla="*/ 3486290 w 3486290"/>
              <a:gd name="connsiteY3" fmla="*/ 1514505 h 1820631"/>
              <a:gd name="connsiteX0" fmla="*/ -1 w 3695725"/>
              <a:gd name="connsiteY0" fmla="*/ 812240 h 1785331"/>
              <a:gd name="connsiteX1" fmla="*/ 2373027 w 3695725"/>
              <a:gd name="connsiteY1" fmla="*/ 206520 h 1785331"/>
              <a:gd name="connsiteX2" fmla="*/ 1383790 w 3695725"/>
              <a:gd name="connsiteY2" fmla="*/ 736751 h 1785331"/>
              <a:gd name="connsiteX3" fmla="*/ 3695725 w 3695725"/>
              <a:gd name="connsiteY3" fmla="*/ 1471007 h 1785331"/>
              <a:gd name="connsiteX0" fmla="*/ 1 w 3695727"/>
              <a:gd name="connsiteY0" fmla="*/ 812240 h 1922751"/>
              <a:gd name="connsiteX1" fmla="*/ 2373029 w 3695727"/>
              <a:gd name="connsiteY1" fmla="*/ 206520 h 1922751"/>
              <a:gd name="connsiteX2" fmla="*/ 1383792 w 3695727"/>
              <a:gd name="connsiteY2" fmla="*/ 736751 h 1922751"/>
              <a:gd name="connsiteX3" fmla="*/ 3695727 w 3695727"/>
              <a:gd name="connsiteY3" fmla="*/ 1471007 h 1922751"/>
              <a:gd name="connsiteX0" fmla="*/ -1 w 3695725"/>
              <a:gd name="connsiteY0" fmla="*/ 812240 h 1881145"/>
              <a:gd name="connsiteX1" fmla="*/ 2373027 w 3695725"/>
              <a:gd name="connsiteY1" fmla="*/ 206520 h 1881145"/>
              <a:gd name="connsiteX2" fmla="*/ 1383790 w 3695725"/>
              <a:gd name="connsiteY2" fmla="*/ 736751 h 1881145"/>
              <a:gd name="connsiteX3" fmla="*/ 3695725 w 3695725"/>
              <a:gd name="connsiteY3" fmla="*/ 1471007 h 1881145"/>
              <a:gd name="connsiteX0" fmla="*/ 1 w 3695727"/>
              <a:gd name="connsiteY0" fmla="*/ 606478 h 1690024"/>
              <a:gd name="connsiteX1" fmla="*/ 2373029 w 3695727"/>
              <a:gd name="connsiteY1" fmla="*/ 758 h 1690024"/>
              <a:gd name="connsiteX2" fmla="*/ 1140352 w 3695727"/>
              <a:gd name="connsiteY2" fmla="*/ 600526 h 1690024"/>
              <a:gd name="connsiteX3" fmla="*/ 3695727 w 3695727"/>
              <a:gd name="connsiteY3" fmla="*/ 1265245 h 1690024"/>
              <a:gd name="connsiteX0" fmla="*/ -1 w 3695725"/>
              <a:gd name="connsiteY0" fmla="*/ 852702 h 1936248"/>
              <a:gd name="connsiteX1" fmla="*/ 2373027 w 3695725"/>
              <a:gd name="connsiteY1" fmla="*/ 246982 h 1936248"/>
              <a:gd name="connsiteX2" fmla="*/ 1140350 w 3695725"/>
              <a:gd name="connsiteY2" fmla="*/ 846750 h 1936248"/>
              <a:gd name="connsiteX3" fmla="*/ 3695725 w 3695725"/>
              <a:gd name="connsiteY3" fmla="*/ 1511469 h 1936248"/>
              <a:gd name="connsiteX0" fmla="*/ 1 w 3695727"/>
              <a:gd name="connsiteY0" fmla="*/ 821568 h 1905114"/>
              <a:gd name="connsiteX1" fmla="*/ 2373029 w 3695727"/>
              <a:gd name="connsiteY1" fmla="*/ 215848 h 1905114"/>
              <a:gd name="connsiteX2" fmla="*/ 1140352 w 3695727"/>
              <a:gd name="connsiteY2" fmla="*/ 815616 h 1905114"/>
              <a:gd name="connsiteX3" fmla="*/ 3695727 w 3695727"/>
              <a:gd name="connsiteY3" fmla="*/ 1480335 h 1905114"/>
              <a:gd name="connsiteX0" fmla="*/ -1 w 3695725"/>
              <a:gd name="connsiteY0" fmla="*/ 776734 h 1860280"/>
              <a:gd name="connsiteX1" fmla="*/ 2373027 w 3695725"/>
              <a:gd name="connsiteY1" fmla="*/ 171014 h 1860280"/>
              <a:gd name="connsiteX2" fmla="*/ 1140350 w 3695725"/>
              <a:gd name="connsiteY2" fmla="*/ 770782 h 1860280"/>
              <a:gd name="connsiteX3" fmla="*/ 3695725 w 3695725"/>
              <a:gd name="connsiteY3" fmla="*/ 1435501 h 1860280"/>
              <a:gd name="connsiteX0" fmla="*/ 1 w 3695727"/>
              <a:gd name="connsiteY0" fmla="*/ 767066 h 1850612"/>
              <a:gd name="connsiteX1" fmla="*/ 2373029 w 3695727"/>
              <a:gd name="connsiteY1" fmla="*/ 161346 h 1850612"/>
              <a:gd name="connsiteX2" fmla="*/ 1140352 w 3695727"/>
              <a:gd name="connsiteY2" fmla="*/ 761114 h 1850612"/>
              <a:gd name="connsiteX3" fmla="*/ 3695727 w 3695727"/>
              <a:gd name="connsiteY3" fmla="*/ 1425833 h 1850612"/>
              <a:gd name="connsiteX0" fmla="*/ -1 w 3695725"/>
              <a:gd name="connsiteY0" fmla="*/ 850720 h 1934266"/>
              <a:gd name="connsiteX1" fmla="*/ 2373027 w 3695725"/>
              <a:gd name="connsiteY1" fmla="*/ 245000 h 1934266"/>
              <a:gd name="connsiteX2" fmla="*/ 1140350 w 3695725"/>
              <a:gd name="connsiteY2" fmla="*/ 844768 h 1934266"/>
              <a:gd name="connsiteX3" fmla="*/ 3695725 w 3695725"/>
              <a:gd name="connsiteY3" fmla="*/ 1509487 h 1934266"/>
              <a:gd name="connsiteX0" fmla="*/ 1 w 3695727"/>
              <a:gd name="connsiteY0" fmla="*/ 787537 h 1871083"/>
              <a:gd name="connsiteX1" fmla="*/ 2373029 w 3695727"/>
              <a:gd name="connsiteY1" fmla="*/ 181817 h 1871083"/>
              <a:gd name="connsiteX2" fmla="*/ 1140352 w 3695727"/>
              <a:gd name="connsiteY2" fmla="*/ 781585 h 1871083"/>
              <a:gd name="connsiteX3" fmla="*/ 3695727 w 3695727"/>
              <a:gd name="connsiteY3" fmla="*/ 1446304 h 1871083"/>
              <a:gd name="connsiteX0" fmla="*/ -1 w 3695725"/>
              <a:gd name="connsiteY0" fmla="*/ 838882 h 1922428"/>
              <a:gd name="connsiteX1" fmla="*/ 2373027 w 3695725"/>
              <a:gd name="connsiteY1" fmla="*/ 233162 h 1922428"/>
              <a:gd name="connsiteX2" fmla="*/ 1140350 w 3695725"/>
              <a:gd name="connsiteY2" fmla="*/ 832930 h 1922428"/>
              <a:gd name="connsiteX3" fmla="*/ 3695725 w 3695725"/>
              <a:gd name="connsiteY3" fmla="*/ 1497649 h 1922428"/>
              <a:gd name="connsiteX0" fmla="*/ 1 w 3695727"/>
              <a:gd name="connsiteY0" fmla="*/ 805123 h 1888669"/>
              <a:gd name="connsiteX1" fmla="*/ 2373029 w 3695727"/>
              <a:gd name="connsiteY1" fmla="*/ 199403 h 1888669"/>
              <a:gd name="connsiteX2" fmla="*/ 1140352 w 3695727"/>
              <a:gd name="connsiteY2" fmla="*/ 799171 h 1888669"/>
              <a:gd name="connsiteX3" fmla="*/ 3695727 w 3695727"/>
              <a:gd name="connsiteY3" fmla="*/ 1463890 h 1888669"/>
              <a:gd name="connsiteX0" fmla="*/ -1 w 3695725"/>
              <a:gd name="connsiteY0" fmla="*/ 811276 h 1894822"/>
              <a:gd name="connsiteX1" fmla="*/ 2373027 w 3695725"/>
              <a:gd name="connsiteY1" fmla="*/ 205556 h 1894822"/>
              <a:gd name="connsiteX2" fmla="*/ 1140350 w 3695725"/>
              <a:gd name="connsiteY2" fmla="*/ 805324 h 1894822"/>
              <a:gd name="connsiteX3" fmla="*/ 3695725 w 3695725"/>
              <a:gd name="connsiteY3" fmla="*/ 1470043 h 1894822"/>
              <a:gd name="connsiteX0" fmla="*/ 1 w 3695727"/>
              <a:gd name="connsiteY0" fmla="*/ 811276 h 1939589"/>
              <a:gd name="connsiteX1" fmla="*/ 2373029 w 3695727"/>
              <a:gd name="connsiteY1" fmla="*/ 205556 h 1939589"/>
              <a:gd name="connsiteX2" fmla="*/ 1140352 w 3695727"/>
              <a:gd name="connsiteY2" fmla="*/ 805324 h 1939589"/>
              <a:gd name="connsiteX3" fmla="*/ 3695727 w 3695727"/>
              <a:gd name="connsiteY3" fmla="*/ 1470043 h 1939589"/>
              <a:gd name="connsiteX0" fmla="*/ -1 w 3695725"/>
              <a:gd name="connsiteY0" fmla="*/ 811276 h 1917491"/>
              <a:gd name="connsiteX1" fmla="*/ 2373027 w 3695725"/>
              <a:gd name="connsiteY1" fmla="*/ 205556 h 1917491"/>
              <a:gd name="connsiteX2" fmla="*/ 1140350 w 3695725"/>
              <a:gd name="connsiteY2" fmla="*/ 805324 h 1917491"/>
              <a:gd name="connsiteX3" fmla="*/ 3695725 w 3695725"/>
              <a:gd name="connsiteY3" fmla="*/ 1470043 h 1917491"/>
              <a:gd name="connsiteX0" fmla="*/ 1 w 3695727"/>
              <a:gd name="connsiteY0" fmla="*/ 811276 h 1890994"/>
              <a:gd name="connsiteX1" fmla="*/ 2373029 w 3695727"/>
              <a:gd name="connsiteY1" fmla="*/ 205556 h 1890994"/>
              <a:gd name="connsiteX2" fmla="*/ 1140352 w 3695727"/>
              <a:gd name="connsiteY2" fmla="*/ 805324 h 1890994"/>
              <a:gd name="connsiteX3" fmla="*/ 3695727 w 3695727"/>
              <a:gd name="connsiteY3" fmla="*/ 1470043 h 1890994"/>
              <a:gd name="connsiteX0" fmla="*/ -1 w 3695725"/>
              <a:gd name="connsiteY0" fmla="*/ 785202 h 1864918"/>
              <a:gd name="connsiteX1" fmla="*/ 2373027 w 3695725"/>
              <a:gd name="connsiteY1" fmla="*/ 179482 h 1864918"/>
              <a:gd name="connsiteX2" fmla="*/ 1140350 w 3695725"/>
              <a:gd name="connsiteY2" fmla="*/ 779250 h 1864918"/>
              <a:gd name="connsiteX3" fmla="*/ 3695725 w 3695725"/>
              <a:gd name="connsiteY3" fmla="*/ 1443969 h 1864918"/>
              <a:gd name="connsiteX0" fmla="*/ 1 w 3695727"/>
              <a:gd name="connsiteY0" fmla="*/ 785202 h 1951776"/>
              <a:gd name="connsiteX1" fmla="*/ 2373029 w 3695727"/>
              <a:gd name="connsiteY1" fmla="*/ 179482 h 1951776"/>
              <a:gd name="connsiteX2" fmla="*/ 1140352 w 3695727"/>
              <a:gd name="connsiteY2" fmla="*/ 779250 h 1951776"/>
              <a:gd name="connsiteX3" fmla="*/ 3695727 w 3695727"/>
              <a:gd name="connsiteY3" fmla="*/ 1443969 h 1951776"/>
              <a:gd name="connsiteX0" fmla="*/ -1 w 3652326"/>
              <a:gd name="connsiteY0" fmla="*/ 785202 h 1908019"/>
              <a:gd name="connsiteX1" fmla="*/ 2373027 w 3652326"/>
              <a:gd name="connsiteY1" fmla="*/ 179482 h 1908019"/>
              <a:gd name="connsiteX2" fmla="*/ 1140350 w 3652326"/>
              <a:gd name="connsiteY2" fmla="*/ 779250 h 1908019"/>
              <a:gd name="connsiteX3" fmla="*/ 3652326 w 3652326"/>
              <a:gd name="connsiteY3" fmla="*/ 1387296 h 1908019"/>
              <a:gd name="connsiteX0" fmla="*/ 1 w 3652328"/>
              <a:gd name="connsiteY0" fmla="*/ 785202 h 1837572"/>
              <a:gd name="connsiteX1" fmla="*/ 2373029 w 3652328"/>
              <a:gd name="connsiteY1" fmla="*/ 179482 h 1837572"/>
              <a:gd name="connsiteX2" fmla="*/ 1140352 w 3652328"/>
              <a:gd name="connsiteY2" fmla="*/ 779250 h 1837572"/>
              <a:gd name="connsiteX3" fmla="*/ 3652328 w 3652328"/>
              <a:gd name="connsiteY3" fmla="*/ 1387296 h 1837572"/>
              <a:gd name="connsiteX0" fmla="*/ -1 w 3652326"/>
              <a:gd name="connsiteY0" fmla="*/ 785202 h 1878695"/>
              <a:gd name="connsiteX1" fmla="*/ 2373027 w 3652326"/>
              <a:gd name="connsiteY1" fmla="*/ 179482 h 1878695"/>
              <a:gd name="connsiteX2" fmla="*/ 1140350 w 3652326"/>
              <a:gd name="connsiteY2" fmla="*/ 779250 h 1878695"/>
              <a:gd name="connsiteX3" fmla="*/ 3652326 w 3652326"/>
              <a:gd name="connsiteY3" fmla="*/ 1387296 h 1878695"/>
              <a:gd name="connsiteX0" fmla="*/ 1 w 3652328"/>
              <a:gd name="connsiteY0" fmla="*/ 785202 h 1868062"/>
              <a:gd name="connsiteX1" fmla="*/ 2373029 w 3652328"/>
              <a:gd name="connsiteY1" fmla="*/ 179482 h 1868062"/>
              <a:gd name="connsiteX2" fmla="*/ 1140352 w 3652328"/>
              <a:gd name="connsiteY2" fmla="*/ 779250 h 1868062"/>
              <a:gd name="connsiteX3" fmla="*/ 3652328 w 3652328"/>
              <a:gd name="connsiteY3" fmla="*/ 1387296 h 1868062"/>
              <a:gd name="connsiteX0" fmla="*/ -1 w 3652326"/>
              <a:gd name="connsiteY0" fmla="*/ 785202 h 1896207"/>
              <a:gd name="connsiteX1" fmla="*/ 2373027 w 3652326"/>
              <a:gd name="connsiteY1" fmla="*/ 179482 h 1896207"/>
              <a:gd name="connsiteX2" fmla="*/ 1140350 w 3652326"/>
              <a:gd name="connsiteY2" fmla="*/ 779250 h 1896207"/>
              <a:gd name="connsiteX3" fmla="*/ 3652326 w 3652326"/>
              <a:gd name="connsiteY3" fmla="*/ 1387296 h 1896207"/>
              <a:gd name="connsiteX0" fmla="*/ 1 w 3652328"/>
              <a:gd name="connsiteY0" fmla="*/ 785202 h 1878467"/>
              <a:gd name="connsiteX1" fmla="*/ 2373029 w 3652328"/>
              <a:gd name="connsiteY1" fmla="*/ 179482 h 1878467"/>
              <a:gd name="connsiteX2" fmla="*/ 1140352 w 3652328"/>
              <a:gd name="connsiteY2" fmla="*/ 779250 h 1878467"/>
              <a:gd name="connsiteX3" fmla="*/ 3652328 w 3652328"/>
              <a:gd name="connsiteY3" fmla="*/ 1387296 h 1878467"/>
              <a:gd name="connsiteX0" fmla="*/ -1 w 3652326"/>
              <a:gd name="connsiteY0" fmla="*/ 785202 h 1891773"/>
              <a:gd name="connsiteX1" fmla="*/ 2373027 w 3652326"/>
              <a:gd name="connsiteY1" fmla="*/ 179482 h 1891773"/>
              <a:gd name="connsiteX2" fmla="*/ 1140350 w 3652326"/>
              <a:gd name="connsiteY2" fmla="*/ 779250 h 1891773"/>
              <a:gd name="connsiteX3" fmla="*/ 3652326 w 3652326"/>
              <a:gd name="connsiteY3" fmla="*/ 1387296 h 1891773"/>
              <a:gd name="connsiteX0" fmla="*/ 1 w 3652328"/>
              <a:gd name="connsiteY0" fmla="*/ 785202 h 1946445"/>
              <a:gd name="connsiteX1" fmla="*/ 2373029 w 3652328"/>
              <a:gd name="connsiteY1" fmla="*/ 179482 h 1946445"/>
              <a:gd name="connsiteX2" fmla="*/ 1140352 w 3652328"/>
              <a:gd name="connsiteY2" fmla="*/ 779250 h 1946445"/>
              <a:gd name="connsiteX3" fmla="*/ 3652328 w 3652328"/>
              <a:gd name="connsiteY3" fmla="*/ 1387296 h 1946445"/>
              <a:gd name="connsiteX0" fmla="*/ -1 w 3652326"/>
              <a:gd name="connsiteY0" fmla="*/ 785202 h 1932887"/>
              <a:gd name="connsiteX1" fmla="*/ 2373027 w 3652326"/>
              <a:gd name="connsiteY1" fmla="*/ 179482 h 1932887"/>
              <a:gd name="connsiteX2" fmla="*/ 1140350 w 3652326"/>
              <a:gd name="connsiteY2" fmla="*/ 779250 h 1932887"/>
              <a:gd name="connsiteX3" fmla="*/ 3652326 w 3652326"/>
              <a:gd name="connsiteY3" fmla="*/ 1387296 h 1932887"/>
              <a:gd name="connsiteX0" fmla="*/ 1 w 3652328"/>
              <a:gd name="connsiteY0" fmla="*/ 785202 h 1931396"/>
              <a:gd name="connsiteX1" fmla="*/ 2373029 w 3652328"/>
              <a:gd name="connsiteY1" fmla="*/ 179482 h 1931396"/>
              <a:gd name="connsiteX2" fmla="*/ 1140352 w 3652328"/>
              <a:gd name="connsiteY2" fmla="*/ 779250 h 1931396"/>
              <a:gd name="connsiteX3" fmla="*/ 3652328 w 3652328"/>
              <a:gd name="connsiteY3" fmla="*/ 1387296 h 1931396"/>
              <a:gd name="connsiteX0" fmla="*/ 1 w 3652328"/>
              <a:gd name="connsiteY0" fmla="*/ 909879 h 2056073"/>
              <a:gd name="connsiteX1" fmla="*/ 2256793 w 3652328"/>
              <a:gd name="connsiteY1" fmla="*/ 152368 h 2056073"/>
              <a:gd name="connsiteX2" fmla="*/ 1140352 w 3652328"/>
              <a:gd name="connsiteY2" fmla="*/ 903927 h 2056073"/>
              <a:gd name="connsiteX3" fmla="*/ 3652328 w 3652328"/>
              <a:gd name="connsiteY3" fmla="*/ 1511973 h 2056073"/>
              <a:gd name="connsiteX0" fmla="*/ 1 w 3652328"/>
              <a:gd name="connsiteY0" fmla="*/ 757684 h 1931518"/>
              <a:gd name="connsiteX1" fmla="*/ 2256793 w 3652328"/>
              <a:gd name="connsiteY1" fmla="*/ 173 h 1931518"/>
              <a:gd name="connsiteX2" fmla="*/ 1217844 w 3652328"/>
              <a:gd name="connsiteY2" fmla="*/ 852926 h 1931518"/>
              <a:gd name="connsiteX3" fmla="*/ 3652328 w 3652328"/>
              <a:gd name="connsiteY3" fmla="*/ 1359778 h 1931518"/>
              <a:gd name="connsiteX0" fmla="*/ 1 w 3652328"/>
              <a:gd name="connsiteY0" fmla="*/ 908076 h 2081910"/>
              <a:gd name="connsiteX1" fmla="*/ 2256793 w 3652328"/>
              <a:gd name="connsiteY1" fmla="*/ 150565 h 2081910"/>
              <a:gd name="connsiteX2" fmla="*/ 1217844 w 3652328"/>
              <a:gd name="connsiteY2" fmla="*/ 1003318 h 2081910"/>
              <a:gd name="connsiteX3" fmla="*/ 3652328 w 3652328"/>
              <a:gd name="connsiteY3" fmla="*/ 1510170 h 2081910"/>
              <a:gd name="connsiteX0" fmla="*/ 1 w 3652328"/>
              <a:gd name="connsiteY0" fmla="*/ 958672 h 2132506"/>
              <a:gd name="connsiteX1" fmla="*/ 2256793 w 3652328"/>
              <a:gd name="connsiteY1" fmla="*/ 201161 h 2132506"/>
              <a:gd name="connsiteX2" fmla="*/ 1217844 w 3652328"/>
              <a:gd name="connsiteY2" fmla="*/ 1053914 h 2132506"/>
              <a:gd name="connsiteX3" fmla="*/ 3652328 w 3652328"/>
              <a:gd name="connsiteY3" fmla="*/ 1560766 h 2132506"/>
              <a:gd name="connsiteX0" fmla="*/ 1 w 3652328"/>
              <a:gd name="connsiteY0" fmla="*/ 973686 h 2147520"/>
              <a:gd name="connsiteX1" fmla="*/ 2256793 w 3652328"/>
              <a:gd name="connsiteY1" fmla="*/ 216175 h 2147520"/>
              <a:gd name="connsiteX2" fmla="*/ 1217844 w 3652328"/>
              <a:gd name="connsiteY2" fmla="*/ 1068928 h 2147520"/>
              <a:gd name="connsiteX3" fmla="*/ 3652328 w 3652328"/>
              <a:gd name="connsiteY3" fmla="*/ 1575780 h 2147520"/>
              <a:gd name="connsiteX0" fmla="*/ 1 w 3652328"/>
              <a:gd name="connsiteY0" fmla="*/ 1010158 h 2183992"/>
              <a:gd name="connsiteX1" fmla="*/ 2256793 w 3652328"/>
              <a:gd name="connsiteY1" fmla="*/ 252647 h 2183992"/>
              <a:gd name="connsiteX2" fmla="*/ 1217844 w 3652328"/>
              <a:gd name="connsiteY2" fmla="*/ 1105400 h 2183992"/>
              <a:gd name="connsiteX3" fmla="*/ 3652328 w 3652328"/>
              <a:gd name="connsiteY3" fmla="*/ 1612252 h 2183992"/>
              <a:gd name="connsiteX0" fmla="*/ 1 w 3652328"/>
              <a:gd name="connsiteY0" fmla="*/ 1002051 h 2175885"/>
              <a:gd name="connsiteX1" fmla="*/ 2256793 w 3652328"/>
              <a:gd name="connsiteY1" fmla="*/ 244540 h 2175885"/>
              <a:gd name="connsiteX2" fmla="*/ 1217844 w 3652328"/>
              <a:gd name="connsiteY2" fmla="*/ 1097293 h 2175885"/>
              <a:gd name="connsiteX3" fmla="*/ 3652328 w 3652328"/>
              <a:gd name="connsiteY3" fmla="*/ 1604145 h 2175885"/>
              <a:gd name="connsiteX0" fmla="*/ 1 w 3652328"/>
              <a:gd name="connsiteY0" fmla="*/ 909558 h 2083392"/>
              <a:gd name="connsiteX1" fmla="*/ 2256793 w 3652328"/>
              <a:gd name="connsiteY1" fmla="*/ 152047 h 2083392"/>
              <a:gd name="connsiteX2" fmla="*/ 1217844 w 3652328"/>
              <a:gd name="connsiteY2" fmla="*/ 1004800 h 2083392"/>
              <a:gd name="connsiteX3" fmla="*/ 3652328 w 3652328"/>
              <a:gd name="connsiteY3" fmla="*/ 1511652 h 2083392"/>
              <a:gd name="connsiteX0" fmla="*/ 1 w 3652328"/>
              <a:gd name="connsiteY0" fmla="*/ 914035 h 2087869"/>
              <a:gd name="connsiteX1" fmla="*/ 2256793 w 3652328"/>
              <a:gd name="connsiteY1" fmla="*/ 156524 h 2087869"/>
              <a:gd name="connsiteX2" fmla="*/ 1217844 w 3652328"/>
              <a:gd name="connsiteY2" fmla="*/ 1009277 h 2087869"/>
              <a:gd name="connsiteX3" fmla="*/ 3652328 w 3652328"/>
              <a:gd name="connsiteY3" fmla="*/ 1516129 h 2087869"/>
              <a:gd name="connsiteX0" fmla="*/ 1 w 3652328"/>
              <a:gd name="connsiteY0" fmla="*/ 1021957 h 2078329"/>
              <a:gd name="connsiteX1" fmla="*/ 2280499 w 3652328"/>
              <a:gd name="connsiteY1" fmla="*/ 85759 h 2078329"/>
              <a:gd name="connsiteX2" fmla="*/ 1217844 w 3652328"/>
              <a:gd name="connsiteY2" fmla="*/ 1117199 h 2078329"/>
              <a:gd name="connsiteX3" fmla="*/ 3652328 w 3652328"/>
              <a:gd name="connsiteY3" fmla="*/ 1624051 h 2078329"/>
              <a:gd name="connsiteX0" fmla="*/ 1 w 3652328"/>
              <a:gd name="connsiteY0" fmla="*/ 1062649 h 2119021"/>
              <a:gd name="connsiteX1" fmla="*/ 2280499 w 3652328"/>
              <a:gd name="connsiteY1" fmla="*/ 126451 h 2119021"/>
              <a:gd name="connsiteX2" fmla="*/ 1217844 w 3652328"/>
              <a:gd name="connsiteY2" fmla="*/ 1157891 h 2119021"/>
              <a:gd name="connsiteX3" fmla="*/ 3652328 w 3652328"/>
              <a:gd name="connsiteY3" fmla="*/ 1664743 h 2119021"/>
              <a:gd name="connsiteX0" fmla="*/ 1 w 3652328"/>
              <a:gd name="connsiteY0" fmla="*/ 1062649 h 2119021"/>
              <a:gd name="connsiteX1" fmla="*/ 2280499 w 3652328"/>
              <a:gd name="connsiteY1" fmla="*/ 126451 h 2119021"/>
              <a:gd name="connsiteX2" fmla="*/ 1217844 w 3652328"/>
              <a:gd name="connsiteY2" fmla="*/ 1157891 h 2119021"/>
              <a:gd name="connsiteX3" fmla="*/ 3652328 w 3652328"/>
              <a:gd name="connsiteY3" fmla="*/ 1664743 h 2119021"/>
              <a:gd name="connsiteX0" fmla="*/ 1 w 3652328"/>
              <a:gd name="connsiteY0" fmla="*/ 1087644 h 2202478"/>
              <a:gd name="connsiteX1" fmla="*/ 2280499 w 3652328"/>
              <a:gd name="connsiteY1" fmla="*/ 151446 h 2202478"/>
              <a:gd name="connsiteX2" fmla="*/ 1217844 w 3652328"/>
              <a:gd name="connsiteY2" fmla="*/ 1182886 h 2202478"/>
              <a:gd name="connsiteX3" fmla="*/ 3652328 w 3652328"/>
              <a:gd name="connsiteY3" fmla="*/ 1689738 h 2202478"/>
              <a:gd name="connsiteX0" fmla="*/ 1 w 3652328"/>
              <a:gd name="connsiteY0" fmla="*/ 1081482 h 2182622"/>
              <a:gd name="connsiteX1" fmla="*/ 2280499 w 3652328"/>
              <a:gd name="connsiteY1" fmla="*/ 145284 h 2182622"/>
              <a:gd name="connsiteX2" fmla="*/ 1217844 w 3652328"/>
              <a:gd name="connsiteY2" fmla="*/ 1176724 h 2182622"/>
              <a:gd name="connsiteX3" fmla="*/ 3652328 w 3652328"/>
              <a:gd name="connsiteY3" fmla="*/ 1683576 h 2182622"/>
              <a:gd name="connsiteX0" fmla="*/ 1 w 3652328"/>
              <a:gd name="connsiteY0" fmla="*/ 1073733 h 2174873"/>
              <a:gd name="connsiteX1" fmla="*/ 2280499 w 3652328"/>
              <a:gd name="connsiteY1" fmla="*/ 137535 h 2174873"/>
              <a:gd name="connsiteX2" fmla="*/ 1217844 w 3652328"/>
              <a:gd name="connsiteY2" fmla="*/ 1168975 h 2174873"/>
              <a:gd name="connsiteX3" fmla="*/ 3652328 w 3652328"/>
              <a:gd name="connsiteY3" fmla="*/ 1675827 h 2174873"/>
              <a:gd name="connsiteX0" fmla="*/ 1 w 3652328"/>
              <a:gd name="connsiteY0" fmla="*/ 1007565 h 2108705"/>
              <a:gd name="connsiteX1" fmla="*/ 2280499 w 3652328"/>
              <a:gd name="connsiteY1" fmla="*/ 71367 h 2108705"/>
              <a:gd name="connsiteX2" fmla="*/ 1217844 w 3652328"/>
              <a:gd name="connsiteY2" fmla="*/ 1102807 h 2108705"/>
              <a:gd name="connsiteX3" fmla="*/ 3652328 w 3652328"/>
              <a:gd name="connsiteY3" fmla="*/ 1609659 h 2108705"/>
              <a:gd name="connsiteX0" fmla="*/ 1 w 3652328"/>
              <a:gd name="connsiteY0" fmla="*/ 1007565 h 2108705"/>
              <a:gd name="connsiteX1" fmla="*/ 2280499 w 3652328"/>
              <a:gd name="connsiteY1" fmla="*/ 71367 h 2108705"/>
              <a:gd name="connsiteX2" fmla="*/ 1217844 w 3652328"/>
              <a:gd name="connsiteY2" fmla="*/ 1102807 h 2108705"/>
              <a:gd name="connsiteX3" fmla="*/ 3652328 w 3652328"/>
              <a:gd name="connsiteY3" fmla="*/ 1609659 h 2108705"/>
              <a:gd name="connsiteX0" fmla="*/ 1 w 3652328"/>
              <a:gd name="connsiteY0" fmla="*/ 1021542 h 2165759"/>
              <a:gd name="connsiteX1" fmla="*/ 2280499 w 3652328"/>
              <a:gd name="connsiteY1" fmla="*/ 85344 h 2165759"/>
              <a:gd name="connsiteX2" fmla="*/ 1217844 w 3652328"/>
              <a:gd name="connsiteY2" fmla="*/ 1116784 h 2165759"/>
              <a:gd name="connsiteX3" fmla="*/ 3652328 w 3652328"/>
              <a:gd name="connsiteY3" fmla="*/ 1623636 h 2165759"/>
              <a:gd name="connsiteX0" fmla="*/ 1 w 3652328"/>
              <a:gd name="connsiteY0" fmla="*/ 1021542 h 2104886"/>
              <a:gd name="connsiteX1" fmla="*/ 2280499 w 3652328"/>
              <a:gd name="connsiteY1" fmla="*/ 85344 h 2104886"/>
              <a:gd name="connsiteX2" fmla="*/ 1217844 w 3652328"/>
              <a:gd name="connsiteY2" fmla="*/ 1116784 h 2104886"/>
              <a:gd name="connsiteX3" fmla="*/ 3652328 w 3652328"/>
              <a:gd name="connsiteY3" fmla="*/ 1623636 h 2104886"/>
              <a:gd name="connsiteX0" fmla="*/ 1 w 3652328"/>
              <a:gd name="connsiteY0" fmla="*/ 1021542 h 2180953"/>
              <a:gd name="connsiteX1" fmla="*/ 2280499 w 3652328"/>
              <a:gd name="connsiteY1" fmla="*/ 85344 h 2180953"/>
              <a:gd name="connsiteX2" fmla="*/ 1217844 w 3652328"/>
              <a:gd name="connsiteY2" fmla="*/ 1116784 h 2180953"/>
              <a:gd name="connsiteX3" fmla="*/ 3652328 w 3652328"/>
              <a:gd name="connsiteY3" fmla="*/ 1623636 h 2180953"/>
              <a:gd name="connsiteX0" fmla="*/ 1 w 3652328"/>
              <a:gd name="connsiteY0" fmla="*/ 1021542 h 2149856"/>
              <a:gd name="connsiteX1" fmla="*/ 2280499 w 3652328"/>
              <a:gd name="connsiteY1" fmla="*/ 85344 h 2149856"/>
              <a:gd name="connsiteX2" fmla="*/ 1217844 w 3652328"/>
              <a:gd name="connsiteY2" fmla="*/ 1116784 h 2149856"/>
              <a:gd name="connsiteX3" fmla="*/ 3652328 w 3652328"/>
              <a:gd name="connsiteY3" fmla="*/ 1623636 h 2149856"/>
              <a:gd name="connsiteX0" fmla="*/ 1 w 3652328"/>
              <a:gd name="connsiteY0" fmla="*/ 1051577 h 2251138"/>
              <a:gd name="connsiteX1" fmla="*/ 2280499 w 3652328"/>
              <a:gd name="connsiteY1" fmla="*/ 115379 h 2251138"/>
              <a:gd name="connsiteX2" fmla="*/ 1217844 w 3652328"/>
              <a:gd name="connsiteY2" fmla="*/ 1146819 h 2251138"/>
              <a:gd name="connsiteX3" fmla="*/ 3652328 w 3652328"/>
              <a:gd name="connsiteY3" fmla="*/ 1653671 h 2251138"/>
              <a:gd name="connsiteX0" fmla="*/ 1 w 3652328"/>
              <a:gd name="connsiteY0" fmla="*/ 1029552 h 2179206"/>
              <a:gd name="connsiteX1" fmla="*/ 2280499 w 3652328"/>
              <a:gd name="connsiteY1" fmla="*/ 93354 h 2179206"/>
              <a:gd name="connsiteX2" fmla="*/ 1217844 w 3652328"/>
              <a:gd name="connsiteY2" fmla="*/ 1124794 h 2179206"/>
              <a:gd name="connsiteX3" fmla="*/ 3652328 w 3652328"/>
              <a:gd name="connsiteY3" fmla="*/ 1631646 h 2179206"/>
              <a:gd name="connsiteX0" fmla="*/ 1 w 3652328"/>
              <a:gd name="connsiteY0" fmla="*/ 1029552 h 2236562"/>
              <a:gd name="connsiteX1" fmla="*/ 2280499 w 3652328"/>
              <a:gd name="connsiteY1" fmla="*/ 93354 h 2236562"/>
              <a:gd name="connsiteX2" fmla="*/ 1217844 w 3652328"/>
              <a:gd name="connsiteY2" fmla="*/ 1124794 h 2236562"/>
              <a:gd name="connsiteX3" fmla="*/ 3652328 w 3652328"/>
              <a:gd name="connsiteY3" fmla="*/ 1631646 h 2236562"/>
              <a:gd name="connsiteX0" fmla="*/ 1 w 3652328"/>
              <a:gd name="connsiteY0" fmla="*/ 1029552 h 2186994"/>
              <a:gd name="connsiteX1" fmla="*/ 2280499 w 3652328"/>
              <a:gd name="connsiteY1" fmla="*/ 93354 h 2186994"/>
              <a:gd name="connsiteX2" fmla="*/ 1217844 w 3652328"/>
              <a:gd name="connsiteY2" fmla="*/ 1124794 h 2186994"/>
              <a:gd name="connsiteX3" fmla="*/ 3652328 w 3652328"/>
              <a:gd name="connsiteY3" fmla="*/ 1631646 h 2186994"/>
              <a:gd name="connsiteX0" fmla="*/ 1 w 3652328"/>
              <a:gd name="connsiteY0" fmla="*/ 1049685 h 2253083"/>
              <a:gd name="connsiteX1" fmla="*/ 2280499 w 3652328"/>
              <a:gd name="connsiteY1" fmla="*/ 113487 h 2253083"/>
              <a:gd name="connsiteX2" fmla="*/ 1217844 w 3652328"/>
              <a:gd name="connsiteY2" fmla="*/ 1144927 h 2253083"/>
              <a:gd name="connsiteX3" fmla="*/ 3652328 w 3652328"/>
              <a:gd name="connsiteY3" fmla="*/ 1651779 h 2253083"/>
              <a:gd name="connsiteX0" fmla="*/ 1 w 3652328"/>
              <a:gd name="connsiteY0" fmla="*/ 1064503 h 2267901"/>
              <a:gd name="connsiteX1" fmla="*/ 2280499 w 3652328"/>
              <a:gd name="connsiteY1" fmla="*/ 128305 h 2267901"/>
              <a:gd name="connsiteX2" fmla="*/ 1217844 w 3652328"/>
              <a:gd name="connsiteY2" fmla="*/ 1159745 h 2267901"/>
              <a:gd name="connsiteX3" fmla="*/ 3652328 w 3652328"/>
              <a:gd name="connsiteY3" fmla="*/ 1666597 h 2267901"/>
              <a:gd name="connsiteX0" fmla="*/ 1 w 3652328"/>
              <a:gd name="connsiteY0" fmla="*/ 1064503 h 2210383"/>
              <a:gd name="connsiteX1" fmla="*/ 2280499 w 3652328"/>
              <a:gd name="connsiteY1" fmla="*/ 128305 h 2210383"/>
              <a:gd name="connsiteX2" fmla="*/ 1217844 w 3652328"/>
              <a:gd name="connsiteY2" fmla="*/ 1159745 h 2210383"/>
              <a:gd name="connsiteX3" fmla="*/ 3652328 w 3652328"/>
              <a:gd name="connsiteY3" fmla="*/ 1666597 h 2210383"/>
              <a:gd name="connsiteX0" fmla="*/ 1 w 3652328"/>
              <a:gd name="connsiteY0" fmla="*/ 1073958 h 2238290"/>
              <a:gd name="connsiteX1" fmla="*/ 2280499 w 3652328"/>
              <a:gd name="connsiteY1" fmla="*/ 137760 h 2238290"/>
              <a:gd name="connsiteX2" fmla="*/ 1217844 w 3652328"/>
              <a:gd name="connsiteY2" fmla="*/ 1169200 h 2238290"/>
              <a:gd name="connsiteX3" fmla="*/ 3652328 w 3652328"/>
              <a:gd name="connsiteY3" fmla="*/ 1676052 h 2238290"/>
              <a:gd name="connsiteX0" fmla="*/ 1 w 3652328"/>
              <a:gd name="connsiteY0" fmla="*/ 1063520 h 2207413"/>
              <a:gd name="connsiteX1" fmla="*/ 2280499 w 3652328"/>
              <a:gd name="connsiteY1" fmla="*/ 127322 h 2207413"/>
              <a:gd name="connsiteX2" fmla="*/ 1217844 w 3652328"/>
              <a:gd name="connsiteY2" fmla="*/ 1158762 h 2207413"/>
              <a:gd name="connsiteX3" fmla="*/ 3652328 w 3652328"/>
              <a:gd name="connsiteY3" fmla="*/ 1665614 h 2207413"/>
              <a:gd name="connsiteX0" fmla="*/ 1 w 3652328"/>
              <a:gd name="connsiteY0" fmla="*/ 1038316 h 2125449"/>
              <a:gd name="connsiteX1" fmla="*/ 2280499 w 3652328"/>
              <a:gd name="connsiteY1" fmla="*/ 102118 h 2125449"/>
              <a:gd name="connsiteX2" fmla="*/ 1217844 w 3652328"/>
              <a:gd name="connsiteY2" fmla="*/ 1133558 h 2125449"/>
              <a:gd name="connsiteX3" fmla="*/ 3652328 w 3652328"/>
              <a:gd name="connsiteY3" fmla="*/ 1640410 h 2125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52328" h="2125449">
                <a:moveTo>
                  <a:pt x="1" y="1038316"/>
                </a:moveTo>
                <a:cubicBezTo>
                  <a:pt x="1431854" y="1635187"/>
                  <a:pt x="2686737" y="462532"/>
                  <a:pt x="2280499" y="102118"/>
                </a:cubicBezTo>
                <a:cubicBezTo>
                  <a:pt x="1874261" y="-258296"/>
                  <a:pt x="1121399" y="394677"/>
                  <a:pt x="1217844" y="1133558"/>
                </a:cubicBezTo>
                <a:cubicBezTo>
                  <a:pt x="1314289" y="1872439"/>
                  <a:pt x="2152805" y="2657339"/>
                  <a:pt x="3652328" y="1640410"/>
                </a:cubicBezTo>
              </a:path>
            </a:pathLst>
          </a:custGeom>
          <a:noFill/>
          <a:ln w="25400" cap="flat">
            <a:solidFill>
              <a:schemeClr val="accent3"/>
            </a:solidFill>
            <a:bevel/>
            <a:tailEnd type="arrow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CBECF86C-4E7A-6848-F9BC-AC8E86146326}"/>
              </a:ext>
            </a:extLst>
          </p:cNvPr>
          <p:cNvSpPr txBox="1"/>
          <p:nvPr/>
        </p:nvSpPr>
        <p:spPr>
          <a:xfrm>
            <a:off x="8753358" y="3998956"/>
            <a:ext cx="1474839" cy="61555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Category </a:t>
            </a:r>
          </a:p>
          <a:p>
            <a:pPr algn="ctr"/>
            <a:r>
              <a:rPr lang="en-US" b="0" dirty="0">
                <a:solidFill>
                  <a:schemeClr val="bg1"/>
                </a:solidFill>
              </a:rPr>
              <a:t>Item</a:t>
            </a:r>
          </a:p>
        </p:txBody>
      </p:sp>
      <p:pic>
        <p:nvPicPr>
          <p:cNvPr id="12" name="Icon 2">
            <a:extLst>
              <a:ext uri="{FF2B5EF4-FFF2-40B4-BE49-F238E27FC236}">
                <a16:creationId xmlns:a16="http://schemas.microsoft.com/office/drawing/2014/main" id="{5392405D-4D99-42B9-916D-1855971D89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07897" y="3477401"/>
            <a:ext cx="365760" cy="365760"/>
          </a:xfrm>
          <a:prstGeom prst="rect">
            <a:avLst/>
          </a:prstGeom>
        </p:spPr>
      </p:pic>
      <p:sp>
        <p:nvSpPr>
          <p:cNvPr id="13" name="TextBox 1">
            <a:extLst>
              <a:ext uri="{FF2B5EF4-FFF2-40B4-BE49-F238E27FC236}">
                <a16:creationId xmlns:a16="http://schemas.microsoft.com/office/drawing/2014/main" id="{C91A54DC-64F7-7A38-CCBC-FF0150C9ED26}"/>
              </a:ext>
            </a:extLst>
          </p:cNvPr>
          <p:cNvSpPr txBox="1"/>
          <p:nvPr/>
        </p:nvSpPr>
        <p:spPr>
          <a:xfrm>
            <a:off x="6173727" y="3998956"/>
            <a:ext cx="1474839" cy="61555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Category </a:t>
            </a:r>
          </a:p>
          <a:p>
            <a:pPr algn="ctr"/>
            <a:r>
              <a:rPr lang="en-US" b="0" dirty="0">
                <a:solidFill>
                  <a:schemeClr val="bg1"/>
                </a:solidFill>
              </a:rPr>
              <a:t>Item</a:t>
            </a:r>
          </a:p>
        </p:txBody>
      </p:sp>
      <p:pic>
        <p:nvPicPr>
          <p:cNvPr id="14" name="Icon 1">
            <a:extLst>
              <a:ext uri="{FF2B5EF4-FFF2-40B4-BE49-F238E27FC236}">
                <a16:creationId xmlns:a16="http://schemas.microsoft.com/office/drawing/2014/main" id="{4F5629B8-EF49-5175-6F1F-EA8C652E61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28266" y="3477401"/>
            <a:ext cx="365760" cy="365760"/>
          </a:xfrm>
          <a:prstGeom prst="rect">
            <a:avLst/>
          </a:prstGeom>
        </p:spPr>
      </p:pic>
      <p:sp>
        <p:nvSpPr>
          <p:cNvPr id="10" name="Text">
            <a:extLst>
              <a:ext uri="{FF2B5EF4-FFF2-40B4-BE49-F238E27FC236}">
                <a16:creationId xmlns:a16="http://schemas.microsoft.com/office/drawing/2014/main" id="{31B9AA1B-296A-66A6-0D44-94A503953DED}"/>
              </a:ext>
            </a:extLst>
          </p:cNvPr>
          <p:cNvSpPr txBox="1">
            <a:spLocks/>
          </p:cNvSpPr>
          <p:nvPr/>
        </p:nvSpPr>
        <p:spPr>
          <a:xfrm>
            <a:off x="106987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Venn Diagram – 2 Circles</a:t>
            </a:r>
          </a:p>
        </p:txBody>
      </p:sp>
    </p:spTree>
    <p:extLst>
      <p:ext uri="{BB962C8B-B14F-4D97-AF65-F5344CB8AC3E}">
        <p14:creationId xmlns:p14="http://schemas.microsoft.com/office/powerpoint/2010/main" val="2125810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85" name="Venn Diagram">
            <a:extLst>
              <a:ext uri="{FF2B5EF4-FFF2-40B4-BE49-F238E27FC236}">
                <a16:creationId xmlns:a16="http://schemas.microsoft.com/office/drawing/2014/main" id="{55ED34B8-BE4F-573E-C9BB-6C2D2F6D7C42}"/>
              </a:ext>
            </a:extLst>
          </p:cNvPr>
          <p:cNvGrpSpPr/>
          <p:nvPr/>
        </p:nvGrpSpPr>
        <p:grpSpPr>
          <a:xfrm>
            <a:off x="1044148" y="1493054"/>
            <a:ext cx="4626863" cy="4274228"/>
            <a:chOff x="7695013" y="-1316816"/>
            <a:chExt cx="4626863" cy="4274228"/>
          </a:xfrm>
        </p:grpSpPr>
        <p:sp>
          <p:nvSpPr>
            <p:cNvPr id="78" name="Freeform: Shape 7">
              <a:extLst>
                <a:ext uri="{FF2B5EF4-FFF2-40B4-BE49-F238E27FC236}">
                  <a16:creationId xmlns:a16="http://schemas.microsoft.com/office/drawing/2014/main" id="{CF7F94E8-FD1A-3750-0F14-2867CB7244A3}"/>
                </a:ext>
              </a:extLst>
            </p:cNvPr>
            <p:cNvSpPr/>
            <p:nvPr/>
          </p:nvSpPr>
          <p:spPr>
            <a:xfrm>
              <a:off x="8670850" y="-1316816"/>
              <a:ext cx="2675190" cy="2675195"/>
            </a:xfrm>
            <a:custGeom>
              <a:avLst/>
              <a:gdLst>
                <a:gd name="connsiteX0" fmla="*/ 1337227 w 2675190"/>
                <a:gd name="connsiteY0" fmla="*/ 2675033 h 2675195"/>
                <a:gd name="connsiteX1" fmla="*/ -168 w 2675190"/>
                <a:gd name="connsiteY1" fmla="*/ 1337237 h 2675195"/>
                <a:gd name="connsiteX2" fmla="*/ 1337628 w 2675190"/>
                <a:gd name="connsiteY2" fmla="*/ -157 h 2675195"/>
                <a:gd name="connsiteX3" fmla="*/ 2675023 w 2675190"/>
                <a:gd name="connsiteY3" fmla="*/ 1337639 h 2675195"/>
                <a:gd name="connsiteX4" fmla="*/ 2283089 w 2675190"/>
                <a:gd name="connsiteY4" fmla="*/ 2283422 h 2675195"/>
                <a:gd name="connsiteX5" fmla="*/ 1337227 w 2675190"/>
                <a:gd name="connsiteY5" fmla="*/ 2675033 h 2675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75190" h="2675195">
                  <a:moveTo>
                    <a:pt x="1337227" y="2675033"/>
                  </a:moveTo>
                  <a:cubicBezTo>
                    <a:pt x="598491" y="2674924"/>
                    <a:pt x="-278" y="2075973"/>
                    <a:pt x="-168" y="1337237"/>
                  </a:cubicBezTo>
                  <a:cubicBezTo>
                    <a:pt x="-59" y="598502"/>
                    <a:pt x="598892" y="-267"/>
                    <a:pt x="1337628" y="-157"/>
                  </a:cubicBezTo>
                  <a:cubicBezTo>
                    <a:pt x="2076364" y="-48"/>
                    <a:pt x="2675132" y="598903"/>
                    <a:pt x="2675023" y="1337639"/>
                  </a:cubicBezTo>
                  <a:cubicBezTo>
                    <a:pt x="2674968" y="1692399"/>
                    <a:pt x="2533986" y="2032610"/>
                    <a:pt x="2283089" y="2283422"/>
                  </a:cubicBezTo>
                  <a:cubicBezTo>
                    <a:pt x="2032752" y="2535042"/>
                    <a:pt x="1692164" y="2676055"/>
                    <a:pt x="1337227" y="2675033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607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9" name="Freeform: Shape 6">
              <a:extLst>
                <a:ext uri="{FF2B5EF4-FFF2-40B4-BE49-F238E27FC236}">
                  <a16:creationId xmlns:a16="http://schemas.microsoft.com/office/drawing/2014/main" id="{7EBDE317-5336-4EB2-F08F-26C5748D7B5D}"/>
                </a:ext>
              </a:extLst>
            </p:cNvPr>
            <p:cNvSpPr/>
            <p:nvPr/>
          </p:nvSpPr>
          <p:spPr>
            <a:xfrm>
              <a:off x="7695013" y="282217"/>
              <a:ext cx="2675190" cy="2675195"/>
            </a:xfrm>
            <a:custGeom>
              <a:avLst/>
              <a:gdLst>
                <a:gd name="connsiteX0" fmla="*/ 1337227 w 2675190"/>
                <a:gd name="connsiteY0" fmla="*/ 2675033 h 2675195"/>
                <a:gd name="connsiteX1" fmla="*/ -168 w 2675190"/>
                <a:gd name="connsiteY1" fmla="*/ 1337237 h 2675195"/>
                <a:gd name="connsiteX2" fmla="*/ 1337628 w 2675190"/>
                <a:gd name="connsiteY2" fmla="*/ -157 h 2675195"/>
                <a:gd name="connsiteX3" fmla="*/ 2675023 w 2675190"/>
                <a:gd name="connsiteY3" fmla="*/ 1337639 h 2675195"/>
                <a:gd name="connsiteX4" fmla="*/ 2283089 w 2675190"/>
                <a:gd name="connsiteY4" fmla="*/ 2283422 h 2675195"/>
                <a:gd name="connsiteX5" fmla="*/ 1337227 w 2675190"/>
                <a:gd name="connsiteY5" fmla="*/ 2675033 h 2675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75190" h="2675195">
                  <a:moveTo>
                    <a:pt x="1337227" y="2675033"/>
                  </a:moveTo>
                  <a:cubicBezTo>
                    <a:pt x="598491" y="2674924"/>
                    <a:pt x="-278" y="2075973"/>
                    <a:pt x="-168" y="1337237"/>
                  </a:cubicBezTo>
                  <a:cubicBezTo>
                    <a:pt x="-59" y="598502"/>
                    <a:pt x="598892" y="-267"/>
                    <a:pt x="1337628" y="-157"/>
                  </a:cubicBezTo>
                  <a:cubicBezTo>
                    <a:pt x="2076364" y="-48"/>
                    <a:pt x="2675132" y="598903"/>
                    <a:pt x="2675023" y="1337639"/>
                  </a:cubicBezTo>
                  <a:cubicBezTo>
                    <a:pt x="2674968" y="1692399"/>
                    <a:pt x="2533986" y="2032610"/>
                    <a:pt x="2283089" y="2283422"/>
                  </a:cubicBezTo>
                  <a:cubicBezTo>
                    <a:pt x="2032752" y="2535042"/>
                    <a:pt x="1692164" y="2676055"/>
                    <a:pt x="1337227" y="2675033"/>
                  </a:cubicBezTo>
                  <a:close/>
                </a:path>
              </a:pathLst>
            </a:custGeom>
            <a:solidFill>
              <a:schemeClr val="accent4"/>
            </a:solidFill>
            <a:ln w="607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0" name="Freeform: Shape 5">
              <a:extLst>
                <a:ext uri="{FF2B5EF4-FFF2-40B4-BE49-F238E27FC236}">
                  <a16:creationId xmlns:a16="http://schemas.microsoft.com/office/drawing/2014/main" id="{592FA852-FA2D-A788-3215-A70986ECBD62}"/>
                </a:ext>
              </a:extLst>
            </p:cNvPr>
            <p:cNvSpPr/>
            <p:nvPr/>
          </p:nvSpPr>
          <p:spPr>
            <a:xfrm>
              <a:off x="9646686" y="282217"/>
              <a:ext cx="2675190" cy="2675195"/>
            </a:xfrm>
            <a:custGeom>
              <a:avLst/>
              <a:gdLst>
                <a:gd name="connsiteX0" fmla="*/ 1337227 w 2675190"/>
                <a:gd name="connsiteY0" fmla="*/ 2675033 h 2675195"/>
                <a:gd name="connsiteX1" fmla="*/ -168 w 2675190"/>
                <a:gd name="connsiteY1" fmla="*/ 1337237 h 2675195"/>
                <a:gd name="connsiteX2" fmla="*/ 1337628 w 2675190"/>
                <a:gd name="connsiteY2" fmla="*/ -157 h 2675195"/>
                <a:gd name="connsiteX3" fmla="*/ 2675023 w 2675190"/>
                <a:gd name="connsiteY3" fmla="*/ 1337639 h 2675195"/>
                <a:gd name="connsiteX4" fmla="*/ 2283089 w 2675190"/>
                <a:gd name="connsiteY4" fmla="*/ 2283422 h 2675195"/>
                <a:gd name="connsiteX5" fmla="*/ 1337227 w 2675190"/>
                <a:gd name="connsiteY5" fmla="*/ 2675033 h 2675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75190" h="2675195">
                  <a:moveTo>
                    <a:pt x="1337227" y="2675033"/>
                  </a:moveTo>
                  <a:cubicBezTo>
                    <a:pt x="598491" y="2674924"/>
                    <a:pt x="-278" y="2075973"/>
                    <a:pt x="-168" y="1337237"/>
                  </a:cubicBezTo>
                  <a:cubicBezTo>
                    <a:pt x="-59" y="598502"/>
                    <a:pt x="598892" y="-267"/>
                    <a:pt x="1337628" y="-157"/>
                  </a:cubicBezTo>
                  <a:cubicBezTo>
                    <a:pt x="2076364" y="-48"/>
                    <a:pt x="2675132" y="598903"/>
                    <a:pt x="2675023" y="1337639"/>
                  </a:cubicBezTo>
                  <a:cubicBezTo>
                    <a:pt x="2674968" y="1692399"/>
                    <a:pt x="2533986" y="2032610"/>
                    <a:pt x="2283089" y="2283422"/>
                  </a:cubicBezTo>
                  <a:cubicBezTo>
                    <a:pt x="2032752" y="2535042"/>
                    <a:pt x="1692164" y="2676055"/>
                    <a:pt x="1337227" y="2675033"/>
                  </a:cubicBezTo>
                  <a:close/>
                </a:path>
              </a:pathLst>
            </a:custGeom>
            <a:solidFill>
              <a:schemeClr val="accent6"/>
            </a:solidFill>
            <a:ln w="607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1" name="Freeform: Shape 4">
              <a:extLst>
                <a:ext uri="{FF2B5EF4-FFF2-40B4-BE49-F238E27FC236}">
                  <a16:creationId xmlns:a16="http://schemas.microsoft.com/office/drawing/2014/main" id="{B9ACDF81-282F-2D1A-9FA1-48BAAF14BE1A}"/>
                </a:ext>
              </a:extLst>
            </p:cNvPr>
            <p:cNvSpPr/>
            <p:nvPr/>
          </p:nvSpPr>
          <p:spPr>
            <a:xfrm>
              <a:off x="8704940" y="281790"/>
              <a:ext cx="1311876" cy="1039129"/>
            </a:xfrm>
            <a:custGeom>
              <a:avLst/>
              <a:gdLst>
                <a:gd name="connsiteX0" fmla="*/ 981505 w 1311876"/>
                <a:gd name="connsiteY0" fmla="*/ 1037453 h 1039129"/>
                <a:gd name="connsiteX1" fmla="*/ 1230 w 1311876"/>
                <a:gd name="connsiteY1" fmla="*/ 46416 h 1039129"/>
                <a:gd name="connsiteX2" fmla="*/ -168 w 1311876"/>
                <a:gd name="connsiteY2" fmla="*/ 40336 h 1039129"/>
                <a:gd name="connsiteX3" fmla="*/ 5912 w 1311876"/>
                <a:gd name="connsiteY3" fmla="*/ 38877 h 1039129"/>
                <a:gd name="connsiteX4" fmla="*/ 327543 w 1311876"/>
                <a:gd name="connsiteY4" fmla="*/ -157 h 1039129"/>
                <a:gd name="connsiteX5" fmla="*/ 1307878 w 1311876"/>
                <a:gd name="connsiteY5" fmla="*/ 427570 h 1039129"/>
                <a:gd name="connsiteX6" fmla="*/ 1311709 w 1311876"/>
                <a:gd name="connsiteY6" fmla="*/ 431704 h 1039129"/>
                <a:gd name="connsiteX7" fmla="*/ 1307878 w 1311876"/>
                <a:gd name="connsiteY7" fmla="*/ 435839 h 1039129"/>
                <a:gd name="connsiteX8" fmla="*/ 989105 w 1311876"/>
                <a:gd name="connsiteY8" fmla="*/ 1032893 h 1039129"/>
                <a:gd name="connsiteX9" fmla="*/ 987707 w 1311876"/>
                <a:gd name="connsiteY9" fmla="*/ 1038973 h 1039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11876" h="1039129">
                  <a:moveTo>
                    <a:pt x="981505" y="1037453"/>
                  </a:moveTo>
                  <a:cubicBezTo>
                    <a:pt x="495064" y="916534"/>
                    <a:pt x="116835" y="534146"/>
                    <a:pt x="1230" y="46416"/>
                  </a:cubicBezTo>
                  <a:lnTo>
                    <a:pt x="-168" y="40336"/>
                  </a:lnTo>
                  <a:lnTo>
                    <a:pt x="5912" y="38877"/>
                  </a:lnTo>
                  <a:cubicBezTo>
                    <a:pt x="111156" y="12934"/>
                    <a:pt x="219149" y="-175"/>
                    <a:pt x="327543" y="-157"/>
                  </a:cubicBezTo>
                  <a:cubicBezTo>
                    <a:pt x="699680" y="-564"/>
                    <a:pt x="1055067" y="154494"/>
                    <a:pt x="1307878" y="427570"/>
                  </a:cubicBezTo>
                  <a:lnTo>
                    <a:pt x="1311709" y="431704"/>
                  </a:lnTo>
                  <a:lnTo>
                    <a:pt x="1307878" y="435839"/>
                  </a:lnTo>
                  <a:cubicBezTo>
                    <a:pt x="1151720" y="603902"/>
                    <a:pt x="1041879" y="809636"/>
                    <a:pt x="989105" y="1032893"/>
                  </a:cubicBezTo>
                  <a:lnTo>
                    <a:pt x="987707" y="1038973"/>
                  </a:lnTo>
                  <a:close/>
                </a:path>
              </a:pathLst>
            </a:custGeom>
            <a:solidFill>
              <a:schemeClr val="accent3"/>
            </a:solidFill>
            <a:ln w="607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2" name="Freeform: Shape 3">
              <a:extLst>
                <a:ext uri="{FF2B5EF4-FFF2-40B4-BE49-F238E27FC236}">
                  <a16:creationId xmlns:a16="http://schemas.microsoft.com/office/drawing/2014/main" id="{A6FFB656-4863-3DFB-48C8-1BB90E4FCD09}"/>
                </a:ext>
              </a:extLst>
            </p:cNvPr>
            <p:cNvSpPr/>
            <p:nvPr/>
          </p:nvSpPr>
          <p:spPr>
            <a:xfrm>
              <a:off x="9999976" y="282178"/>
              <a:ext cx="1311877" cy="1038742"/>
            </a:xfrm>
            <a:custGeom>
              <a:avLst/>
              <a:gdLst>
                <a:gd name="connsiteX0" fmla="*/ 322436 w 1311877"/>
                <a:gd name="connsiteY0" fmla="*/ 1032505 h 1038742"/>
                <a:gd name="connsiteX1" fmla="*/ 3662 w 1311877"/>
                <a:gd name="connsiteY1" fmla="*/ 435877 h 1038742"/>
                <a:gd name="connsiteX2" fmla="*/ -168 w 1311877"/>
                <a:gd name="connsiteY2" fmla="*/ 431743 h 1038742"/>
                <a:gd name="connsiteX3" fmla="*/ 3662 w 1311877"/>
                <a:gd name="connsiteY3" fmla="*/ 427608 h 1038742"/>
                <a:gd name="connsiteX4" fmla="*/ 1305629 w 1311877"/>
                <a:gd name="connsiteY4" fmla="*/ 38915 h 1038742"/>
                <a:gd name="connsiteX5" fmla="*/ 1311709 w 1311877"/>
                <a:gd name="connsiteY5" fmla="*/ 40374 h 1038742"/>
                <a:gd name="connsiteX6" fmla="*/ 1310311 w 1311877"/>
                <a:gd name="connsiteY6" fmla="*/ 46454 h 1038742"/>
                <a:gd name="connsiteX7" fmla="*/ 329792 w 1311877"/>
                <a:gd name="connsiteY7" fmla="*/ 1037065 h 1038742"/>
                <a:gd name="connsiteX8" fmla="*/ 323712 w 1311877"/>
                <a:gd name="connsiteY8" fmla="*/ 1038585 h 1038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1877" h="1038742">
                  <a:moveTo>
                    <a:pt x="322436" y="1032505"/>
                  </a:moveTo>
                  <a:cubicBezTo>
                    <a:pt x="269570" y="809407"/>
                    <a:pt x="159736" y="603836"/>
                    <a:pt x="3662" y="435877"/>
                  </a:cubicBezTo>
                  <a:lnTo>
                    <a:pt x="-168" y="431743"/>
                  </a:lnTo>
                  <a:lnTo>
                    <a:pt x="3662" y="427608"/>
                  </a:lnTo>
                  <a:cubicBezTo>
                    <a:pt x="334784" y="71096"/>
                    <a:pt x="833251" y="-77723"/>
                    <a:pt x="1305629" y="38915"/>
                  </a:cubicBezTo>
                  <a:lnTo>
                    <a:pt x="1311709" y="40374"/>
                  </a:lnTo>
                  <a:lnTo>
                    <a:pt x="1310311" y="46454"/>
                  </a:lnTo>
                  <a:cubicBezTo>
                    <a:pt x="1194530" y="534087"/>
                    <a:pt x="816215" y="916292"/>
                    <a:pt x="329792" y="1037065"/>
                  </a:cubicBezTo>
                  <a:lnTo>
                    <a:pt x="323712" y="103858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07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3" name="Freeform: Shape 2">
              <a:extLst>
                <a:ext uri="{FF2B5EF4-FFF2-40B4-BE49-F238E27FC236}">
                  <a16:creationId xmlns:a16="http://schemas.microsoft.com/office/drawing/2014/main" id="{2573F5B9-CC9A-95B3-3A39-5F3AC7075BB2}"/>
                </a:ext>
              </a:extLst>
            </p:cNvPr>
            <p:cNvSpPr/>
            <p:nvPr/>
          </p:nvSpPr>
          <p:spPr>
            <a:xfrm>
              <a:off x="9646368" y="1305964"/>
              <a:ext cx="723780" cy="1228581"/>
            </a:xfrm>
            <a:custGeom>
              <a:avLst/>
              <a:gdLst>
                <a:gd name="connsiteX0" fmla="*/ 357270 w 723780"/>
                <a:gd name="connsiteY0" fmla="*/ 1223621 h 1228581"/>
                <a:gd name="connsiteX1" fmla="*/ 35517 w 723780"/>
                <a:gd name="connsiteY1" fmla="*/ 5923 h 1228581"/>
                <a:gd name="connsiteX2" fmla="*/ 36916 w 723780"/>
                <a:gd name="connsiteY2" fmla="*/ -157 h 1228581"/>
                <a:gd name="connsiteX3" fmla="*/ 42996 w 723780"/>
                <a:gd name="connsiteY3" fmla="*/ 1302 h 1228581"/>
                <a:gd name="connsiteX4" fmla="*/ 680482 w 723780"/>
                <a:gd name="connsiteY4" fmla="*/ 1302 h 1228581"/>
                <a:gd name="connsiteX5" fmla="*/ 686562 w 723780"/>
                <a:gd name="connsiteY5" fmla="*/ -157 h 1228581"/>
                <a:gd name="connsiteX6" fmla="*/ 687960 w 723780"/>
                <a:gd name="connsiteY6" fmla="*/ 5923 h 1228581"/>
                <a:gd name="connsiteX7" fmla="*/ 366329 w 723780"/>
                <a:gd name="connsiteY7" fmla="*/ 1223621 h 1228581"/>
                <a:gd name="connsiteX8" fmla="*/ 361830 w 723780"/>
                <a:gd name="connsiteY8" fmla="*/ 1228424 h 122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3780" h="1228581">
                  <a:moveTo>
                    <a:pt x="357270" y="1223621"/>
                  </a:moveTo>
                  <a:cubicBezTo>
                    <a:pt x="53897" y="896646"/>
                    <a:pt x="-66742" y="440076"/>
                    <a:pt x="35517" y="5923"/>
                  </a:cubicBezTo>
                  <a:lnTo>
                    <a:pt x="36916" y="-157"/>
                  </a:lnTo>
                  <a:lnTo>
                    <a:pt x="42996" y="1302"/>
                  </a:lnTo>
                  <a:cubicBezTo>
                    <a:pt x="252366" y="52860"/>
                    <a:pt x="471111" y="52860"/>
                    <a:pt x="680482" y="1302"/>
                  </a:cubicBezTo>
                  <a:lnTo>
                    <a:pt x="686562" y="-157"/>
                  </a:lnTo>
                  <a:lnTo>
                    <a:pt x="687960" y="5923"/>
                  </a:lnTo>
                  <a:cubicBezTo>
                    <a:pt x="790140" y="440057"/>
                    <a:pt x="669562" y="896567"/>
                    <a:pt x="366329" y="1223621"/>
                  </a:cubicBezTo>
                  <a:lnTo>
                    <a:pt x="361830" y="1228424"/>
                  </a:lnTo>
                  <a:close/>
                </a:path>
              </a:pathLst>
            </a:custGeom>
            <a:solidFill>
              <a:schemeClr val="accent5"/>
            </a:solidFill>
            <a:ln w="607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4" name="Freeform: Shape 1">
              <a:extLst>
                <a:ext uri="{FF2B5EF4-FFF2-40B4-BE49-F238E27FC236}">
                  <a16:creationId xmlns:a16="http://schemas.microsoft.com/office/drawing/2014/main" id="{9A6ADCC4-D110-317C-EFA7-415183F30F64}"/>
                </a:ext>
              </a:extLst>
            </p:cNvPr>
            <p:cNvSpPr/>
            <p:nvPr/>
          </p:nvSpPr>
          <p:spPr>
            <a:xfrm>
              <a:off x="9680534" y="705140"/>
              <a:ext cx="654996" cy="653232"/>
            </a:xfrm>
            <a:custGeom>
              <a:avLst/>
              <a:gdLst>
                <a:gd name="connsiteX0" fmla="*/ 327543 w 654996"/>
                <a:gd name="connsiteY0" fmla="*/ 653075 h 653232"/>
                <a:gd name="connsiteX1" fmla="*/ 5912 w 654996"/>
                <a:gd name="connsiteY1" fmla="*/ 614042 h 653232"/>
                <a:gd name="connsiteX2" fmla="*/ -168 w 654996"/>
                <a:gd name="connsiteY2" fmla="*/ 612644 h 653232"/>
                <a:gd name="connsiteX3" fmla="*/ 1230 w 654996"/>
                <a:gd name="connsiteY3" fmla="*/ 606564 h 653232"/>
                <a:gd name="connsiteX4" fmla="*/ 322861 w 654996"/>
                <a:gd name="connsiteY4" fmla="*/ 4646 h 653232"/>
                <a:gd name="connsiteX5" fmla="*/ 327299 w 654996"/>
                <a:gd name="connsiteY5" fmla="*/ -157 h 653232"/>
                <a:gd name="connsiteX6" fmla="*/ 331799 w 654996"/>
                <a:gd name="connsiteY6" fmla="*/ 4646 h 653232"/>
                <a:gd name="connsiteX7" fmla="*/ 653430 w 654996"/>
                <a:gd name="connsiteY7" fmla="*/ 606564 h 653232"/>
                <a:gd name="connsiteX8" fmla="*/ 654828 w 654996"/>
                <a:gd name="connsiteY8" fmla="*/ 612644 h 653232"/>
                <a:gd name="connsiteX9" fmla="*/ 648748 w 654996"/>
                <a:gd name="connsiteY9" fmla="*/ 614042 h 653232"/>
                <a:gd name="connsiteX10" fmla="*/ 327543 w 654996"/>
                <a:gd name="connsiteY10" fmla="*/ 653075 h 653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4996" h="653232">
                  <a:moveTo>
                    <a:pt x="327543" y="653075"/>
                  </a:moveTo>
                  <a:cubicBezTo>
                    <a:pt x="219149" y="653094"/>
                    <a:pt x="111156" y="639985"/>
                    <a:pt x="5912" y="614042"/>
                  </a:cubicBezTo>
                  <a:lnTo>
                    <a:pt x="-168" y="612644"/>
                  </a:lnTo>
                  <a:lnTo>
                    <a:pt x="1230" y="606564"/>
                  </a:lnTo>
                  <a:cubicBezTo>
                    <a:pt x="54558" y="381477"/>
                    <a:pt x="165378" y="174077"/>
                    <a:pt x="322861" y="4646"/>
                  </a:cubicBezTo>
                  <a:lnTo>
                    <a:pt x="327299" y="-157"/>
                  </a:lnTo>
                  <a:lnTo>
                    <a:pt x="331799" y="4646"/>
                  </a:lnTo>
                  <a:cubicBezTo>
                    <a:pt x="489252" y="174101"/>
                    <a:pt x="600066" y="381489"/>
                    <a:pt x="653430" y="606564"/>
                  </a:cubicBezTo>
                  <a:lnTo>
                    <a:pt x="654828" y="612644"/>
                  </a:lnTo>
                  <a:lnTo>
                    <a:pt x="648748" y="614042"/>
                  </a:lnTo>
                  <a:cubicBezTo>
                    <a:pt x="543643" y="639949"/>
                    <a:pt x="435791" y="653057"/>
                    <a:pt x="327543" y="653075"/>
                  </a:cubicBezTo>
                  <a:close/>
                </a:path>
              </a:pathLst>
            </a:custGeom>
            <a:solidFill>
              <a:schemeClr val="bg2"/>
            </a:solidFill>
            <a:ln w="607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20" name="Freeform: Shape">
            <a:extLst>
              <a:ext uri="{FF2B5EF4-FFF2-40B4-BE49-F238E27FC236}">
                <a16:creationId xmlns:a16="http://schemas.microsoft.com/office/drawing/2014/main" id="{50E7114E-1858-DBB7-5442-DA6FDEFD8DF4}"/>
              </a:ext>
            </a:extLst>
          </p:cNvPr>
          <p:cNvSpPr/>
          <p:nvPr/>
        </p:nvSpPr>
        <p:spPr>
          <a:xfrm rot="20979463" flipV="1">
            <a:off x="5047227" y="2220565"/>
            <a:ext cx="1629886" cy="948503"/>
          </a:xfrm>
          <a:custGeom>
            <a:avLst/>
            <a:gdLst>
              <a:gd name="connsiteX0" fmla="*/ 0 w 2396179"/>
              <a:gd name="connsiteY0" fmla="*/ 0 h 1173480"/>
              <a:gd name="connsiteX1" fmla="*/ 2331720 w 2396179"/>
              <a:gd name="connsiteY1" fmla="*/ 533400 h 1173480"/>
              <a:gd name="connsiteX2" fmla="*/ 1645920 w 2396179"/>
              <a:gd name="connsiteY2" fmla="*/ 55880 h 1173480"/>
              <a:gd name="connsiteX3" fmla="*/ 604520 w 2396179"/>
              <a:gd name="connsiteY3" fmla="*/ 340360 h 1173480"/>
              <a:gd name="connsiteX4" fmla="*/ 1833880 w 2396179"/>
              <a:gd name="connsiteY4" fmla="*/ 1173480 h 1173480"/>
              <a:gd name="connsiteX0" fmla="*/ 0 w 2396179"/>
              <a:gd name="connsiteY0" fmla="*/ 0 h 1173480"/>
              <a:gd name="connsiteX1" fmla="*/ 2331720 w 2396179"/>
              <a:gd name="connsiteY1" fmla="*/ 533400 h 1173480"/>
              <a:gd name="connsiteX2" fmla="*/ 1645920 w 2396179"/>
              <a:gd name="connsiteY2" fmla="*/ 55880 h 1173480"/>
              <a:gd name="connsiteX3" fmla="*/ 604520 w 2396179"/>
              <a:gd name="connsiteY3" fmla="*/ 340360 h 1173480"/>
              <a:gd name="connsiteX4" fmla="*/ 1833880 w 2396179"/>
              <a:gd name="connsiteY4" fmla="*/ 1173480 h 1173480"/>
              <a:gd name="connsiteX0" fmla="*/ 0 w 2396179"/>
              <a:gd name="connsiteY0" fmla="*/ 0 h 1173480"/>
              <a:gd name="connsiteX1" fmla="*/ 2331720 w 2396179"/>
              <a:gd name="connsiteY1" fmla="*/ 533400 h 1173480"/>
              <a:gd name="connsiteX2" fmla="*/ 1645920 w 2396179"/>
              <a:gd name="connsiteY2" fmla="*/ 55880 h 1173480"/>
              <a:gd name="connsiteX3" fmla="*/ 604520 w 2396179"/>
              <a:gd name="connsiteY3" fmla="*/ 340360 h 1173480"/>
              <a:gd name="connsiteX4" fmla="*/ 1833880 w 2396179"/>
              <a:gd name="connsiteY4" fmla="*/ 1173480 h 1173480"/>
              <a:gd name="connsiteX0" fmla="*/ 0 w 2417742"/>
              <a:gd name="connsiteY0" fmla="*/ 0 h 1173480"/>
              <a:gd name="connsiteX1" fmla="*/ 2331720 w 2417742"/>
              <a:gd name="connsiteY1" fmla="*/ 533400 h 1173480"/>
              <a:gd name="connsiteX2" fmla="*/ 1645920 w 2417742"/>
              <a:gd name="connsiteY2" fmla="*/ 55880 h 1173480"/>
              <a:gd name="connsiteX3" fmla="*/ 604520 w 2417742"/>
              <a:gd name="connsiteY3" fmla="*/ 340360 h 1173480"/>
              <a:gd name="connsiteX4" fmla="*/ 1833880 w 2417742"/>
              <a:gd name="connsiteY4" fmla="*/ 1173480 h 1173480"/>
              <a:gd name="connsiteX0" fmla="*/ 0 w 2351191"/>
              <a:gd name="connsiteY0" fmla="*/ 0 h 1173480"/>
              <a:gd name="connsiteX1" fmla="*/ 2331720 w 2351191"/>
              <a:gd name="connsiteY1" fmla="*/ 533400 h 1173480"/>
              <a:gd name="connsiteX2" fmla="*/ 1645920 w 2351191"/>
              <a:gd name="connsiteY2" fmla="*/ 55880 h 1173480"/>
              <a:gd name="connsiteX3" fmla="*/ 604520 w 2351191"/>
              <a:gd name="connsiteY3" fmla="*/ 340360 h 1173480"/>
              <a:gd name="connsiteX4" fmla="*/ 1833880 w 2351191"/>
              <a:gd name="connsiteY4" fmla="*/ 1173480 h 1173480"/>
              <a:gd name="connsiteX0" fmla="*/ 0 w 2410426"/>
              <a:gd name="connsiteY0" fmla="*/ 0 h 1173480"/>
              <a:gd name="connsiteX1" fmla="*/ 2331720 w 2410426"/>
              <a:gd name="connsiteY1" fmla="*/ 533400 h 1173480"/>
              <a:gd name="connsiteX2" fmla="*/ 1645920 w 2410426"/>
              <a:gd name="connsiteY2" fmla="*/ 55880 h 1173480"/>
              <a:gd name="connsiteX3" fmla="*/ 604520 w 2410426"/>
              <a:gd name="connsiteY3" fmla="*/ 340360 h 1173480"/>
              <a:gd name="connsiteX4" fmla="*/ 1833880 w 2410426"/>
              <a:gd name="connsiteY4" fmla="*/ 1173480 h 1173480"/>
              <a:gd name="connsiteX0" fmla="*/ 0 w 2333776"/>
              <a:gd name="connsiteY0" fmla="*/ 0 h 1173480"/>
              <a:gd name="connsiteX1" fmla="*/ 2331720 w 2333776"/>
              <a:gd name="connsiteY1" fmla="*/ 533400 h 1173480"/>
              <a:gd name="connsiteX2" fmla="*/ 1645920 w 2333776"/>
              <a:gd name="connsiteY2" fmla="*/ 55880 h 1173480"/>
              <a:gd name="connsiteX3" fmla="*/ 604520 w 2333776"/>
              <a:gd name="connsiteY3" fmla="*/ 340360 h 1173480"/>
              <a:gd name="connsiteX4" fmla="*/ 1833880 w 2333776"/>
              <a:gd name="connsiteY4" fmla="*/ 1173480 h 1173480"/>
              <a:gd name="connsiteX0" fmla="*/ 0 w 2333776"/>
              <a:gd name="connsiteY0" fmla="*/ 0 h 1173480"/>
              <a:gd name="connsiteX1" fmla="*/ 2331720 w 2333776"/>
              <a:gd name="connsiteY1" fmla="*/ 533400 h 1173480"/>
              <a:gd name="connsiteX2" fmla="*/ 1645920 w 2333776"/>
              <a:gd name="connsiteY2" fmla="*/ 55880 h 1173480"/>
              <a:gd name="connsiteX3" fmla="*/ 604520 w 2333776"/>
              <a:gd name="connsiteY3" fmla="*/ 340360 h 1173480"/>
              <a:gd name="connsiteX4" fmla="*/ 1833880 w 2333776"/>
              <a:gd name="connsiteY4" fmla="*/ 1173480 h 1173480"/>
              <a:gd name="connsiteX0" fmla="*/ 0 w 2308474"/>
              <a:gd name="connsiteY0" fmla="*/ 0 h 1173480"/>
              <a:gd name="connsiteX1" fmla="*/ 2306320 w 2308474"/>
              <a:gd name="connsiteY1" fmla="*/ 528320 h 1173480"/>
              <a:gd name="connsiteX2" fmla="*/ 1645920 w 2308474"/>
              <a:gd name="connsiteY2" fmla="*/ 55880 h 1173480"/>
              <a:gd name="connsiteX3" fmla="*/ 604520 w 2308474"/>
              <a:gd name="connsiteY3" fmla="*/ 340360 h 1173480"/>
              <a:gd name="connsiteX4" fmla="*/ 1833880 w 2308474"/>
              <a:gd name="connsiteY4" fmla="*/ 1173480 h 1173480"/>
              <a:gd name="connsiteX0" fmla="*/ 0 w 2337737"/>
              <a:gd name="connsiteY0" fmla="*/ 0 h 1173480"/>
              <a:gd name="connsiteX1" fmla="*/ 2306320 w 2337737"/>
              <a:gd name="connsiteY1" fmla="*/ 528320 h 1173480"/>
              <a:gd name="connsiteX2" fmla="*/ 1645920 w 2337737"/>
              <a:gd name="connsiteY2" fmla="*/ 55880 h 1173480"/>
              <a:gd name="connsiteX3" fmla="*/ 604520 w 2337737"/>
              <a:gd name="connsiteY3" fmla="*/ 340360 h 1173480"/>
              <a:gd name="connsiteX4" fmla="*/ 1833880 w 2337737"/>
              <a:gd name="connsiteY4" fmla="*/ 1173480 h 1173480"/>
              <a:gd name="connsiteX0" fmla="*/ 0 w 2340355"/>
              <a:gd name="connsiteY0" fmla="*/ 0 h 1173480"/>
              <a:gd name="connsiteX1" fmla="*/ 2306320 w 2340355"/>
              <a:gd name="connsiteY1" fmla="*/ 528320 h 1173480"/>
              <a:gd name="connsiteX2" fmla="*/ 1645920 w 2340355"/>
              <a:gd name="connsiteY2" fmla="*/ 55880 h 1173480"/>
              <a:gd name="connsiteX3" fmla="*/ 604520 w 2340355"/>
              <a:gd name="connsiteY3" fmla="*/ 340360 h 1173480"/>
              <a:gd name="connsiteX4" fmla="*/ 1833880 w 2340355"/>
              <a:gd name="connsiteY4" fmla="*/ 1173480 h 1173480"/>
              <a:gd name="connsiteX0" fmla="*/ 0 w 2340355"/>
              <a:gd name="connsiteY0" fmla="*/ 0 h 1173480"/>
              <a:gd name="connsiteX1" fmla="*/ 2306320 w 2340355"/>
              <a:gd name="connsiteY1" fmla="*/ 528320 h 1173480"/>
              <a:gd name="connsiteX2" fmla="*/ 1645920 w 2340355"/>
              <a:gd name="connsiteY2" fmla="*/ 55880 h 1173480"/>
              <a:gd name="connsiteX3" fmla="*/ 604520 w 2340355"/>
              <a:gd name="connsiteY3" fmla="*/ 340360 h 1173480"/>
              <a:gd name="connsiteX4" fmla="*/ 1833880 w 2340355"/>
              <a:gd name="connsiteY4" fmla="*/ 1173480 h 1173480"/>
              <a:gd name="connsiteX0" fmla="*/ 0 w 2340355"/>
              <a:gd name="connsiteY0" fmla="*/ 0 h 1173480"/>
              <a:gd name="connsiteX1" fmla="*/ 2306320 w 2340355"/>
              <a:gd name="connsiteY1" fmla="*/ 528320 h 1173480"/>
              <a:gd name="connsiteX2" fmla="*/ 1645920 w 2340355"/>
              <a:gd name="connsiteY2" fmla="*/ 55880 h 1173480"/>
              <a:gd name="connsiteX3" fmla="*/ 604520 w 2340355"/>
              <a:gd name="connsiteY3" fmla="*/ 340360 h 1173480"/>
              <a:gd name="connsiteX4" fmla="*/ 1833880 w 2340355"/>
              <a:gd name="connsiteY4" fmla="*/ 1173480 h 1173480"/>
              <a:gd name="connsiteX0" fmla="*/ 0 w 2336875"/>
              <a:gd name="connsiteY0" fmla="*/ 0 h 1173480"/>
              <a:gd name="connsiteX1" fmla="*/ 2306320 w 2336875"/>
              <a:gd name="connsiteY1" fmla="*/ 528320 h 1173480"/>
              <a:gd name="connsiteX2" fmla="*/ 1645920 w 2336875"/>
              <a:gd name="connsiteY2" fmla="*/ 55880 h 1173480"/>
              <a:gd name="connsiteX3" fmla="*/ 604520 w 2336875"/>
              <a:gd name="connsiteY3" fmla="*/ 340360 h 1173480"/>
              <a:gd name="connsiteX4" fmla="*/ 1833880 w 2336875"/>
              <a:gd name="connsiteY4" fmla="*/ 1173480 h 1173480"/>
              <a:gd name="connsiteX0" fmla="*/ 0 w 2310568"/>
              <a:gd name="connsiteY0" fmla="*/ 0 h 1173480"/>
              <a:gd name="connsiteX1" fmla="*/ 2306320 w 2310568"/>
              <a:gd name="connsiteY1" fmla="*/ 528320 h 1173480"/>
              <a:gd name="connsiteX2" fmla="*/ 604520 w 2310568"/>
              <a:gd name="connsiteY2" fmla="*/ 340360 h 1173480"/>
              <a:gd name="connsiteX3" fmla="*/ 1833880 w 2310568"/>
              <a:gd name="connsiteY3" fmla="*/ 1173480 h 1173480"/>
              <a:gd name="connsiteX0" fmla="*/ 0 w 2342712"/>
              <a:gd name="connsiteY0" fmla="*/ 0 h 1173480"/>
              <a:gd name="connsiteX1" fmla="*/ 2306320 w 2342712"/>
              <a:gd name="connsiteY1" fmla="*/ 528320 h 1173480"/>
              <a:gd name="connsiteX2" fmla="*/ 604520 w 2342712"/>
              <a:gd name="connsiteY2" fmla="*/ 340360 h 1173480"/>
              <a:gd name="connsiteX3" fmla="*/ 1833880 w 2342712"/>
              <a:gd name="connsiteY3" fmla="*/ 1173480 h 1173480"/>
              <a:gd name="connsiteX0" fmla="*/ 0 w 2308160"/>
              <a:gd name="connsiteY0" fmla="*/ 0 h 1173480"/>
              <a:gd name="connsiteX1" fmla="*/ 2306320 w 2308160"/>
              <a:gd name="connsiteY1" fmla="*/ 528320 h 1173480"/>
              <a:gd name="connsiteX2" fmla="*/ 604520 w 2308160"/>
              <a:gd name="connsiteY2" fmla="*/ 340360 h 1173480"/>
              <a:gd name="connsiteX3" fmla="*/ 1833880 w 2308160"/>
              <a:gd name="connsiteY3" fmla="*/ 1173480 h 1173480"/>
              <a:gd name="connsiteX0" fmla="*/ 0 w 2308261"/>
              <a:gd name="connsiteY0" fmla="*/ 0 h 1173480"/>
              <a:gd name="connsiteX1" fmla="*/ 2306320 w 2308261"/>
              <a:gd name="connsiteY1" fmla="*/ 528320 h 1173480"/>
              <a:gd name="connsiteX2" fmla="*/ 604520 w 2308261"/>
              <a:gd name="connsiteY2" fmla="*/ 340360 h 1173480"/>
              <a:gd name="connsiteX3" fmla="*/ 1833880 w 2308261"/>
              <a:gd name="connsiteY3" fmla="*/ 1173480 h 1173480"/>
              <a:gd name="connsiteX0" fmla="*/ 0 w 2308191"/>
              <a:gd name="connsiteY0" fmla="*/ 0 h 1173480"/>
              <a:gd name="connsiteX1" fmla="*/ 2306320 w 2308191"/>
              <a:gd name="connsiteY1" fmla="*/ 528320 h 1173480"/>
              <a:gd name="connsiteX2" fmla="*/ 604520 w 2308191"/>
              <a:gd name="connsiteY2" fmla="*/ 340360 h 1173480"/>
              <a:gd name="connsiteX3" fmla="*/ 1833880 w 2308191"/>
              <a:gd name="connsiteY3" fmla="*/ 1173480 h 1173480"/>
              <a:gd name="connsiteX0" fmla="*/ 0 w 2313235"/>
              <a:gd name="connsiteY0" fmla="*/ 0 h 1173480"/>
              <a:gd name="connsiteX1" fmla="*/ 2311400 w 2313235"/>
              <a:gd name="connsiteY1" fmla="*/ 441960 h 1173480"/>
              <a:gd name="connsiteX2" fmla="*/ 604520 w 2313235"/>
              <a:gd name="connsiteY2" fmla="*/ 340360 h 1173480"/>
              <a:gd name="connsiteX3" fmla="*/ 1833880 w 2313235"/>
              <a:gd name="connsiteY3" fmla="*/ 1173480 h 1173480"/>
              <a:gd name="connsiteX0" fmla="*/ 0 w 2323386"/>
              <a:gd name="connsiteY0" fmla="*/ 0 h 1173480"/>
              <a:gd name="connsiteX1" fmla="*/ 2321560 w 2323386"/>
              <a:gd name="connsiteY1" fmla="*/ 416560 h 1173480"/>
              <a:gd name="connsiteX2" fmla="*/ 604520 w 2323386"/>
              <a:gd name="connsiteY2" fmla="*/ 340360 h 1173480"/>
              <a:gd name="connsiteX3" fmla="*/ 1833880 w 2323386"/>
              <a:gd name="connsiteY3" fmla="*/ 1173480 h 1173480"/>
              <a:gd name="connsiteX0" fmla="*/ 0 w 2323458"/>
              <a:gd name="connsiteY0" fmla="*/ 5799 h 1179279"/>
              <a:gd name="connsiteX1" fmla="*/ 2321560 w 2323458"/>
              <a:gd name="connsiteY1" fmla="*/ 422359 h 1179279"/>
              <a:gd name="connsiteX2" fmla="*/ 604520 w 2323458"/>
              <a:gd name="connsiteY2" fmla="*/ 346159 h 1179279"/>
              <a:gd name="connsiteX3" fmla="*/ 1833880 w 2323458"/>
              <a:gd name="connsiteY3" fmla="*/ 1179279 h 1179279"/>
              <a:gd name="connsiteX0" fmla="*/ 0 w 2323481"/>
              <a:gd name="connsiteY0" fmla="*/ 3231 h 1176711"/>
              <a:gd name="connsiteX1" fmla="*/ 2321560 w 2323481"/>
              <a:gd name="connsiteY1" fmla="*/ 419791 h 1176711"/>
              <a:gd name="connsiteX2" fmla="*/ 604520 w 2323481"/>
              <a:gd name="connsiteY2" fmla="*/ 343591 h 1176711"/>
              <a:gd name="connsiteX3" fmla="*/ 1833880 w 2323481"/>
              <a:gd name="connsiteY3" fmla="*/ 1176711 h 1176711"/>
              <a:gd name="connsiteX0" fmla="*/ 0 w 2323424"/>
              <a:gd name="connsiteY0" fmla="*/ 0 h 1173480"/>
              <a:gd name="connsiteX1" fmla="*/ 2321560 w 2323424"/>
              <a:gd name="connsiteY1" fmla="*/ 416560 h 1173480"/>
              <a:gd name="connsiteX2" fmla="*/ 604520 w 2323424"/>
              <a:gd name="connsiteY2" fmla="*/ 340360 h 1173480"/>
              <a:gd name="connsiteX3" fmla="*/ 1833880 w 2323424"/>
              <a:gd name="connsiteY3" fmla="*/ 1173480 h 1173480"/>
              <a:gd name="connsiteX0" fmla="*/ 0 w 3381290"/>
              <a:gd name="connsiteY0" fmla="*/ 0 h 1091930"/>
              <a:gd name="connsiteX1" fmla="*/ 2321560 w 3381290"/>
              <a:gd name="connsiteY1" fmla="*/ 416560 h 1091930"/>
              <a:gd name="connsiteX2" fmla="*/ 604520 w 3381290"/>
              <a:gd name="connsiteY2" fmla="*/ 340360 h 1091930"/>
              <a:gd name="connsiteX3" fmla="*/ 3381290 w 3381290"/>
              <a:gd name="connsiteY3" fmla="*/ 1091930 h 1091930"/>
              <a:gd name="connsiteX0" fmla="*/ 0 w 3381290"/>
              <a:gd name="connsiteY0" fmla="*/ 0 h 1164922"/>
              <a:gd name="connsiteX1" fmla="*/ 2321560 w 3381290"/>
              <a:gd name="connsiteY1" fmla="*/ 416560 h 1164922"/>
              <a:gd name="connsiteX2" fmla="*/ 604520 w 3381290"/>
              <a:gd name="connsiteY2" fmla="*/ 340360 h 1164922"/>
              <a:gd name="connsiteX3" fmla="*/ 3381290 w 3381290"/>
              <a:gd name="connsiteY3" fmla="*/ 1091930 h 1164922"/>
              <a:gd name="connsiteX0" fmla="*/ 0 w 3381290"/>
              <a:gd name="connsiteY0" fmla="*/ 0 h 1164922"/>
              <a:gd name="connsiteX1" fmla="*/ 1802195 w 3381290"/>
              <a:gd name="connsiteY1" fmla="*/ 470590 h 1164922"/>
              <a:gd name="connsiteX2" fmla="*/ 604520 w 3381290"/>
              <a:gd name="connsiteY2" fmla="*/ 340360 h 1164922"/>
              <a:gd name="connsiteX3" fmla="*/ 3381290 w 3381290"/>
              <a:gd name="connsiteY3" fmla="*/ 1091930 h 1164922"/>
              <a:gd name="connsiteX0" fmla="*/ 0 w 3381290"/>
              <a:gd name="connsiteY0" fmla="*/ 0 h 1206129"/>
              <a:gd name="connsiteX1" fmla="*/ 1802195 w 3381290"/>
              <a:gd name="connsiteY1" fmla="*/ 470590 h 1206129"/>
              <a:gd name="connsiteX2" fmla="*/ 604520 w 3381290"/>
              <a:gd name="connsiteY2" fmla="*/ 340360 h 1206129"/>
              <a:gd name="connsiteX3" fmla="*/ 3381290 w 3381290"/>
              <a:gd name="connsiteY3" fmla="*/ 1091930 h 1206129"/>
              <a:gd name="connsiteX0" fmla="*/ 0 w 3381290"/>
              <a:gd name="connsiteY0" fmla="*/ 0 h 1247599"/>
              <a:gd name="connsiteX1" fmla="*/ 1802195 w 3381290"/>
              <a:gd name="connsiteY1" fmla="*/ 470590 h 1247599"/>
              <a:gd name="connsiteX2" fmla="*/ 1053004 w 3381290"/>
              <a:gd name="connsiteY2" fmla="*/ 666197 h 1247599"/>
              <a:gd name="connsiteX3" fmla="*/ 3381290 w 3381290"/>
              <a:gd name="connsiteY3" fmla="*/ 1091930 h 1247599"/>
              <a:gd name="connsiteX0" fmla="*/ 0 w 3381290"/>
              <a:gd name="connsiteY0" fmla="*/ 0 h 1247599"/>
              <a:gd name="connsiteX1" fmla="*/ 2509946 w 3381290"/>
              <a:gd name="connsiteY1" fmla="*/ 1158627 h 1247599"/>
              <a:gd name="connsiteX2" fmla="*/ 1053004 w 3381290"/>
              <a:gd name="connsiteY2" fmla="*/ 666197 h 1247599"/>
              <a:gd name="connsiteX3" fmla="*/ 3381290 w 3381290"/>
              <a:gd name="connsiteY3" fmla="*/ 1091930 h 1247599"/>
              <a:gd name="connsiteX0" fmla="*/ 0 w 3381290"/>
              <a:gd name="connsiteY0" fmla="*/ 0 h 1273621"/>
              <a:gd name="connsiteX1" fmla="*/ 2509946 w 3381290"/>
              <a:gd name="connsiteY1" fmla="*/ 1158627 h 1273621"/>
              <a:gd name="connsiteX2" fmla="*/ 1053004 w 3381290"/>
              <a:gd name="connsiteY2" fmla="*/ 666197 h 1273621"/>
              <a:gd name="connsiteX3" fmla="*/ 3381290 w 3381290"/>
              <a:gd name="connsiteY3" fmla="*/ 1091930 h 1273621"/>
              <a:gd name="connsiteX0" fmla="*/ 0 w 3381290"/>
              <a:gd name="connsiteY0" fmla="*/ 0 h 1247599"/>
              <a:gd name="connsiteX1" fmla="*/ 2574050 w 3381290"/>
              <a:gd name="connsiteY1" fmla="*/ 675422 h 1247599"/>
              <a:gd name="connsiteX2" fmla="*/ 1053004 w 3381290"/>
              <a:gd name="connsiteY2" fmla="*/ 666197 h 1247599"/>
              <a:gd name="connsiteX3" fmla="*/ 3381290 w 3381290"/>
              <a:gd name="connsiteY3" fmla="*/ 1091930 h 1247599"/>
              <a:gd name="connsiteX0" fmla="*/ 0 w 3381290"/>
              <a:gd name="connsiteY0" fmla="*/ 0 h 1259275"/>
              <a:gd name="connsiteX1" fmla="*/ 2574050 w 3381290"/>
              <a:gd name="connsiteY1" fmla="*/ 675422 h 1259275"/>
              <a:gd name="connsiteX2" fmla="*/ 1536210 w 3381290"/>
              <a:gd name="connsiteY2" fmla="*/ 730299 h 1259275"/>
              <a:gd name="connsiteX3" fmla="*/ 3381290 w 3381290"/>
              <a:gd name="connsiteY3" fmla="*/ 1091930 h 1259275"/>
              <a:gd name="connsiteX0" fmla="*/ 0 w 3381290"/>
              <a:gd name="connsiteY0" fmla="*/ 0 h 1259273"/>
              <a:gd name="connsiteX1" fmla="*/ 2665472 w 3381290"/>
              <a:gd name="connsiteY1" fmla="*/ 912919 h 1259273"/>
              <a:gd name="connsiteX2" fmla="*/ 1536210 w 3381290"/>
              <a:gd name="connsiteY2" fmla="*/ 730299 h 1259273"/>
              <a:gd name="connsiteX3" fmla="*/ 3381290 w 3381290"/>
              <a:gd name="connsiteY3" fmla="*/ 1091930 h 1259273"/>
              <a:gd name="connsiteX0" fmla="*/ 0 w 3381290"/>
              <a:gd name="connsiteY0" fmla="*/ 0 h 1259275"/>
              <a:gd name="connsiteX1" fmla="*/ 2665472 w 3381290"/>
              <a:gd name="connsiteY1" fmla="*/ 912919 h 1259275"/>
              <a:gd name="connsiteX2" fmla="*/ 1536210 w 3381290"/>
              <a:gd name="connsiteY2" fmla="*/ 730299 h 1259275"/>
              <a:gd name="connsiteX3" fmla="*/ 3381290 w 3381290"/>
              <a:gd name="connsiteY3" fmla="*/ 1091930 h 1259275"/>
              <a:gd name="connsiteX0" fmla="*/ 0 w 3381290"/>
              <a:gd name="connsiteY0" fmla="*/ 0 h 1259273"/>
              <a:gd name="connsiteX1" fmla="*/ 2517558 w 3381290"/>
              <a:gd name="connsiteY1" fmla="*/ 483535 h 1259273"/>
              <a:gd name="connsiteX2" fmla="*/ 1536210 w 3381290"/>
              <a:gd name="connsiteY2" fmla="*/ 730299 h 1259273"/>
              <a:gd name="connsiteX3" fmla="*/ 3381290 w 3381290"/>
              <a:gd name="connsiteY3" fmla="*/ 1091930 h 1259273"/>
              <a:gd name="connsiteX0" fmla="*/ 0 w 3381290"/>
              <a:gd name="connsiteY0" fmla="*/ 0 h 1369468"/>
              <a:gd name="connsiteX1" fmla="*/ 2517558 w 3381290"/>
              <a:gd name="connsiteY1" fmla="*/ 483535 h 1369468"/>
              <a:gd name="connsiteX2" fmla="*/ 1536210 w 3381290"/>
              <a:gd name="connsiteY2" fmla="*/ 730299 h 1369468"/>
              <a:gd name="connsiteX3" fmla="*/ 3381290 w 3381290"/>
              <a:gd name="connsiteY3" fmla="*/ 1091930 h 1369468"/>
              <a:gd name="connsiteX0" fmla="*/ 0 w 3381290"/>
              <a:gd name="connsiteY0" fmla="*/ 0 h 1369466"/>
              <a:gd name="connsiteX1" fmla="*/ 2367172 w 3381290"/>
              <a:gd name="connsiteY1" fmla="*/ 381633 h 1369466"/>
              <a:gd name="connsiteX2" fmla="*/ 1536210 w 3381290"/>
              <a:gd name="connsiteY2" fmla="*/ 730299 h 1369466"/>
              <a:gd name="connsiteX3" fmla="*/ 3381290 w 3381290"/>
              <a:gd name="connsiteY3" fmla="*/ 1091930 h 1369466"/>
              <a:gd name="connsiteX0" fmla="*/ 0 w 3381290"/>
              <a:gd name="connsiteY0" fmla="*/ 0 h 1369468"/>
              <a:gd name="connsiteX1" fmla="*/ 2367172 w 3381290"/>
              <a:gd name="connsiteY1" fmla="*/ 381633 h 1369468"/>
              <a:gd name="connsiteX2" fmla="*/ 1536210 w 3381290"/>
              <a:gd name="connsiteY2" fmla="*/ 730299 h 1369468"/>
              <a:gd name="connsiteX3" fmla="*/ 3381290 w 3381290"/>
              <a:gd name="connsiteY3" fmla="*/ 1091930 h 1369468"/>
              <a:gd name="connsiteX0" fmla="*/ 0 w 3381290"/>
              <a:gd name="connsiteY0" fmla="*/ 0 h 1369466"/>
              <a:gd name="connsiteX1" fmla="*/ 2367172 w 3381290"/>
              <a:gd name="connsiteY1" fmla="*/ 381633 h 1369466"/>
              <a:gd name="connsiteX2" fmla="*/ 1536210 w 3381290"/>
              <a:gd name="connsiteY2" fmla="*/ 730299 h 1369466"/>
              <a:gd name="connsiteX3" fmla="*/ 3381290 w 3381290"/>
              <a:gd name="connsiteY3" fmla="*/ 1091930 h 1369466"/>
              <a:gd name="connsiteX0" fmla="*/ 0 w 3381290"/>
              <a:gd name="connsiteY0" fmla="*/ 57974 h 1427442"/>
              <a:gd name="connsiteX1" fmla="*/ 2367172 w 3381290"/>
              <a:gd name="connsiteY1" fmla="*/ 439607 h 1427442"/>
              <a:gd name="connsiteX2" fmla="*/ 1536210 w 3381290"/>
              <a:gd name="connsiteY2" fmla="*/ 788273 h 1427442"/>
              <a:gd name="connsiteX3" fmla="*/ 3381290 w 3381290"/>
              <a:gd name="connsiteY3" fmla="*/ 1149904 h 1427442"/>
              <a:gd name="connsiteX0" fmla="*/ 0 w 3381290"/>
              <a:gd name="connsiteY0" fmla="*/ 57974 h 1451249"/>
              <a:gd name="connsiteX1" fmla="*/ 2367172 w 3381290"/>
              <a:gd name="connsiteY1" fmla="*/ 439607 h 1451249"/>
              <a:gd name="connsiteX2" fmla="*/ 1536210 w 3381290"/>
              <a:gd name="connsiteY2" fmla="*/ 788273 h 1451249"/>
              <a:gd name="connsiteX3" fmla="*/ 3381290 w 3381290"/>
              <a:gd name="connsiteY3" fmla="*/ 1149904 h 1451249"/>
              <a:gd name="connsiteX0" fmla="*/ 0 w 3381290"/>
              <a:gd name="connsiteY0" fmla="*/ 57974 h 1468875"/>
              <a:gd name="connsiteX1" fmla="*/ 2367172 w 3381290"/>
              <a:gd name="connsiteY1" fmla="*/ 439607 h 1468875"/>
              <a:gd name="connsiteX2" fmla="*/ 1536210 w 3381290"/>
              <a:gd name="connsiteY2" fmla="*/ 788273 h 1468875"/>
              <a:gd name="connsiteX3" fmla="*/ 3381290 w 3381290"/>
              <a:gd name="connsiteY3" fmla="*/ 1149904 h 1468875"/>
              <a:gd name="connsiteX0" fmla="*/ 0 w 3381290"/>
              <a:gd name="connsiteY0" fmla="*/ 6554 h 1417455"/>
              <a:gd name="connsiteX1" fmla="*/ 2367172 w 3381290"/>
              <a:gd name="connsiteY1" fmla="*/ 388187 h 1417455"/>
              <a:gd name="connsiteX2" fmla="*/ 1536210 w 3381290"/>
              <a:gd name="connsiteY2" fmla="*/ 736853 h 1417455"/>
              <a:gd name="connsiteX3" fmla="*/ 3381290 w 3381290"/>
              <a:gd name="connsiteY3" fmla="*/ 1098484 h 1417455"/>
              <a:gd name="connsiteX0" fmla="*/ 0 w 3381290"/>
              <a:gd name="connsiteY0" fmla="*/ 6554 h 1417455"/>
              <a:gd name="connsiteX1" fmla="*/ 2367172 w 3381290"/>
              <a:gd name="connsiteY1" fmla="*/ 388187 h 1417455"/>
              <a:gd name="connsiteX2" fmla="*/ 1536210 w 3381290"/>
              <a:gd name="connsiteY2" fmla="*/ 736853 h 1417455"/>
              <a:gd name="connsiteX3" fmla="*/ 3381290 w 3381290"/>
              <a:gd name="connsiteY3" fmla="*/ 1098484 h 1417455"/>
              <a:gd name="connsiteX0" fmla="*/ 0 w 3381290"/>
              <a:gd name="connsiteY0" fmla="*/ 0 h 1372269"/>
              <a:gd name="connsiteX1" fmla="*/ 2367172 w 3381290"/>
              <a:gd name="connsiteY1" fmla="*/ 381633 h 1372269"/>
              <a:gd name="connsiteX2" fmla="*/ 955711 w 3381290"/>
              <a:gd name="connsiteY2" fmla="*/ 568302 h 1372269"/>
              <a:gd name="connsiteX3" fmla="*/ 3381290 w 3381290"/>
              <a:gd name="connsiteY3" fmla="*/ 1091930 h 1372269"/>
              <a:gd name="connsiteX0" fmla="*/ 0 w 3381290"/>
              <a:gd name="connsiteY0" fmla="*/ 4347 h 1376616"/>
              <a:gd name="connsiteX1" fmla="*/ 2367172 w 3381290"/>
              <a:gd name="connsiteY1" fmla="*/ 385980 h 1376616"/>
              <a:gd name="connsiteX2" fmla="*/ 955711 w 3381290"/>
              <a:gd name="connsiteY2" fmla="*/ 572649 h 1376616"/>
              <a:gd name="connsiteX3" fmla="*/ 3381290 w 3381290"/>
              <a:gd name="connsiteY3" fmla="*/ 1096277 h 1376616"/>
              <a:gd name="connsiteX0" fmla="*/ 0 w 3381290"/>
              <a:gd name="connsiteY0" fmla="*/ 134044 h 1506313"/>
              <a:gd name="connsiteX1" fmla="*/ 2246870 w 3381290"/>
              <a:gd name="connsiteY1" fmla="*/ 301417 h 1506313"/>
              <a:gd name="connsiteX2" fmla="*/ 955711 w 3381290"/>
              <a:gd name="connsiteY2" fmla="*/ 702346 h 1506313"/>
              <a:gd name="connsiteX3" fmla="*/ 3381290 w 3381290"/>
              <a:gd name="connsiteY3" fmla="*/ 1225974 h 1506313"/>
              <a:gd name="connsiteX0" fmla="*/ 0 w 3381290"/>
              <a:gd name="connsiteY0" fmla="*/ 171745 h 1544014"/>
              <a:gd name="connsiteX1" fmla="*/ 2041771 w 3381290"/>
              <a:gd name="connsiteY1" fmla="*/ 283579 h 1544014"/>
              <a:gd name="connsiteX2" fmla="*/ 955711 w 3381290"/>
              <a:gd name="connsiteY2" fmla="*/ 740047 h 1544014"/>
              <a:gd name="connsiteX3" fmla="*/ 3381290 w 3381290"/>
              <a:gd name="connsiteY3" fmla="*/ 1263675 h 1544014"/>
              <a:gd name="connsiteX0" fmla="*/ 0 w 3381290"/>
              <a:gd name="connsiteY0" fmla="*/ 171747 h 1551488"/>
              <a:gd name="connsiteX1" fmla="*/ 2041771 w 3381290"/>
              <a:gd name="connsiteY1" fmla="*/ 283581 h 1551488"/>
              <a:gd name="connsiteX2" fmla="*/ 955711 w 3381290"/>
              <a:gd name="connsiteY2" fmla="*/ 740049 h 1551488"/>
              <a:gd name="connsiteX3" fmla="*/ 3381290 w 3381290"/>
              <a:gd name="connsiteY3" fmla="*/ 1263677 h 1551488"/>
              <a:gd name="connsiteX0" fmla="*/ 0 w 3381290"/>
              <a:gd name="connsiteY0" fmla="*/ 124773 h 1504516"/>
              <a:gd name="connsiteX1" fmla="*/ 2041771 w 3381290"/>
              <a:gd name="connsiteY1" fmla="*/ 236607 h 1504516"/>
              <a:gd name="connsiteX2" fmla="*/ 955711 w 3381290"/>
              <a:gd name="connsiteY2" fmla="*/ 693075 h 1504516"/>
              <a:gd name="connsiteX3" fmla="*/ 3381290 w 3381290"/>
              <a:gd name="connsiteY3" fmla="*/ 1216703 h 1504516"/>
              <a:gd name="connsiteX0" fmla="*/ 0 w 3381290"/>
              <a:gd name="connsiteY0" fmla="*/ 171273 h 1593615"/>
              <a:gd name="connsiteX1" fmla="*/ 2041771 w 3381290"/>
              <a:gd name="connsiteY1" fmla="*/ 283107 h 1593615"/>
              <a:gd name="connsiteX2" fmla="*/ 955711 w 3381290"/>
              <a:gd name="connsiteY2" fmla="*/ 739575 h 1593615"/>
              <a:gd name="connsiteX3" fmla="*/ 3381290 w 3381290"/>
              <a:gd name="connsiteY3" fmla="*/ 1263203 h 1593615"/>
              <a:gd name="connsiteX0" fmla="*/ 0 w 3381290"/>
              <a:gd name="connsiteY0" fmla="*/ 160817 h 1583157"/>
              <a:gd name="connsiteX1" fmla="*/ 2041771 w 3381290"/>
              <a:gd name="connsiteY1" fmla="*/ 272651 h 1583157"/>
              <a:gd name="connsiteX2" fmla="*/ 955711 w 3381290"/>
              <a:gd name="connsiteY2" fmla="*/ 729119 h 1583157"/>
              <a:gd name="connsiteX3" fmla="*/ 3381290 w 3381290"/>
              <a:gd name="connsiteY3" fmla="*/ 1252747 h 1583157"/>
              <a:gd name="connsiteX0" fmla="*/ 0 w 3381290"/>
              <a:gd name="connsiteY0" fmla="*/ 143895 h 1566237"/>
              <a:gd name="connsiteX1" fmla="*/ 2041771 w 3381290"/>
              <a:gd name="connsiteY1" fmla="*/ 255729 h 1566237"/>
              <a:gd name="connsiteX2" fmla="*/ 955711 w 3381290"/>
              <a:gd name="connsiteY2" fmla="*/ 712197 h 1566237"/>
              <a:gd name="connsiteX3" fmla="*/ 3381290 w 3381290"/>
              <a:gd name="connsiteY3" fmla="*/ 1235825 h 1566237"/>
              <a:gd name="connsiteX0" fmla="*/ 0 w 3381290"/>
              <a:gd name="connsiteY0" fmla="*/ 208726 h 1631066"/>
              <a:gd name="connsiteX1" fmla="*/ 2041771 w 3381290"/>
              <a:gd name="connsiteY1" fmla="*/ 320560 h 1631066"/>
              <a:gd name="connsiteX2" fmla="*/ 955711 w 3381290"/>
              <a:gd name="connsiteY2" fmla="*/ 777028 h 1631066"/>
              <a:gd name="connsiteX3" fmla="*/ 3381290 w 3381290"/>
              <a:gd name="connsiteY3" fmla="*/ 1300656 h 1631066"/>
              <a:gd name="connsiteX0" fmla="*/ 0 w 3381290"/>
              <a:gd name="connsiteY0" fmla="*/ 193740 h 1616082"/>
              <a:gd name="connsiteX1" fmla="*/ 2041771 w 3381290"/>
              <a:gd name="connsiteY1" fmla="*/ 305574 h 1616082"/>
              <a:gd name="connsiteX2" fmla="*/ 955711 w 3381290"/>
              <a:gd name="connsiteY2" fmla="*/ 762042 h 1616082"/>
              <a:gd name="connsiteX3" fmla="*/ 3381290 w 3381290"/>
              <a:gd name="connsiteY3" fmla="*/ 1285670 h 1616082"/>
              <a:gd name="connsiteX0" fmla="*/ 0 w 3381290"/>
              <a:gd name="connsiteY0" fmla="*/ 147742 h 1570082"/>
              <a:gd name="connsiteX1" fmla="*/ 2041771 w 3381290"/>
              <a:gd name="connsiteY1" fmla="*/ 259576 h 1570082"/>
              <a:gd name="connsiteX2" fmla="*/ 955711 w 3381290"/>
              <a:gd name="connsiteY2" fmla="*/ 716044 h 1570082"/>
              <a:gd name="connsiteX3" fmla="*/ 3381290 w 3381290"/>
              <a:gd name="connsiteY3" fmla="*/ 1239672 h 1570082"/>
              <a:gd name="connsiteX0" fmla="*/ 0 w 3381290"/>
              <a:gd name="connsiteY0" fmla="*/ 172277 h 1594618"/>
              <a:gd name="connsiteX1" fmla="*/ 2041771 w 3381290"/>
              <a:gd name="connsiteY1" fmla="*/ 284111 h 1594618"/>
              <a:gd name="connsiteX2" fmla="*/ 955711 w 3381290"/>
              <a:gd name="connsiteY2" fmla="*/ 740579 h 1594618"/>
              <a:gd name="connsiteX3" fmla="*/ 3381290 w 3381290"/>
              <a:gd name="connsiteY3" fmla="*/ 1264207 h 1594618"/>
              <a:gd name="connsiteX0" fmla="*/ -1 w 3486288"/>
              <a:gd name="connsiteY0" fmla="*/ 321694 h 1354370"/>
              <a:gd name="connsiteX1" fmla="*/ 2146769 w 3486288"/>
              <a:gd name="connsiteY1" fmla="*/ 43863 h 1354370"/>
              <a:gd name="connsiteX2" fmla="*/ 1060709 w 3486288"/>
              <a:gd name="connsiteY2" fmla="*/ 500331 h 1354370"/>
              <a:gd name="connsiteX3" fmla="*/ 3486288 w 3486288"/>
              <a:gd name="connsiteY3" fmla="*/ 1023959 h 1354370"/>
              <a:gd name="connsiteX0" fmla="*/ 1 w 3486290"/>
              <a:gd name="connsiteY0" fmla="*/ 321692 h 1354368"/>
              <a:gd name="connsiteX1" fmla="*/ 2146771 w 3486290"/>
              <a:gd name="connsiteY1" fmla="*/ 43861 h 1354368"/>
              <a:gd name="connsiteX2" fmla="*/ 1060711 w 3486290"/>
              <a:gd name="connsiteY2" fmla="*/ 500329 h 1354368"/>
              <a:gd name="connsiteX3" fmla="*/ 3486290 w 3486290"/>
              <a:gd name="connsiteY3" fmla="*/ 1023957 h 1354368"/>
              <a:gd name="connsiteX0" fmla="*/ -1 w 3486288"/>
              <a:gd name="connsiteY0" fmla="*/ 557891 h 1590567"/>
              <a:gd name="connsiteX1" fmla="*/ 2146769 w 3486288"/>
              <a:gd name="connsiteY1" fmla="*/ 280060 h 1590567"/>
              <a:gd name="connsiteX2" fmla="*/ 1060709 w 3486288"/>
              <a:gd name="connsiteY2" fmla="*/ 736528 h 1590567"/>
              <a:gd name="connsiteX3" fmla="*/ 3486288 w 3486288"/>
              <a:gd name="connsiteY3" fmla="*/ 1260156 h 1590567"/>
              <a:gd name="connsiteX0" fmla="*/ 1 w 3486290"/>
              <a:gd name="connsiteY0" fmla="*/ 743853 h 1679306"/>
              <a:gd name="connsiteX1" fmla="*/ 2373029 w 3486290"/>
              <a:gd name="connsiteY1" fmla="*/ 138133 h 1679306"/>
              <a:gd name="connsiteX2" fmla="*/ 1060711 w 3486290"/>
              <a:gd name="connsiteY2" fmla="*/ 922490 h 1679306"/>
              <a:gd name="connsiteX3" fmla="*/ 3486290 w 3486290"/>
              <a:gd name="connsiteY3" fmla="*/ 1446118 h 1679306"/>
              <a:gd name="connsiteX0" fmla="*/ -1 w 3486288"/>
              <a:gd name="connsiteY0" fmla="*/ 606075 h 1507643"/>
              <a:gd name="connsiteX1" fmla="*/ 2373027 w 3486288"/>
              <a:gd name="connsiteY1" fmla="*/ 355 h 1507643"/>
              <a:gd name="connsiteX2" fmla="*/ 1383790 w 3486288"/>
              <a:gd name="connsiteY2" fmla="*/ 530586 h 1507643"/>
              <a:gd name="connsiteX3" fmla="*/ 3486288 w 3486288"/>
              <a:gd name="connsiteY3" fmla="*/ 1308340 h 1507643"/>
              <a:gd name="connsiteX0" fmla="*/ 1 w 3486290"/>
              <a:gd name="connsiteY0" fmla="*/ 721830 h 1623396"/>
              <a:gd name="connsiteX1" fmla="*/ 2373029 w 3486290"/>
              <a:gd name="connsiteY1" fmla="*/ 116110 h 1623396"/>
              <a:gd name="connsiteX2" fmla="*/ 1383792 w 3486290"/>
              <a:gd name="connsiteY2" fmla="*/ 646341 h 1623396"/>
              <a:gd name="connsiteX3" fmla="*/ 3486290 w 3486290"/>
              <a:gd name="connsiteY3" fmla="*/ 1424095 h 1623396"/>
              <a:gd name="connsiteX0" fmla="*/ -1 w 3486288"/>
              <a:gd name="connsiteY0" fmla="*/ 755499 h 1687863"/>
              <a:gd name="connsiteX1" fmla="*/ 2373027 w 3486288"/>
              <a:gd name="connsiteY1" fmla="*/ 149779 h 1687863"/>
              <a:gd name="connsiteX2" fmla="*/ 1383790 w 3486288"/>
              <a:gd name="connsiteY2" fmla="*/ 680010 h 1687863"/>
              <a:gd name="connsiteX3" fmla="*/ 3486288 w 3486288"/>
              <a:gd name="connsiteY3" fmla="*/ 1457764 h 1687863"/>
              <a:gd name="connsiteX0" fmla="*/ 1 w 3486290"/>
              <a:gd name="connsiteY0" fmla="*/ 784748 h 1740632"/>
              <a:gd name="connsiteX1" fmla="*/ 2373029 w 3486290"/>
              <a:gd name="connsiteY1" fmla="*/ 179028 h 1740632"/>
              <a:gd name="connsiteX2" fmla="*/ 1383792 w 3486290"/>
              <a:gd name="connsiteY2" fmla="*/ 709259 h 1740632"/>
              <a:gd name="connsiteX3" fmla="*/ 3486290 w 3486290"/>
              <a:gd name="connsiteY3" fmla="*/ 1487013 h 1740632"/>
              <a:gd name="connsiteX0" fmla="*/ -1 w 3486288"/>
              <a:gd name="connsiteY0" fmla="*/ 812240 h 1768124"/>
              <a:gd name="connsiteX1" fmla="*/ 2373027 w 3486288"/>
              <a:gd name="connsiteY1" fmla="*/ 206520 h 1768124"/>
              <a:gd name="connsiteX2" fmla="*/ 1383790 w 3486288"/>
              <a:gd name="connsiteY2" fmla="*/ 736751 h 1768124"/>
              <a:gd name="connsiteX3" fmla="*/ 3486288 w 3486288"/>
              <a:gd name="connsiteY3" fmla="*/ 1514505 h 1768124"/>
              <a:gd name="connsiteX0" fmla="*/ 1 w 3486290"/>
              <a:gd name="connsiteY0" fmla="*/ 812240 h 1889017"/>
              <a:gd name="connsiteX1" fmla="*/ 2373029 w 3486290"/>
              <a:gd name="connsiteY1" fmla="*/ 206520 h 1889017"/>
              <a:gd name="connsiteX2" fmla="*/ 1383792 w 3486290"/>
              <a:gd name="connsiteY2" fmla="*/ 736751 h 1889017"/>
              <a:gd name="connsiteX3" fmla="*/ 3486290 w 3486290"/>
              <a:gd name="connsiteY3" fmla="*/ 1514505 h 1889017"/>
              <a:gd name="connsiteX0" fmla="*/ -1 w 3486288"/>
              <a:gd name="connsiteY0" fmla="*/ 812240 h 1781563"/>
              <a:gd name="connsiteX1" fmla="*/ 2373027 w 3486288"/>
              <a:gd name="connsiteY1" fmla="*/ 206520 h 1781563"/>
              <a:gd name="connsiteX2" fmla="*/ 1383790 w 3486288"/>
              <a:gd name="connsiteY2" fmla="*/ 736751 h 1781563"/>
              <a:gd name="connsiteX3" fmla="*/ 3486288 w 3486288"/>
              <a:gd name="connsiteY3" fmla="*/ 1514505 h 1781563"/>
              <a:gd name="connsiteX0" fmla="*/ 1 w 3486290"/>
              <a:gd name="connsiteY0" fmla="*/ 812240 h 1782029"/>
              <a:gd name="connsiteX1" fmla="*/ 2373029 w 3486290"/>
              <a:gd name="connsiteY1" fmla="*/ 206520 h 1782029"/>
              <a:gd name="connsiteX2" fmla="*/ 1383792 w 3486290"/>
              <a:gd name="connsiteY2" fmla="*/ 736751 h 1782029"/>
              <a:gd name="connsiteX3" fmla="*/ 3486290 w 3486290"/>
              <a:gd name="connsiteY3" fmla="*/ 1514505 h 1782029"/>
              <a:gd name="connsiteX0" fmla="*/ -1 w 3486288"/>
              <a:gd name="connsiteY0" fmla="*/ 812240 h 1841490"/>
              <a:gd name="connsiteX1" fmla="*/ 2373027 w 3486288"/>
              <a:gd name="connsiteY1" fmla="*/ 206520 h 1841490"/>
              <a:gd name="connsiteX2" fmla="*/ 1383790 w 3486288"/>
              <a:gd name="connsiteY2" fmla="*/ 736751 h 1841490"/>
              <a:gd name="connsiteX3" fmla="*/ 3486288 w 3486288"/>
              <a:gd name="connsiteY3" fmla="*/ 1514505 h 1841490"/>
              <a:gd name="connsiteX0" fmla="*/ 1 w 3486290"/>
              <a:gd name="connsiteY0" fmla="*/ 812240 h 1820631"/>
              <a:gd name="connsiteX1" fmla="*/ 2373029 w 3486290"/>
              <a:gd name="connsiteY1" fmla="*/ 206520 h 1820631"/>
              <a:gd name="connsiteX2" fmla="*/ 1383792 w 3486290"/>
              <a:gd name="connsiteY2" fmla="*/ 736751 h 1820631"/>
              <a:gd name="connsiteX3" fmla="*/ 3486290 w 3486290"/>
              <a:gd name="connsiteY3" fmla="*/ 1514505 h 1820631"/>
              <a:gd name="connsiteX0" fmla="*/ -1 w 3695725"/>
              <a:gd name="connsiteY0" fmla="*/ 812240 h 1785331"/>
              <a:gd name="connsiteX1" fmla="*/ 2373027 w 3695725"/>
              <a:gd name="connsiteY1" fmla="*/ 206520 h 1785331"/>
              <a:gd name="connsiteX2" fmla="*/ 1383790 w 3695725"/>
              <a:gd name="connsiteY2" fmla="*/ 736751 h 1785331"/>
              <a:gd name="connsiteX3" fmla="*/ 3695725 w 3695725"/>
              <a:gd name="connsiteY3" fmla="*/ 1471007 h 1785331"/>
              <a:gd name="connsiteX0" fmla="*/ 1 w 3695727"/>
              <a:gd name="connsiteY0" fmla="*/ 812240 h 1922751"/>
              <a:gd name="connsiteX1" fmla="*/ 2373029 w 3695727"/>
              <a:gd name="connsiteY1" fmla="*/ 206520 h 1922751"/>
              <a:gd name="connsiteX2" fmla="*/ 1383792 w 3695727"/>
              <a:gd name="connsiteY2" fmla="*/ 736751 h 1922751"/>
              <a:gd name="connsiteX3" fmla="*/ 3695727 w 3695727"/>
              <a:gd name="connsiteY3" fmla="*/ 1471007 h 1922751"/>
              <a:gd name="connsiteX0" fmla="*/ -1 w 3695725"/>
              <a:gd name="connsiteY0" fmla="*/ 812240 h 1881145"/>
              <a:gd name="connsiteX1" fmla="*/ 2373027 w 3695725"/>
              <a:gd name="connsiteY1" fmla="*/ 206520 h 1881145"/>
              <a:gd name="connsiteX2" fmla="*/ 1383790 w 3695725"/>
              <a:gd name="connsiteY2" fmla="*/ 736751 h 1881145"/>
              <a:gd name="connsiteX3" fmla="*/ 3695725 w 3695725"/>
              <a:gd name="connsiteY3" fmla="*/ 1471007 h 1881145"/>
              <a:gd name="connsiteX0" fmla="*/ 1 w 3695727"/>
              <a:gd name="connsiteY0" fmla="*/ 606478 h 1690024"/>
              <a:gd name="connsiteX1" fmla="*/ 2373029 w 3695727"/>
              <a:gd name="connsiteY1" fmla="*/ 758 h 1690024"/>
              <a:gd name="connsiteX2" fmla="*/ 1140352 w 3695727"/>
              <a:gd name="connsiteY2" fmla="*/ 600526 h 1690024"/>
              <a:gd name="connsiteX3" fmla="*/ 3695727 w 3695727"/>
              <a:gd name="connsiteY3" fmla="*/ 1265245 h 1690024"/>
              <a:gd name="connsiteX0" fmla="*/ -1 w 3695725"/>
              <a:gd name="connsiteY0" fmla="*/ 852702 h 1936248"/>
              <a:gd name="connsiteX1" fmla="*/ 2373027 w 3695725"/>
              <a:gd name="connsiteY1" fmla="*/ 246982 h 1936248"/>
              <a:gd name="connsiteX2" fmla="*/ 1140350 w 3695725"/>
              <a:gd name="connsiteY2" fmla="*/ 846750 h 1936248"/>
              <a:gd name="connsiteX3" fmla="*/ 3695725 w 3695725"/>
              <a:gd name="connsiteY3" fmla="*/ 1511469 h 1936248"/>
              <a:gd name="connsiteX0" fmla="*/ 1 w 3695727"/>
              <a:gd name="connsiteY0" fmla="*/ 821568 h 1905114"/>
              <a:gd name="connsiteX1" fmla="*/ 2373029 w 3695727"/>
              <a:gd name="connsiteY1" fmla="*/ 215848 h 1905114"/>
              <a:gd name="connsiteX2" fmla="*/ 1140352 w 3695727"/>
              <a:gd name="connsiteY2" fmla="*/ 815616 h 1905114"/>
              <a:gd name="connsiteX3" fmla="*/ 3695727 w 3695727"/>
              <a:gd name="connsiteY3" fmla="*/ 1480335 h 1905114"/>
              <a:gd name="connsiteX0" fmla="*/ -1 w 3695725"/>
              <a:gd name="connsiteY0" fmla="*/ 776734 h 1860280"/>
              <a:gd name="connsiteX1" fmla="*/ 2373027 w 3695725"/>
              <a:gd name="connsiteY1" fmla="*/ 171014 h 1860280"/>
              <a:gd name="connsiteX2" fmla="*/ 1140350 w 3695725"/>
              <a:gd name="connsiteY2" fmla="*/ 770782 h 1860280"/>
              <a:gd name="connsiteX3" fmla="*/ 3695725 w 3695725"/>
              <a:gd name="connsiteY3" fmla="*/ 1435501 h 1860280"/>
              <a:gd name="connsiteX0" fmla="*/ 1 w 3695727"/>
              <a:gd name="connsiteY0" fmla="*/ 767066 h 1850612"/>
              <a:gd name="connsiteX1" fmla="*/ 2373029 w 3695727"/>
              <a:gd name="connsiteY1" fmla="*/ 161346 h 1850612"/>
              <a:gd name="connsiteX2" fmla="*/ 1140352 w 3695727"/>
              <a:gd name="connsiteY2" fmla="*/ 761114 h 1850612"/>
              <a:gd name="connsiteX3" fmla="*/ 3695727 w 3695727"/>
              <a:gd name="connsiteY3" fmla="*/ 1425833 h 1850612"/>
              <a:gd name="connsiteX0" fmla="*/ -1 w 3695725"/>
              <a:gd name="connsiteY0" fmla="*/ 850720 h 1934266"/>
              <a:gd name="connsiteX1" fmla="*/ 2373027 w 3695725"/>
              <a:gd name="connsiteY1" fmla="*/ 245000 h 1934266"/>
              <a:gd name="connsiteX2" fmla="*/ 1140350 w 3695725"/>
              <a:gd name="connsiteY2" fmla="*/ 844768 h 1934266"/>
              <a:gd name="connsiteX3" fmla="*/ 3695725 w 3695725"/>
              <a:gd name="connsiteY3" fmla="*/ 1509487 h 1934266"/>
              <a:gd name="connsiteX0" fmla="*/ 1 w 3695727"/>
              <a:gd name="connsiteY0" fmla="*/ 787537 h 1871083"/>
              <a:gd name="connsiteX1" fmla="*/ 2373029 w 3695727"/>
              <a:gd name="connsiteY1" fmla="*/ 181817 h 1871083"/>
              <a:gd name="connsiteX2" fmla="*/ 1140352 w 3695727"/>
              <a:gd name="connsiteY2" fmla="*/ 781585 h 1871083"/>
              <a:gd name="connsiteX3" fmla="*/ 3695727 w 3695727"/>
              <a:gd name="connsiteY3" fmla="*/ 1446304 h 1871083"/>
              <a:gd name="connsiteX0" fmla="*/ -1 w 3695725"/>
              <a:gd name="connsiteY0" fmla="*/ 838882 h 1922428"/>
              <a:gd name="connsiteX1" fmla="*/ 2373027 w 3695725"/>
              <a:gd name="connsiteY1" fmla="*/ 233162 h 1922428"/>
              <a:gd name="connsiteX2" fmla="*/ 1140350 w 3695725"/>
              <a:gd name="connsiteY2" fmla="*/ 832930 h 1922428"/>
              <a:gd name="connsiteX3" fmla="*/ 3695725 w 3695725"/>
              <a:gd name="connsiteY3" fmla="*/ 1497649 h 1922428"/>
              <a:gd name="connsiteX0" fmla="*/ 1 w 3695727"/>
              <a:gd name="connsiteY0" fmla="*/ 805123 h 1888669"/>
              <a:gd name="connsiteX1" fmla="*/ 2373029 w 3695727"/>
              <a:gd name="connsiteY1" fmla="*/ 199403 h 1888669"/>
              <a:gd name="connsiteX2" fmla="*/ 1140352 w 3695727"/>
              <a:gd name="connsiteY2" fmla="*/ 799171 h 1888669"/>
              <a:gd name="connsiteX3" fmla="*/ 3695727 w 3695727"/>
              <a:gd name="connsiteY3" fmla="*/ 1463890 h 1888669"/>
              <a:gd name="connsiteX0" fmla="*/ -1 w 3695725"/>
              <a:gd name="connsiteY0" fmla="*/ 811276 h 1894822"/>
              <a:gd name="connsiteX1" fmla="*/ 2373027 w 3695725"/>
              <a:gd name="connsiteY1" fmla="*/ 205556 h 1894822"/>
              <a:gd name="connsiteX2" fmla="*/ 1140350 w 3695725"/>
              <a:gd name="connsiteY2" fmla="*/ 805324 h 1894822"/>
              <a:gd name="connsiteX3" fmla="*/ 3695725 w 3695725"/>
              <a:gd name="connsiteY3" fmla="*/ 1470043 h 1894822"/>
              <a:gd name="connsiteX0" fmla="*/ 1 w 3695727"/>
              <a:gd name="connsiteY0" fmla="*/ 811276 h 1939589"/>
              <a:gd name="connsiteX1" fmla="*/ 2373029 w 3695727"/>
              <a:gd name="connsiteY1" fmla="*/ 205556 h 1939589"/>
              <a:gd name="connsiteX2" fmla="*/ 1140352 w 3695727"/>
              <a:gd name="connsiteY2" fmla="*/ 805324 h 1939589"/>
              <a:gd name="connsiteX3" fmla="*/ 3695727 w 3695727"/>
              <a:gd name="connsiteY3" fmla="*/ 1470043 h 1939589"/>
              <a:gd name="connsiteX0" fmla="*/ -1 w 3695725"/>
              <a:gd name="connsiteY0" fmla="*/ 811276 h 1917491"/>
              <a:gd name="connsiteX1" fmla="*/ 2373027 w 3695725"/>
              <a:gd name="connsiteY1" fmla="*/ 205556 h 1917491"/>
              <a:gd name="connsiteX2" fmla="*/ 1140350 w 3695725"/>
              <a:gd name="connsiteY2" fmla="*/ 805324 h 1917491"/>
              <a:gd name="connsiteX3" fmla="*/ 3695725 w 3695725"/>
              <a:gd name="connsiteY3" fmla="*/ 1470043 h 1917491"/>
              <a:gd name="connsiteX0" fmla="*/ 1 w 3695727"/>
              <a:gd name="connsiteY0" fmla="*/ 811276 h 1890994"/>
              <a:gd name="connsiteX1" fmla="*/ 2373029 w 3695727"/>
              <a:gd name="connsiteY1" fmla="*/ 205556 h 1890994"/>
              <a:gd name="connsiteX2" fmla="*/ 1140352 w 3695727"/>
              <a:gd name="connsiteY2" fmla="*/ 805324 h 1890994"/>
              <a:gd name="connsiteX3" fmla="*/ 3695727 w 3695727"/>
              <a:gd name="connsiteY3" fmla="*/ 1470043 h 1890994"/>
              <a:gd name="connsiteX0" fmla="*/ -1 w 3695725"/>
              <a:gd name="connsiteY0" fmla="*/ 785202 h 1864918"/>
              <a:gd name="connsiteX1" fmla="*/ 2373027 w 3695725"/>
              <a:gd name="connsiteY1" fmla="*/ 179482 h 1864918"/>
              <a:gd name="connsiteX2" fmla="*/ 1140350 w 3695725"/>
              <a:gd name="connsiteY2" fmla="*/ 779250 h 1864918"/>
              <a:gd name="connsiteX3" fmla="*/ 3695725 w 3695725"/>
              <a:gd name="connsiteY3" fmla="*/ 1443969 h 1864918"/>
              <a:gd name="connsiteX0" fmla="*/ 1 w 3695727"/>
              <a:gd name="connsiteY0" fmla="*/ 785202 h 1951776"/>
              <a:gd name="connsiteX1" fmla="*/ 2373029 w 3695727"/>
              <a:gd name="connsiteY1" fmla="*/ 179482 h 1951776"/>
              <a:gd name="connsiteX2" fmla="*/ 1140352 w 3695727"/>
              <a:gd name="connsiteY2" fmla="*/ 779250 h 1951776"/>
              <a:gd name="connsiteX3" fmla="*/ 3695727 w 3695727"/>
              <a:gd name="connsiteY3" fmla="*/ 1443969 h 1951776"/>
              <a:gd name="connsiteX0" fmla="*/ -1 w 3652326"/>
              <a:gd name="connsiteY0" fmla="*/ 785202 h 1908019"/>
              <a:gd name="connsiteX1" fmla="*/ 2373027 w 3652326"/>
              <a:gd name="connsiteY1" fmla="*/ 179482 h 1908019"/>
              <a:gd name="connsiteX2" fmla="*/ 1140350 w 3652326"/>
              <a:gd name="connsiteY2" fmla="*/ 779250 h 1908019"/>
              <a:gd name="connsiteX3" fmla="*/ 3652326 w 3652326"/>
              <a:gd name="connsiteY3" fmla="*/ 1387296 h 1908019"/>
              <a:gd name="connsiteX0" fmla="*/ 1 w 3652328"/>
              <a:gd name="connsiteY0" fmla="*/ 785202 h 1837572"/>
              <a:gd name="connsiteX1" fmla="*/ 2373029 w 3652328"/>
              <a:gd name="connsiteY1" fmla="*/ 179482 h 1837572"/>
              <a:gd name="connsiteX2" fmla="*/ 1140352 w 3652328"/>
              <a:gd name="connsiteY2" fmla="*/ 779250 h 1837572"/>
              <a:gd name="connsiteX3" fmla="*/ 3652328 w 3652328"/>
              <a:gd name="connsiteY3" fmla="*/ 1387296 h 1837572"/>
              <a:gd name="connsiteX0" fmla="*/ -1 w 3652326"/>
              <a:gd name="connsiteY0" fmla="*/ 785202 h 1878695"/>
              <a:gd name="connsiteX1" fmla="*/ 2373027 w 3652326"/>
              <a:gd name="connsiteY1" fmla="*/ 179482 h 1878695"/>
              <a:gd name="connsiteX2" fmla="*/ 1140350 w 3652326"/>
              <a:gd name="connsiteY2" fmla="*/ 779250 h 1878695"/>
              <a:gd name="connsiteX3" fmla="*/ 3652326 w 3652326"/>
              <a:gd name="connsiteY3" fmla="*/ 1387296 h 1878695"/>
              <a:gd name="connsiteX0" fmla="*/ 1 w 3652328"/>
              <a:gd name="connsiteY0" fmla="*/ 785202 h 1868062"/>
              <a:gd name="connsiteX1" fmla="*/ 2373029 w 3652328"/>
              <a:gd name="connsiteY1" fmla="*/ 179482 h 1868062"/>
              <a:gd name="connsiteX2" fmla="*/ 1140352 w 3652328"/>
              <a:gd name="connsiteY2" fmla="*/ 779250 h 1868062"/>
              <a:gd name="connsiteX3" fmla="*/ 3652328 w 3652328"/>
              <a:gd name="connsiteY3" fmla="*/ 1387296 h 1868062"/>
              <a:gd name="connsiteX0" fmla="*/ -1 w 3652326"/>
              <a:gd name="connsiteY0" fmla="*/ 785202 h 1896207"/>
              <a:gd name="connsiteX1" fmla="*/ 2373027 w 3652326"/>
              <a:gd name="connsiteY1" fmla="*/ 179482 h 1896207"/>
              <a:gd name="connsiteX2" fmla="*/ 1140350 w 3652326"/>
              <a:gd name="connsiteY2" fmla="*/ 779250 h 1896207"/>
              <a:gd name="connsiteX3" fmla="*/ 3652326 w 3652326"/>
              <a:gd name="connsiteY3" fmla="*/ 1387296 h 1896207"/>
              <a:gd name="connsiteX0" fmla="*/ 1 w 3652328"/>
              <a:gd name="connsiteY0" fmla="*/ 785202 h 1878467"/>
              <a:gd name="connsiteX1" fmla="*/ 2373029 w 3652328"/>
              <a:gd name="connsiteY1" fmla="*/ 179482 h 1878467"/>
              <a:gd name="connsiteX2" fmla="*/ 1140352 w 3652328"/>
              <a:gd name="connsiteY2" fmla="*/ 779250 h 1878467"/>
              <a:gd name="connsiteX3" fmla="*/ 3652328 w 3652328"/>
              <a:gd name="connsiteY3" fmla="*/ 1387296 h 1878467"/>
              <a:gd name="connsiteX0" fmla="*/ -1 w 3652326"/>
              <a:gd name="connsiteY0" fmla="*/ 785202 h 1891773"/>
              <a:gd name="connsiteX1" fmla="*/ 2373027 w 3652326"/>
              <a:gd name="connsiteY1" fmla="*/ 179482 h 1891773"/>
              <a:gd name="connsiteX2" fmla="*/ 1140350 w 3652326"/>
              <a:gd name="connsiteY2" fmla="*/ 779250 h 1891773"/>
              <a:gd name="connsiteX3" fmla="*/ 3652326 w 3652326"/>
              <a:gd name="connsiteY3" fmla="*/ 1387296 h 1891773"/>
              <a:gd name="connsiteX0" fmla="*/ 1 w 3652328"/>
              <a:gd name="connsiteY0" fmla="*/ 785202 h 1946445"/>
              <a:gd name="connsiteX1" fmla="*/ 2373029 w 3652328"/>
              <a:gd name="connsiteY1" fmla="*/ 179482 h 1946445"/>
              <a:gd name="connsiteX2" fmla="*/ 1140352 w 3652328"/>
              <a:gd name="connsiteY2" fmla="*/ 779250 h 1946445"/>
              <a:gd name="connsiteX3" fmla="*/ 3652328 w 3652328"/>
              <a:gd name="connsiteY3" fmla="*/ 1387296 h 1946445"/>
              <a:gd name="connsiteX0" fmla="*/ -1 w 3652326"/>
              <a:gd name="connsiteY0" fmla="*/ 785202 h 1932887"/>
              <a:gd name="connsiteX1" fmla="*/ 2373027 w 3652326"/>
              <a:gd name="connsiteY1" fmla="*/ 179482 h 1932887"/>
              <a:gd name="connsiteX2" fmla="*/ 1140350 w 3652326"/>
              <a:gd name="connsiteY2" fmla="*/ 779250 h 1932887"/>
              <a:gd name="connsiteX3" fmla="*/ 3652326 w 3652326"/>
              <a:gd name="connsiteY3" fmla="*/ 1387296 h 1932887"/>
              <a:gd name="connsiteX0" fmla="*/ 1 w 3652328"/>
              <a:gd name="connsiteY0" fmla="*/ 785202 h 1931396"/>
              <a:gd name="connsiteX1" fmla="*/ 2373029 w 3652328"/>
              <a:gd name="connsiteY1" fmla="*/ 179482 h 1931396"/>
              <a:gd name="connsiteX2" fmla="*/ 1140352 w 3652328"/>
              <a:gd name="connsiteY2" fmla="*/ 779250 h 1931396"/>
              <a:gd name="connsiteX3" fmla="*/ 3652328 w 3652328"/>
              <a:gd name="connsiteY3" fmla="*/ 1387296 h 1931396"/>
              <a:gd name="connsiteX0" fmla="*/ 1 w 3652328"/>
              <a:gd name="connsiteY0" fmla="*/ 909879 h 2056073"/>
              <a:gd name="connsiteX1" fmla="*/ 2256793 w 3652328"/>
              <a:gd name="connsiteY1" fmla="*/ 152368 h 2056073"/>
              <a:gd name="connsiteX2" fmla="*/ 1140352 w 3652328"/>
              <a:gd name="connsiteY2" fmla="*/ 903927 h 2056073"/>
              <a:gd name="connsiteX3" fmla="*/ 3652328 w 3652328"/>
              <a:gd name="connsiteY3" fmla="*/ 1511973 h 2056073"/>
              <a:gd name="connsiteX0" fmla="*/ 1 w 3652328"/>
              <a:gd name="connsiteY0" fmla="*/ 757684 h 1931518"/>
              <a:gd name="connsiteX1" fmla="*/ 2256793 w 3652328"/>
              <a:gd name="connsiteY1" fmla="*/ 173 h 1931518"/>
              <a:gd name="connsiteX2" fmla="*/ 1217844 w 3652328"/>
              <a:gd name="connsiteY2" fmla="*/ 852926 h 1931518"/>
              <a:gd name="connsiteX3" fmla="*/ 3652328 w 3652328"/>
              <a:gd name="connsiteY3" fmla="*/ 1359778 h 1931518"/>
              <a:gd name="connsiteX0" fmla="*/ 1 w 3652328"/>
              <a:gd name="connsiteY0" fmla="*/ 908076 h 2081910"/>
              <a:gd name="connsiteX1" fmla="*/ 2256793 w 3652328"/>
              <a:gd name="connsiteY1" fmla="*/ 150565 h 2081910"/>
              <a:gd name="connsiteX2" fmla="*/ 1217844 w 3652328"/>
              <a:gd name="connsiteY2" fmla="*/ 1003318 h 2081910"/>
              <a:gd name="connsiteX3" fmla="*/ 3652328 w 3652328"/>
              <a:gd name="connsiteY3" fmla="*/ 1510170 h 2081910"/>
              <a:gd name="connsiteX0" fmla="*/ 1 w 3652328"/>
              <a:gd name="connsiteY0" fmla="*/ 958672 h 2132506"/>
              <a:gd name="connsiteX1" fmla="*/ 2256793 w 3652328"/>
              <a:gd name="connsiteY1" fmla="*/ 201161 h 2132506"/>
              <a:gd name="connsiteX2" fmla="*/ 1217844 w 3652328"/>
              <a:gd name="connsiteY2" fmla="*/ 1053914 h 2132506"/>
              <a:gd name="connsiteX3" fmla="*/ 3652328 w 3652328"/>
              <a:gd name="connsiteY3" fmla="*/ 1560766 h 2132506"/>
              <a:gd name="connsiteX0" fmla="*/ 1 w 3652328"/>
              <a:gd name="connsiteY0" fmla="*/ 973686 h 2147520"/>
              <a:gd name="connsiteX1" fmla="*/ 2256793 w 3652328"/>
              <a:gd name="connsiteY1" fmla="*/ 216175 h 2147520"/>
              <a:gd name="connsiteX2" fmla="*/ 1217844 w 3652328"/>
              <a:gd name="connsiteY2" fmla="*/ 1068928 h 2147520"/>
              <a:gd name="connsiteX3" fmla="*/ 3652328 w 3652328"/>
              <a:gd name="connsiteY3" fmla="*/ 1575780 h 2147520"/>
              <a:gd name="connsiteX0" fmla="*/ 1 w 3652328"/>
              <a:gd name="connsiteY0" fmla="*/ 1010158 h 2183992"/>
              <a:gd name="connsiteX1" fmla="*/ 2256793 w 3652328"/>
              <a:gd name="connsiteY1" fmla="*/ 252647 h 2183992"/>
              <a:gd name="connsiteX2" fmla="*/ 1217844 w 3652328"/>
              <a:gd name="connsiteY2" fmla="*/ 1105400 h 2183992"/>
              <a:gd name="connsiteX3" fmla="*/ 3652328 w 3652328"/>
              <a:gd name="connsiteY3" fmla="*/ 1612252 h 2183992"/>
              <a:gd name="connsiteX0" fmla="*/ 1 w 3652328"/>
              <a:gd name="connsiteY0" fmla="*/ 1002051 h 2175885"/>
              <a:gd name="connsiteX1" fmla="*/ 2256793 w 3652328"/>
              <a:gd name="connsiteY1" fmla="*/ 244540 h 2175885"/>
              <a:gd name="connsiteX2" fmla="*/ 1217844 w 3652328"/>
              <a:gd name="connsiteY2" fmla="*/ 1097293 h 2175885"/>
              <a:gd name="connsiteX3" fmla="*/ 3652328 w 3652328"/>
              <a:gd name="connsiteY3" fmla="*/ 1604145 h 2175885"/>
              <a:gd name="connsiteX0" fmla="*/ 1 w 3652328"/>
              <a:gd name="connsiteY0" fmla="*/ 909558 h 2083392"/>
              <a:gd name="connsiteX1" fmla="*/ 2256793 w 3652328"/>
              <a:gd name="connsiteY1" fmla="*/ 152047 h 2083392"/>
              <a:gd name="connsiteX2" fmla="*/ 1217844 w 3652328"/>
              <a:gd name="connsiteY2" fmla="*/ 1004800 h 2083392"/>
              <a:gd name="connsiteX3" fmla="*/ 3652328 w 3652328"/>
              <a:gd name="connsiteY3" fmla="*/ 1511652 h 2083392"/>
              <a:gd name="connsiteX0" fmla="*/ 1 w 3652328"/>
              <a:gd name="connsiteY0" fmla="*/ 914035 h 2087869"/>
              <a:gd name="connsiteX1" fmla="*/ 2256793 w 3652328"/>
              <a:gd name="connsiteY1" fmla="*/ 156524 h 2087869"/>
              <a:gd name="connsiteX2" fmla="*/ 1217844 w 3652328"/>
              <a:gd name="connsiteY2" fmla="*/ 1009277 h 2087869"/>
              <a:gd name="connsiteX3" fmla="*/ 3652328 w 3652328"/>
              <a:gd name="connsiteY3" fmla="*/ 1516129 h 2087869"/>
              <a:gd name="connsiteX0" fmla="*/ 1 w 3652328"/>
              <a:gd name="connsiteY0" fmla="*/ 1021957 h 2078329"/>
              <a:gd name="connsiteX1" fmla="*/ 2280499 w 3652328"/>
              <a:gd name="connsiteY1" fmla="*/ 85759 h 2078329"/>
              <a:gd name="connsiteX2" fmla="*/ 1217844 w 3652328"/>
              <a:gd name="connsiteY2" fmla="*/ 1117199 h 2078329"/>
              <a:gd name="connsiteX3" fmla="*/ 3652328 w 3652328"/>
              <a:gd name="connsiteY3" fmla="*/ 1624051 h 2078329"/>
              <a:gd name="connsiteX0" fmla="*/ 1 w 3652328"/>
              <a:gd name="connsiteY0" fmla="*/ 1062649 h 2119021"/>
              <a:gd name="connsiteX1" fmla="*/ 2280499 w 3652328"/>
              <a:gd name="connsiteY1" fmla="*/ 126451 h 2119021"/>
              <a:gd name="connsiteX2" fmla="*/ 1217844 w 3652328"/>
              <a:gd name="connsiteY2" fmla="*/ 1157891 h 2119021"/>
              <a:gd name="connsiteX3" fmla="*/ 3652328 w 3652328"/>
              <a:gd name="connsiteY3" fmla="*/ 1664743 h 2119021"/>
              <a:gd name="connsiteX0" fmla="*/ 1 w 3652328"/>
              <a:gd name="connsiteY0" fmla="*/ 1062649 h 2119021"/>
              <a:gd name="connsiteX1" fmla="*/ 2280499 w 3652328"/>
              <a:gd name="connsiteY1" fmla="*/ 126451 h 2119021"/>
              <a:gd name="connsiteX2" fmla="*/ 1217844 w 3652328"/>
              <a:gd name="connsiteY2" fmla="*/ 1157891 h 2119021"/>
              <a:gd name="connsiteX3" fmla="*/ 3652328 w 3652328"/>
              <a:gd name="connsiteY3" fmla="*/ 1664743 h 2119021"/>
              <a:gd name="connsiteX0" fmla="*/ 1 w 3652328"/>
              <a:gd name="connsiteY0" fmla="*/ 1087644 h 2202478"/>
              <a:gd name="connsiteX1" fmla="*/ 2280499 w 3652328"/>
              <a:gd name="connsiteY1" fmla="*/ 151446 h 2202478"/>
              <a:gd name="connsiteX2" fmla="*/ 1217844 w 3652328"/>
              <a:gd name="connsiteY2" fmla="*/ 1182886 h 2202478"/>
              <a:gd name="connsiteX3" fmla="*/ 3652328 w 3652328"/>
              <a:gd name="connsiteY3" fmla="*/ 1689738 h 2202478"/>
              <a:gd name="connsiteX0" fmla="*/ 1 w 3652328"/>
              <a:gd name="connsiteY0" fmla="*/ 1081482 h 2182622"/>
              <a:gd name="connsiteX1" fmla="*/ 2280499 w 3652328"/>
              <a:gd name="connsiteY1" fmla="*/ 145284 h 2182622"/>
              <a:gd name="connsiteX2" fmla="*/ 1217844 w 3652328"/>
              <a:gd name="connsiteY2" fmla="*/ 1176724 h 2182622"/>
              <a:gd name="connsiteX3" fmla="*/ 3652328 w 3652328"/>
              <a:gd name="connsiteY3" fmla="*/ 1683576 h 2182622"/>
              <a:gd name="connsiteX0" fmla="*/ 1 w 3652328"/>
              <a:gd name="connsiteY0" fmla="*/ 1073733 h 2174873"/>
              <a:gd name="connsiteX1" fmla="*/ 2280499 w 3652328"/>
              <a:gd name="connsiteY1" fmla="*/ 137535 h 2174873"/>
              <a:gd name="connsiteX2" fmla="*/ 1217844 w 3652328"/>
              <a:gd name="connsiteY2" fmla="*/ 1168975 h 2174873"/>
              <a:gd name="connsiteX3" fmla="*/ 3652328 w 3652328"/>
              <a:gd name="connsiteY3" fmla="*/ 1675827 h 2174873"/>
              <a:gd name="connsiteX0" fmla="*/ 1 w 3652328"/>
              <a:gd name="connsiteY0" fmla="*/ 1007565 h 2108705"/>
              <a:gd name="connsiteX1" fmla="*/ 2280499 w 3652328"/>
              <a:gd name="connsiteY1" fmla="*/ 71367 h 2108705"/>
              <a:gd name="connsiteX2" fmla="*/ 1217844 w 3652328"/>
              <a:gd name="connsiteY2" fmla="*/ 1102807 h 2108705"/>
              <a:gd name="connsiteX3" fmla="*/ 3652328 w 3652328"/>
              <a:gd name="connsiteY3" fmla="*/ 1609659 h 2108705"/>
              <a:gd name="connsiteX0" fmla="*/ 1 w 3652328"/>
              <a:gd name="connsiteY0" fmla="*/ 1007565 h 2108705"/>
              <a:gd name="connsiteX1" fmla="*/ 2280499 w 3652328"/>
              <a:gd name="connsiteY1" fmla="*/ 71367 h 2108705"/>
              <a:gd name="connsiteX2" fmla="*/ 1217844 w 3652328"/>
              <a:gd name="connsiteY2" fmla="*/ 1102807 h 2108705"/>
              <a:gd name="connsiteX3" fmla="*/ 3652328 w 3652328"/>
              <a:gd name="connsiteY3" fmla="*/ 1609659 h 2108705"/>
              <a:gd name="connsiteX0" fmla="*/ 1 w 3652328"/>
              <a:gd name="connsiteY0" fmla="*/ 1021542 h 2165759"/>
              <a:gd name="connsiteX1" fmla="*/ 2280499 w 3652328"/>
              <a:gd name="connsiteY1" fmla="*/ 85344 h 2165759"/>
              <a:gd name="connsiteX2" fmla="*/ 1217844 w 3652328"/>
              <a:gd name="connsiteY2" fmla="*/ 1116784 h 2165759"/>
              <a:gd name="connsiteX3" fmla="*/ 3652328 w 3652328"/>
              <a:gd name="connsiteY3" fmla="*/ 1623636 h 2165759"/>
              <a:gd name="connsiteX0" fmla="*/ 1 w 3652328"/>
              <a:gd name="connsiteY0" fmla="*/ 1021542 h 2104886"/>
              <a:gd name="connsiteX1" fmla="*/ 2280499 w 3652328"/>
              <a:gd name="connsiteY1" fmla="*/ 85344 h 2104886"/>
              <a:gd name="connsiteX2" fmla="*/ 1217844 w 3652328"/>
              <a:gd name="connsiteY2" fmla="*/ 1116784 h 2104886"/>
              <a:gd name="connsiteX3" fmla="*/ 3652328 w 3652328"/>
              <a:gd name="connsiteY3" fmla="*/ 1623636 h 2104886"/>
              <a:gd name="connsiteX0" fmla="*/ 1 w 3652328"/>
              <a:gd name="connsiteY0" fmla="*/ 1021542 h 2180953"/>
              <a:gd name="connsiteX1" fmla="*/ 2280499 w 3652328"/>
              <a:gd name="connsiteY1" fmla="*/ 85344 h 2180953"/>
              <a:gd name="connsiteX2" fmla="*/ 1217844 w 3652328"/>
              <a:gd name="connsiteY2" fmla="*/ 1116784 h 2180953"/>
              <a:gd name="connsiteX3" fmla="*/ 3652328 w 3652328"/>
              <a:gd name="connsiteY3" fmla="*/ 1623636 h 2180953"/>
              <a:gd name="connsiteX0" fmla="*/ 1 w 3652328"/>
              <a:gd name="connsiteY0" fmla="*/ 1021542 h 2149856"/>
              <a:gd name="connsiteX1" fmla="*/ 2280499 w 3652328"/>
              <a:gd name="connsiteY1" fmla="*/ 85344 h 2149856"/>
              <a:gd name="connsiteX2" fmla="*/ 1217844 w 3652328"/>
              <a:gd name="connsiteY2" fmla="*/ 1116784 h 2149856"/>
              <a:gd name="connsiteX3" fmla="*/ 3652328 w 3652328"/>
              <a:gd name="connsiteY3" fmla="*/ 1623636 h 2149856"/>
              <a:gd name="connsiteX0" fmla="*/ 1 w 3652328"/>
              <a:gd name="connsiteY0" fmla="*/ 1051577 h 2251138"/>
              <a:gd name="connsiteX1" fmla="*/ 2280499 w 3652328"/>
              <a:gd name="connsiteY1" fmla="*/ 115379 h 2251138"/>
              <a:gd name="connsiteX2" fmla="*/ 1217844 w 3652328"/>
              <a:gd name="connsiteY2" fmla="*/ 1146819 h 2251138"/>
              <a:gd name="connsiteX3" fmla="*/ 3652328 w 3652328"/>
              <a:gd name="connsiteY3" fmla="*/ 1653671 h 2251138"/>
              <a:gd name="connsiteX0" fmla="*/ 1 w 3652328"/>
              <a:gd name="connsiteY0" fmla="*/ 1029552 h 2179206"/>
              <a:gd name="connsiteX1" fmla="*/ 2280499 w 3652328"/>
              <a:gd name="connsiteY1" fmla="*/ 93354 h 2179206"/>
              <a:gd name="connsiteX2" fmla="*/ 1217844 w 3652328"/>
              <a:gd name="connsiteY2" fmla="*/ 1124794 h 2179206"/>
              <a:gd name="connsiteX3" fmla="*/ 3652328 w 3652328"/>
              <a:gd name="connsiteY3" fmla="*/ 1631646 h 2179206"/>
              <a:gd name="connsiteX0" fmla="*/ 1 w 3652328"/>
              <a:gd name="connsiteY0" fmla="*/ 1029552 h 2236562"/>
              <a:gd name="connsiteX1" fmla="*/ 2280499 w 3652328"/>
              <a:gd name="connsiteY1" fmla="*/ 93354 h 2236562"/>
              <a:gd name="connsiteX2" fmla="*/ 1217844 w 3652328"/>
              <a:gd name="connsiteY2" fmla="*/ 1124794 h 2236562"/>
              <a:gd name="connsiteX3" fmla="*/ 3652328 w 3652328"/>
              <a:gd name="connsiteY3" fmla="*/ 1631646 h 2236562"/>
              <a:gd name="connsiteX0" fmla="*/ 1 w 3652328"/>
              <a:gd name="connsiteY0" fmla="*/ 1029552 h 2186994"/>
              <a:gd name="connsiteX1" fmla="*/ 2280499 w 3652328"/>
              <a:gd name="connsiteY1" fmla="*/ 93354 h 2186994"/>
              <a:gd name="connsiteX2" fmla="*/ 1217844 w 3652328"/>
              <a:gd name="connsiteY2" fmla="*/ 1124794 h 2186994"/>
              <a:gd name="connsiteX3" fmla="*/ 3652328 w 3652328"/>
              <a:gd name="connsiteY3" fmla="*/ 1631646 h 2186994"/>
              <a:gd name="connsiteX0" fmla="*/ 1 w 3652328"/>
              <a:gd name="connsiteY0" fmla="*/ 1049685 h 2253083"/>
              <a:gd name="connsiteX1" fmla="*/ 2280499 w 3652328"/>
              <a:gd name="connsiteY1" fmla="*/ 113487 h 2253083"/>
              <a:gd name="connsiteX2" fmla="*/ 1217844 w 3652328"/>
              <a:gd name="connsiteY2" fmla="*/ 1144927 h 2253083"/>
              <a:gd name="connsiteX3" fmla="*/ 3652328 w 3652328"/>
              <a:gd name="connsiteY3" fmla="*/ 1651779 h 2253083"/>
              <a:gd name="connsiteX0" fmla="*/ 1 w 3652328"/>
              <a:gd name="connsiteY0" fmla="*/ 1064503 h 2267901"/>
              <a:gd name="connsiteX1" fmla="*/ 2280499 w 3652328"/>
              <a:gd name="connsiteY1" fmla="*/ 128305 h 2267901"/>
              <a:gd name="connsiteX2" fmla="*/ 1217844 w 3652328"/>
              <a:gd name="connsiteY2" fmla="*/ 1159745 h 2267901"/>
              <a:gd name="connsiteX3" fmla="*/ 3652328 w 3652328"/>
              <a:gd name="connsiteY3" fmla="*/ 1666597 h 2267901"/>
              <a:gd name="connsiteX0" fmla="*/ 1 w 3652328"/>
              <a:gd name="connsiteY0" fmla="*/ 1064503 h 2210383"/>
              <a:gd name="connsiteX1" fmla="*/ 2280499 w 3652328"/>
              <a:gd name="connsiteY1" fmla="*/ 128305 h 2210383"/>
              <a:gd name="connsiteX2" fmla="*/ 1217844 w 3652328"/>
              <a:gd name="connsiteY2" fmla="*/ 1159745 h 2210383"/>
              <a:gd name="connsiteX3" fmla="*/ 3652328 w 3652328"/>
              <a:gd name="connsiteY3" fmla="*/ 1666597 h 2210383"/>
              <a:gd name="connsiteX0" fmla="*/ 1 w 3652328"/>
              <a:gd name="connsiteY0" fmla="*/ 1073958 h 2238290"/>
              <a:gd name="connsiteX1" fmla="*/ 2280499 w 3652328"/>
              <a:gd name="connsiteY1" fmla="*/ 137760 h 2238290"/>
              <a:gd name="connsiteX2" fmla="*/ 1217844 w 3652328"/>
              <a:gd name="connsiteY2" fmla="*/ 1169200 h 2238290"/>
              <a:gd name="connsiteX3" fmla="*/ 3652328 w 3652328"/>
              <a:gd name="connsiteY3" fmla="*/ 1676052 h 2238290"/>
              <a:gd name="connsiteX0" fmla="*/ 1 w 3652328"/>
              <a:gd name="connsiteY0" fmla="*/ 1063520 h 2207413"/>
              <a:gd name="connsiteX1" fmla="*/ 2280499 w 3652328"/>
              <a:gd name="connsiteY1" fmla="*/ 127322 h 2207413"/>
              <a:gd name="connsiteX2" fmla="*/ 1217844 w 3652328"/>
              <a:gd name="connsiteY2" fmla="*/ 1158762 h 2207413"/>
              <a:gd name="connsiteX3" fmla="*/ 3652328 w 3652328"/>
              <a:gd name="connsiteY3" fmla="*/ 1665614 h 2207413"/>
              <a:gd name="connsiteX0" fmla="*/ 1 w 3652328"/>
              <a:gd name="connsiteY0" fmla="*/ 1038316 h 2125449"/>
              <a:gd name="connsiteX1" fmla="*/ 2280499 w 3652328"/>
              <a:gd name="connsiteY1" fmla="*/ 102118 h 2125449"/>
              <a:gd name="connsiteX2" fmla="*/ 1217844 w 3652328"/>
              <a:gd name="connsiteY2" fmla="*/ 1133558 h 2125449"/>
              <a:gd name="connsiteX3" fmla="*/ 3652328 w 3652328"/>
              <a:gd name="connsiteY3" fmla="*/ 1640410 h 2125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52328" h="2125449">
                <a:moveTo>
                  <a:pt x="1" y="1038316"/>
                </a:moveTo>
                <a:cubicBezTo>
                  <a:pt x="1431854" y="1635187"/>
                  <a:pt x="2686737" y="462532"/>
                  <a:pt x="2280499" y="102118"/>
                </a:cubicBezTo>
                <a:cubicBezTo>
                  <a:pt x="1874261" y="-258296"/>
                  <a:pt x="1121399" y="394677"/>
                  <a:pt x="1217844" y="1133558"/>
                </a:cubicBezTo>
                <a:cubicBezTo>
                  <a:pt x="1314289" y="1872439"/>
                  <a:pt x="2152805" y="2657339"/>
                  <a:pt x="3652328" y="1640410"/>
                </a:cubicBezTo>
              </a:path>
            </a:pathLst>
          </a:custGeom>
          <a:noFill/>
          <a:ln w="25400" cap="flat">
            <a:solidFill>
              <a:schemeClr val="accent3"/>
            </a:solidFill>
            <a:bevel/>
            <a:tailEnd type="arrow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6ADC40A5-4869-3D7E-8B4B-86213325E777}"/>
              </a:ext>
            </a:extLst>
          </p:cNvPr>
          <p:cNvSpPr txBox="1"/>
          <p:nvPr/>
        </p:nvSpPr>
        <p:spPr>
          <a:xfrm>
            <a:off x="3720996" y="4695639"/>
            <a:ext cx="1474839" cy="5486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Category </a:t>
            </a:r>
          </a:p>
          <a:p>
            <a:pPr algn="ctr"/>
            <a:r>
              <a:rPr lang="en-US" b="0" dirty="0">
                <a:solidFill>
                  <a:schemeClr val="bg1"/>
                </a:solidFill>
              </a:rPr>
              <a:t>Item</a:t>
            </a:r>
          </a:p>
        </p:txBody>
      </p:sp>
      <p:pic>
        <p:nvPicPr>
          <p:cNvPr id="10" name="Icon 3">
            <a:extLst>
              <a:ext uri="{FF2B5EF4-FFF2-40B4-BE49-F238E27FC236}">
                <a16:creationId xmlns:a16="http://schemas.microsoft.com/office/drawing/2014/main" id="{9F62195E-34D9-CDF3-83F8-B0D93BFD07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75535" y="4174084"/>
            <a:ext cx="365760" cy="365760"/>
          </a:xfrm>
          <a:prstGeom prst="rect">
            <a:avLst/>
          </a:prstGeom>
        </p:spPr>
      </p:pic>
      <p:sp>
        <p:nvSpPr>
          <p:cNvPr id="11" name="TextBox 2">
            <a:extLst>
              <a:ext uri="{FF2B5EF4-FFF2-40B4-BE49-F238E27FC236}">
                <a16:creationId xmlns:a16="http://schemas.microsoft.com/office/drawing/2014/main" id="{A9D311D7-8BEB-9DC0-0BF4-F546717C95BF}"/>
              </a:ext>
            </a:extLst>
          </p:cNvPr>
          <p:cNvSpPr txBox="1"/>
          <p:nvPr/>
        </p:nvSpPr>
        <p:spPr>
          <a:xfrm>
            <a:off x="1519324" y="4695639"/>
            <a:ext cx="1474839" cy="5486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Category </a:t>
            </a:r>
          </a:p>
          <a:p>
            <a:pPr algn="ctr"/>
            <a:r>
              <a:rPr lang="en-US" b="0" dirty="0">
                <a:solidFill>
                  <a:schemeClr val="bg1"/>
                </a:solidFill>
              </a:rPr>
              <a:t>Item</a:t>
            </a:r>
          </a:p>
        </p:txBody>
      </p:sp>
      <p:pic>
        <p:nvPicPr>
          <p:cNvPr id="12" name="Icon 2">
            <a:extLst>
              <a:ext uri="{FF2B5EF4-FFF2-40B4-BE49-F238E27FC236}">
                <a16:creationId xmlns:a16="http://schemas.microsoft.com/office/drawing/2014/main" id="{158E797D-4FFA-3F04-1263-37F7710E27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73863" y="4174084"/>
            <a:ext cx="365760" cy="365760"/>
          </a:xfrm>
          <a:prstGeom prst="rect">
            <a:avLst/>
          </a:prstGeom>
        </p:spPr>
      </p:pic>
      <p:sp>
        <p:nvSpPr>
          <p:cNvPr id="13" name="TextBox 1">
            <a:extLst>
              <a:ext uri="{FF2B5EF4-FFF2-40B4-BE49-F238E27FC236}">
                <a16:creationId xmlns:a16="http://schemas.microsoft.com/office/drawing/2014/main" id="{29C5486B-8921-ABFE-AA7B-86A56322E69D}"/>
              </a:ext>
            </a:extLst>
          </p:cNvPr>
          <p:cNvSpPr txBox="1"/>
          <p:nvPr/>
        </p:nvSpPr>
        <p:spPr>
          <a:xfrm>
            <a:off x="2624732" y="2558147"/>
            <a:ext cx="1474839" cy="5486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Category </a:t>
            </a:r>
          </a:p>
          <a:p>
            <a:pPr algn="ctr"/>
            <a:r>
              <a:rPr lang="en-US" b="0" dirty="0">
                <a:solidFill>
                  <a:schemeClr val="bg1"/>
                </a:solidFill>
              </a:rPr>
              <a:t>Item</a:t>
            </a:r>
          </a:p>
        </p:txBody>
      </p:sp>
      <p:pic>
        <p:nvPicPr>
          <p:cNvPr id="14" name="Icon 1">
            <a:extLst>
              <a:ext uri="{FF2B5EF4-FFF2-40B4-BE49-F238E27FC236}">
                <a16:creationId xmlns:a16="http://schemas.microsoft.com/office/drawing/2014/main" id="{2A43E70D-DE7B-9870-F9AB-CC7F66A5D3A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179271" y="2036592"/>
            <a:ext cx="365760" cy="365760"/>
          </a:xfrm>
          <a:prstGeom prst="rect">
            <a:avLst/>
          </a:prstGeom>
        </p:spPr>
      </p:pic>
      <p:sp>
        <p:nvSpPr>
          <p:cNvPr id="18" name="Text">
            <a:extLst>
              <a:ext uri="{FF2B5EF4-FFF2-40B4-BE49-F238E27FC236}">
                <a16:creationId xmlns:a16="http://schemas.microsoft.com/office/drawing/2014/main" id="{0DD6133F-413E-C094-6670-FA346887FCDE}"/>
              </a:ext>
            </a:extLst>
          </p:cNvPr>
          <p:cNvSpPr txBox="1">
            <a:spLocks/>
          </p:cNvSpPr>
          <p:nvPr/>
        </p:nvSpPr>
        <p:spPr>
          <a:xfrm>
            <a:off x="702259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Venn Diagram – 3 Circles</a:t>
            </a:r>
          </a:p>
        </p:txBody>
      </p:sp>
    </p:spTree>
    <p:extLst>
      <p:ext uri="{BB962C8B-B14F-4D97-AF65-F5344CB8AC3E}">
        <p14:creationId xmlns:p14="http://schemas.microsoft.com/office/powerpoint/2010/main" val="2792228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" name="Venn Diagram">
            <a:extLst>
              <a:ext uri="{FF2B5EF4-FFF2-40B4-BE49-F238E27FC236}">
                <a16:creationId xmlns:a16="http://schemas.microsoft.com/office/drawing/2014/main" id="{5DBDC014-C5F3-A15F-B564-053E906B2A9C}"/>
              </a:ext>
            </a:extLst>
          </p:cNvPr>
          <p:cNvGrpSpPr/>
          <p:nvPr/>
        </p:nvGrpSpPr>
        <p:grpSpPr>
          <a:xfrm>
            <a:off x="6738965" y="1623506"/>
            <a:ext cx="4211484" cy="4206244"/>
            <a:chOff x="6762255" y="1325880"/>
            <a:chExt cx="4211484" cy="4206244"/>
          </a:xfrm>
        </p:grpSpPr>
        <p:sp>
          <p:nvSpPr>
            <p:cNvPr id="5" name="Freeform: Shape 8">
              <a:extLst>
                <a:ext uri="{FF2B5EF4-FFF2-40B4-BE49-F238E27FC236}">
                  <a16:creationId xmlns:a16="http://schemas.microsoft.com/office/drawing/2014/main" id="{E6224C74-82E2-2EF5-040F-88195BD81932}"/>
                </a:ext>
              </a:extLst>
            </p:cNvPr>
            <p:cNvSpPr/>
            <p:nvPr/>
          </p:nvSpPr>
          <p:spPr>
            <a:xfrm>
              <a:off x="6762255" y="1325880"/>
              <a:ext cx="2465003" cy="2465008"/>
            </a:xfrm>
            <a:custGeom>
              <a:avLst/>
              <a:gdLst>
                <a:gd name="connsiteX0" fmla="*/ 1232384 w 2465003"/>
                <a:gd name="connsiteY0" fmla="*/ 2464853 h 2465008"/>
                <a:gd name="connsiteX1" fmla="*/ -118 w 2465003"/>
                <a:gd name="connsiteY1" fmla="*/ 1232351 h 2465008"/>
                <a:gd name="connsiteX2" fmla="*/ 1232384 w 2465003"/>
                <a:gd name="connsiteY2" fmla="*/ -151 h 2465008"/>
                <a:gd name="connsiteX3" fmla="*/ 2464886 w 2465003"/>
                <a:gd name="connsiteY3" fmla="*/ 1232351 h 2465008"/>
                <a:gd name="connsiteX4" fmla="*/ 2103894 w 2465003"/>
                <a:gd name="connsiteY4" fmla="*/ 2103861 h 2465008"/>
                <a:gd name="connsiteX5" fmla="*/ 1232384 w 2465003"/>
                <a:gd name="connsiteY5" fmla="*/ 2464853 h 2465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65003" h="2465008">
                  <a:moveTo>
                    <a:pt x="1232384" y="2464853"/>
                  </a:moveTo>
                  <a:cubicBezTo>
                    <a:pt x="551692" y="2464853"/>
                    <a:pt x="-118" y="1913043"/>
                    <a:pt x="-118" y="1232351"/>
                  </a:cubicBezTo>
                  <a:cubicBezTo>
                    <a:pt x="-118" y="551659"/>
                    <a:pt x="551692" y="-151"/>
                    <a:pt x="1232384" y="-151"/>
                  </a:cubicBezTo>
                  <a:cubicBezTo>
                    <a:pt x="1913076" y="-151"/>
                    <a:pt x="2464886" y="551659"/>
                    <a:pt x="2464886" y="1232351"/>
                  </a:cubicBezTo>
                  <a:cubicBezTo>
                    <a:pt x="2464886" y="1559231"/>
                    <a:pt x="2335033" y="1872722"/>
                    <a:pt x="2103894" y="2103861"/>
                  </a:cubicBezTo>
                  <a:cubicBezTo>
                    <a:pt x="1873264" y="2335760"/>
                    <a:pt x="1559443" y="2465755"/>
                    <a:pt x="1232384" y="2464853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: Shape 7">
              <a:extLst>
                <a:ext uri="{FF2B5EF4-FFF2-40B4-BE49-F238E27FC236}">
                  <a16:creationId xmlns:a16="http://schemas.microsoft.com/office/drawing/2014/main" id="{22EDDEFE-E019-B675-CA80-3E6417E7C3F6}"/>
                </a:ext>
              </a:extLst>
            </p:cNvPr>
            <p:cNvSpPr/>
            <p:nvPr/>
          </p:nvSpPr>
          <p:spPr>
            <a:xfrm>
              <a:off x="8508736" y="1325880"/>
              <a:ext cx="2465003" cy="2465008"/>
            </a:xfrm>
            <a:custGeom>
              <a:avLst/>
              <a:gdLst>
                <a:gd name="connsiteX0" fmla="*/ 1232384 w 2465003"/>
                <a:gd name="connsiteY0" fmla="*/ 2464853 h 2465008"/>
                <a:gd name="connsiteX1" fmla="*/ -118 w 2465003"/>
                <a:gd name="connsiteY1" fmla="*/ 1232351 h 2465008"/>
                <a:gd name="connsiteX2" fmla="*/ 1232384 w 2465003"/>
                <a:gd name="connsiteY2" fmla="*/ -151 h 2465008"/>
                <a:gd name="connsiteX3" fmla="*/ 2464886 w 2465003"/>
                <a:gd name="connsiteY3" fmla="*/ 1232351 h 2465008"/>
                <a:gd name="connsiteX4" fmla="*/ 2103894 w 2465003"/>
                <a:gd name="connsiteY4" fmla="*/ 2103861 h 2465008"/>
                <a:gd name="connsiteX5" fmla="*/ 1232384 w 2465003"/>
                <a:gd name="connsiteY5" fmla="*/ 2464853 h 2465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65003" h="2465008">
                  <a:moveTo>
                    <a:pt x="1232384" y="2464853"/>
                  </a:moveTo>
                  <a:cubicBezTo>
                    <a:pt x="551692" y="2464853"/>
                    <a:pt x="-118" y="1913043"/>
                    <a:pt x="-118" y="1232351"/>
                  </a:cubicBezTo>
                  <a:cubicBezTo>
                    <a:pt x="-118" y="551659"/>
                    <a:pt x="551692" y="-151"/>
                    <a:pt x="1232384" y="-151"/>
                  </a:cubicBezTo>
                  <a:cubicBezTo>
                    <a:pt x="1913076" y="-151"/>
                    <a:pt x="2464886" y="551659"/>
                    <a:pt x="2464886" y="1232351"/>
                  </a:cubicBezTo>
                  <a:cubicBezTo>
                    <a:pt x="2464886" y="1559231"/>
                    <a:pt x="2335033" y="1872722"/>
                    <a:pt x="2103894" y="2103861"/>
                  </a:cubicBezTo>
                  <a:cubicBezTo>
                    <a:pt x="1873264" y="2335760"/>
                    <a:pt x="1559443" y="2465755"/>
                    <a:pt x="1232384" y="2464853"/>
                  </a:cubicBezTo>
                  <a:close/>
                </a:path>
              </a:pathLst>
            </a:custGeom>
            <a:solidFill>
              <a:schemeClr val="accent4"/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: Shape 6">
              <a:extLst>
                <a:ext uri="{FF2B5EF4-FFF2-40B4-BE49-F238E27FC236}">
                  <a16:creationId xmlns:a16="http://schemas.microsoft.com/office/drawing/2014/main" id="{694C29AD-BE38-7545-2C75-756C9BCCED1D}"/>
                </a:ext>
              </a:extLst>
            </p:cNvPr>
            <p:cNvSpPr/>
            <p:nvPr/>
          </p:nvSpPr>
          <p:spPr>
            <a:xfrm>
              <a:off x="6762255" y="3067116"/>
              <a:ext cx="2465003" cy="2465008"/>
            </a:xfrm>
            <a:custGeom>
              <a:avLst/>
              <a:gdLst>
                <a:gd name="connsiteX0" fmla="*/ 1232384 w 2465003"/>
                <a:gd name="connsiteY0" fmla="*/ 2464853 h 2465008"/>
                <a:gd name="connsiteX1" fmla="*/ -118 w 2465003"/>
                <a:gd name="connsiteY1" fmla="*/ 1232351 h 2465008"/>
                <a:gd name="connsiteX2" fmla="*/ 1232384 w 2465003"/>
                <a:gd name="connsiteY2" fmla="*/ -151 h 2465008"/>
                <a:gd name="connsiteX3" fmla="*/ 2464886 w 2465003"/>
                <a:gd name="connsiteY3" fmla="*/ 1232351 h 2465008"/>
                <a:gd name="connsiteX4" fmla="*/ 2103894 w 2465003"/>
                <a:gd name="connsiteY4" fmla="*/ 2103861 h 2465008"/>
                <a:gd name="connsiteX5" fmla="*/ 1232384 w 2465003"/>
                <a:gd name="connsiteY5" fmla="*/ 2464853 h 2465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65003" h="2465008">
                  <a:moveTo>
                    <a:pt x="1232384" y="2464853"/>
                  </a:moveTo>
                  <a:cubicBezTo>
                    <a:pt x="551692" y="2464853"/>
                    <a:pt x="-118" y="1913043"/>
                    <a:pt x="-118" y="1232351"/>
                  </a:cubicBezTo>
                  <a:cubicBezTo>
                    <a:pt x="-118" y="551659"/>
                    <a:pt x="551692" y="-151"/>
                    <a:pt x="1232384" y="-151"/>
                  </a:cubicBezTo>
                  <a:cubicBezTo>
                    <a:pt x="1913076" y="-151"/>
                    <a:pt x="2464886" y="551659"/>
                    <a:pt x="2464886" y="1232351"/>
                  </a:cubicBezTo>
                  <a:cubicBezTo>
                    <a:pt x="2464886" y="1559231"/>
                    <a:pt x="2335033" y="1872722"/>
                    <a:pt x="2103894" y="2103861"/>
                  </a:cubicBezTo>
                  <a:cubicBezTo>
                    <a:pt x="1873264" y="2335760"/>
                    <a:pt x="1559443" y="2465755"/>
                    <a:pt x="1232384" y="2464853"/>
                  </a:cubicBezTo>
                  <a:close/>
                </a:path>
              </a:pathLst>
            </a:custGeom>
            <a:solidFill>
              <a:schemeClr val="accent6"/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5">
              <a:extLst>
                <a:ext uri="{FF2B5EF4-FFF2-40B4-BE49-F238E27FC236}">
                  <a16:creationId xmlns:a16="http://schemas.microsoft.com/office/drawing/2014/main" id="{079B2540-0E50-2D69-B337-944A15B03D74}"/>
                </a:ext>
              </a:extLst>
            </p:cNvPr>
            <p:cNvSpPr/>
            <p:nvPr/>
          </p:nvSpPr>
          <p:spPr>
            <a:xfrm>
              <a:off x="8508736" y="3067116"/>
              <a:ext cx="2465003" cy="2465008"/>
            </a:xfrm>
            <a:custGeom>
              <a:avLst/>
              <a:gdLst>
                <a:gd name="connsiteX0" fmla="*/ 1232384 w 2465003"/>
                <a:gd name="connsiteY0" fmla="*/ 2464853 h 2465008"/>
                <a:gd name="connsiteX1" fmla="*/ -118 w 2465003"/>
                <a:gd name="connsiteY1" fmla="*/ 1232351 h 2465008"/>
                <a:gd name="connsiteX2" fmla="*/ 1232384 w 2465003"/>
                <a:gd name="connsiteY2" fmla="*/ -151 h 2465008"/>
                <a:gd name="connsiteX3" fmla="*/ 2464886 w 2465003"/>
                <a:gd name="connsiteY3" fmla="*/ 1232351 h 2465008"/>
                <a:gd name="connsiteX4" fmla="*/ 2103894 w 2465003"/>
                <a:gd name="connsiteY4" fmla="*/ 2103861 h 2465008"/>
                <a:gd name="connsiteX5" fmla="*/ 1232384 w 2465003"/>
                <a:gd name="connsiteY5" fmla="*/ 2464853 h 2465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65003" h="2465008">
                  <a:moveTo>
                    <a:pt x="1232384" y="2464853"/>
                  </a:moveTo>
                  <a:cubicBezTo>
                    <a:pt x="551692" y="2464853"/>
                    <a:pt x="-118" y="1913043"/>
                    <a:pt x="-118" y="1232351"/>
                  </a:cubicBezTo>
                  <a:cubicBezTo>
                    <a:pt x="-118" y="551659"/>
                    <a:pt x="551692" y="-151"/>
                    <a:pt x="1232384" y="-151"/>
                  </a:cubicBezTo>
                  <a:cubicBezTo>
                    <a:pt x="1913076" y="-151"/>
                    <a:pt x="2464886" y="551659"/>
                    <a:pt x="2464886" y="1232351"/>
                  </a:cubicBezTo>
                  <a:cubicBezTo>
                    <a:pt x="2464886" y="1559231"/>
                    <a:pt x="2335033" y="1872722"/>
                    <a:pt x="2103894" y="2103861"/>
                  </a:cubicBezTo>
                  <a:cubicBezTo>
                    <a:pt x="1873264" y="2335760"/>
                    <a:pt x="1559443" y="2465755"/>
                    <a:pt x="1232384" y="2464853"/>
                  </a:cubicBezTo>
                  <a:close/>
                </a:path>
              </a:pathLst>
            </a:custGeom>
            <a:solidFill>
              <a:schemeClr val="accent5"/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4">
              <a:extLst>
                <a:ext uri="{FF2B5EF4-FFF2-40B4-BE49-F238E27FC236}">
                  <a16:creationId xmlns:a16="http://schemas.microsoft.com/office/drawing/2014/main" id="{06B10C12-9995-2EB0-4780-B8B872EA80B1}"/>
                </a:ext>
              </a:extLst>
            </p:cNvPr>
            <p:cNvSpPr/>
            <p:nvPr/>
          </p:nvSpPr>
          <p:spPr>
            <a:xfrm>
              <a:off x="8508731" y="1688707"/>
              <a:ext cx="718532" cy="1739348"/>
            </a:xfrm>
            <a:custGeom>
              <a:avLst/>
              <a:gdLst>
                <a:gd name="connsiteX0" fmla="*/ 355425 w 718532"/>
                <a:gd name="connsiteY0" fmla="*/ 1735421 h 1739348"/>
                <a:gd name="connsiteX1" fmla="*/ 355425 w 718532"/>
                <a:gd name="connsiteY1" fmla="*/ 3625 h 1739348"/>
                <a:gd name="connsiteX2" fmla="*/ 359149 w 718532"/>
                <a:gd name="connsiteY2" fmla="*/ -151 h 1739348"/>
                <a:gd name="connsiteX3" fmla="*/ 362873 w 718532"/>
                <a:gd name="connsiteY3" fmla="*/ 3625 h 1739348"/>
                <a:gd name="connsiteX4" fmla="*/ 362873 w 718532"/>
                <a:gd name="connsiteY4" fmla="*/ 1735421 h 1739348"/>
                <a:gd name="connsiteX5" fmla="*/ 359149 w 718532"/>
                <a:gd name="connsiteY5" fmla="*/ 1739198 h 1739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18532" h="1739348">
                  <a:moveTo>
                    <a:pt x="355425" y="1735421"/>
                  </a:moveTo>
                  <a:cubicBezTo>
                    <a:pt x="-118632" y="1255480"/>
                    <a:pt x="-118632" y="483567"/>
                    <a:pt x="355425" y="3625"/>
                  </a:cubicBezTo>
                  <a:lnTo>
                    <a:pt x="359149" y="-151"/>
                  </a:lnTo>
                  <a:lnTo>
                    <a:pt x="362873" y="3625"/>
                  </a:lnTo>
                  <a:cubicBezTo>
                    <a:pt x="836929" y="483567"/>
                    <a:pt x="836929" y="1255480"/>
                    <a:pt x="362873" y="1735421"/>
                  </a:cubicBezTo>
                  <a:lnTo>
                    <a:pt x="359149" y="1739198"/>
                  </a:lnTo>
                  <a:close/>
                </a:path>
              </a:pathLst>
            </a:custGeom>
            <a:solidFill>
              <a:schemeClr val="accent3"/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: Shape 3">
              <a:extLst>
                <a:ext uri="{FF2B5EF4-FFF2-40B4-BE49-F238E27FC236}">
                  <a16:creationId xmlns:a16="http://schemas.microsoft.com/office/drawing/2014/main" id="{92E800E1-0E10-707A-21BE-C1DCF34FB184}"/>
                </a:ext>
              </a:extLst>
            </p:cNvPr>
            <p:cNvSpPr/>
            <p:nvPr/>
          </p:nvSpPr>
          <p:spPr>
            <a:xfrm>
              <a:off x="7122407" y="3067161"/>
              <a:ext cx="1744698" cy="723726"/>
            </a:xfrm>
            <a:custGeom>
              <a:avLst/>
              <a:gdLst>
                <a:gd name="connsiteX0" fmla="*/ 872231 w 1744698"/>
                <a:gd name="connsiteY0" fmla="*/ 723572 h 723726"/>
                <a:gd name="connsiteX1" fmla="*/ 3606 w 1744698"/>
                <a:gd name="connsiteY1" fmla="*/ 365412 h 723726"/>
                <a:gd name="connsiteX2" fmla="*/ -118 w 1744698"/>
                <a:gd name="connsiteY2" fmla="*/ 361688 h 723726"/>
                <a:gd name="connsiteX3" fmla="*/ 3606 w 1744698"/>
                <a:gd name="connsiteY3" fmla="*/ 357964 h 723726"/>
                <a:gd name="connsiteX4" fmla="*/ 1740857 w 1744698"/>
                <a:gd name="connsiteY4" fmla="*/ 357964 h 723726"/>
                <a:gd name="connsiteX5" fmla="*/ 1744581 w 1744698"/>
                <a:gd name="connsiteY5" fmla="*/ 361688 h 723726"/>
                <a:gd name="connsiteX6" fmla="*/ 1740857 w 1744698"/>
                <a:gd name="connsiteY6" fmla="*/ 365412 h 723726"/>
                <a:gd name="connsiteX7" fmla="*/ 872231 w 1744698"/>
                <a:gd name="connsiteY7" fmla="*/ 723572 h 723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4698" h="723726">
                  <a:moveTo>
                    <a:pt x="872231" y="723572"/>
                  </a:moveTo>
                  <a:cubicBezTo>
                    <a:pt x="546589" y="724401"/>
                    <a:pt x="234026" y="595517"/>
                    <a:pt x="3606" y="365412"/>
                  </a:cubicBezTo>
                  <a:lnTo>
                    <a:pt x="-118" y="361688"/>
                  </a:lnTo>
                  <a:lnTo>
                    <a:pt x="3606" y="357964"/>
                  </a:lnTo>
                  <a:cubicBezTo>
                    <a:pt x="484261" y="-119522"/>
                    <a:pt x="1260202" y="-119522"/>
                    <a:pt x="1740857" y="357964"/>
                  </a:cubicBezTo>
                  <a:lnTo>
                    <a:pt x="1744581" y="361688"/>
                  </a:lnTo>
                  <a:lnTo>
                    <a:pt x="1740857" y="365412"/>
                  </a:lnTo>
                  <a:cubicBezTo>
                    <a:pt x="1510437" y="595517"/>
                    <a:pt x="1197874" y="724401"/>
                    <a:pt x="872231" y="723572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: Shape 2">
              <a:extLst>
                <a:ext uri="{FF2B5EF4-FFF2-40B4-BE49-F238E27FC236}">
                  <a16:creationId xmlns:a16="http://schemas.microsoft.com/office/drawing/2014/main" id="{52DC4CB1-2074-9A57-19E6-FEDB93F81AC8}"/>
                </a:ext>
              </a:extLst>
            </p:cNvPr>
            <p:cNvSpPr/>
            <p:nvPr/>
          </p:nvSpPr>
          <p:spPr>
            <a:xfrm>
              <a:off x="8868889" y="3067161"/>
              <a:ext cx="1744698" cy="723726"/>
            </a:xfrm>
            <a:custGeom>
              <a:avLst/>
              <a:gdLst>
                <a:gd name="connsiteX0" fmla="*/ 872231 w 1744698"/>
                <a:gd name="connsiteY0" fmla="*/ 723572 h 723726"/>
                <a:gd name="connsiteX1" fmla="*/ 3606 w 1744698"/>
                <a:gd name="connsiteY1" fmla="*/ 365412 h 723726"/>
                <a:gd name="connsiteX2" fmla="*/ -118 w 1744698"/>
                <a:gd name="connsiteY2" fmla="*/ 361688 h 723726"/>
                <a:gd name="connsiteX3" fmla="*/ 3606 w 1744698"/>
                <a:gd name="connsiteY3" fmla="*/ 357964 h 723726"/>
                <a:gd name="connsiteX4" fmla="*/ 1740857 w 1744698"/>
                <a:gd name="connsiteY4" fmla="*/ 357964 h 723726"/>
                <a:gd name="connsiteX5" fmla="*/ 1744581 w 1744698"/>
                <a:gd name="connsiteY5" fmla="*/ 361688 h 723726"/>
                <a:gd name="connsiteX6" fmla="*/ 1740857 w 1744698"/>
                <a:gd name="connsiteY6" fmla="*/ 365412 h 723726"/>
                <a:gd name="connsiteX7" fmla="*/ 872231 w 1744698"/>
                <a:gd name="connsiteY7" fmla="*/ 723572 h 723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4698" h="723726">
                  <a:moveTo>
                    <a:pt x="872231" y="723572"/>
                  </a:moveTo>
                  <a:cubicBezTo>
                    <a:pt x="546589" y="724401"/>
                    <a:pt x="234026" y="595517"/>
                    <a:pt x="3606" y="365412"/>
                  </a:cubicBezTo>
                  <a:lnTo>
                    <a:pt x="-118" y="361688"/>
                  </a:lnTo>
                  <a:lnTo>
                    <a:pt x="3606" y="357964"/>
                  </a:lnTo>
                  <a:cubicBezTo>
                    <a:pt x="484261" y="-119522"/>
                    <a:pt x="1260202" y="-119522"/>
                    <a:pt x="1740857" y="357964"/>
                  </a:cubicBezTo>
                  <a:lnTo>
                    <a:pt x="1744581" y="361688"/>
                  </a:lnTo>
                  <a:lnTo>
                    <a:pt x="1740857" y="365412"/>
                  </a:lnTo>
                  <a:cubicBezTo>
                    <a:pt x="1510437" y="595517"/>
                    <a:pt x="1197874" y="724401"/>
                    <a:pt x="872231" y="723572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1">
              <a:extLst>
                <a:ext uri="{FF2B5EF4-FFF2-40B4-BE49-F238E27FC236}">
                  <a16:creationId xmlns:a16="http://schemas.microsoft.com/office/drawing/2014/main" id="{FA990227-FEB7-CD4B-1F46-BE36E735378B}"/>
                </a:ext>
              </a:extLst>
            </p:cNvPr>
            <p:cNvSpPr/>
            <p:nvPr/>
          </p:nvSpPr>
          <p:spPr>
            <a:xfrm>
              <a:off x="8508731" y="3429944"/>
              <a:ext cx="718532" cy="1739348"/>
            </a:xfrm>
            <a:custGeom>
              <a:avLst/>
              <a:gdLst>
                <a:gd name="connsiteX0" fmla="*/ 355425 w 718532"/>
                <a:gd name="connsiteY0" fmla="*/ 1735421 h 1739348"/>
                <a:gd name="connsiteX1" fmla="*/ 355425 w 718532"/>
                <a:gd name="connsiteY1" fmla="*/ 3626 h 1739348"/>
                <a:gd name="connsiteX2" fmla="*/ 359149 w 718532"/>
                <a:gd name="connsiteY2" fmla="*/ -151 h 1739348"/>
                <a:gd name="connsiteX3" fmla="*/ 362873 w 718532"/>
                <a:gd name="connsiteY3" fmla="*/ 3626 h 1739348"/>
                <a:gd name="connsiteX4" fmla="*/ 362873 w 718532"/>
                <a:gd name="connsiteY4" fmla="*/ 1735421 h 1739348"/>
                <a:gd name="connsiteX5" fmla="*/ 359149 w 718532"/>
                <a:gd name="connsiteY5" fmla="*/ 1739198 h 1739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18532" h="1739348">
                  <a:moveTo>
                    <a:pt x="355425" y="1735421"/>
                  </a:moveTo>
                  <a:cubicBezTo>
                    <a:pt x="-118632" y="1255480"/>
                    <a:pt x="-118632" y="483567"/>
                    <a:pt x="355425" y="3626"/>
                  </a:cubicBezTo>
                  <a:lnTo>
                    <a:pt x="359149" y="-151"/>
                  </a:lnTo>
                  <a:lnTo>
                    <a:pt x="362873" y="3626"/>
                  </a:lnTo>
                  <a:cubicBezTo>
                    <a:pt x="836929" y="483567"/>
                    <a:pt x="836929" y="1255480"/>
                    <a:pt x="362873" y="1735421"/>
                  </a:cubicBezTo>
                  <a:lnTo>
                    <a:pt x="359149" y="1739198"/>
                  </a:lnTo>
                  <a:close/>
                </a:path>
              </a:pathLst>
            </a:custGeom>
            <a:solidFill>
              <a:schemeClr val="bg2"/>
            </a:solidFill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4" name="TextBox 4">
            <a:extLst>
              <a:ext uri="{FF2B5EF4-FFF2-40B4-BE49-F238E27FC236}">
                <a16:creationId xmlns:a16="http://schemas.microsoft.com/office/drawing/2014/main" id="{1CCBA39C-55C9-A3EE-4E73-D24EB25D3B82}"/>
              </a:ext>
            </a:extLst>
          </p:cNvPr>
          <p:cNvSpPr txBox="1"/>
          <p:nvPr/>
        </p:nvSpPr>
        <p:spPr>
          <a:xfrm>
            <a:off x="9124667" y="4886660"/>
            <a:ext cx="1474839" cy="5486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Category </a:t>
            </a:r>
          </a:p>
          <a:p>
            <a:pPr algn="ctr"/>
            <a:r>
              <a:rPr lang="en-US" b="0" dirty="0">
                <a:solidFill>
                  <a:schemeClr val="bg1"/>
                </a:solidFill>
              </a:rPr>
              <a:t>Item</a:t>
            </a:r>
          </a:p>
        </p:txBody>
      </p:sp>
      <p:pic>
        <p:nvPicPr>
          <p:cNvPr id="35" name="Icon 4">
            <a:extLst>
              <a:ext uri="{FF2B5EF4-FFF2-40B4-BE49-F238E27FC236}">
                <a16:creationId xmlns:a16="http://schemas.microsoft.com/office/drawing/2014/main" id="{7BEA9B2A-A1EF-E832-43DA-9877261EE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79206" y="4365105"/>
            <a:ext cx="365760" cy="365760"/>
          </a:xfrm>
          <a:prstGeom prst="rect">
            <a:avLst/>
          </a:prstGeom>
        </p:spPr>
      </p:pic>
      <p:sp>
        <p:nvSpPr>
          <p:cNvPr id="37" name="TextBox 3">
            <a:extLst>
              <a:ext uri="{FF2B5EF4-FFF2-40B4-BE49-F238E27FC236}">
                <a16:creationId xmlns:a16="http://schemas.microsoft.com/office/drawing/2014/main" id="{FAA6D1B2-B6F0-A4C7-5521-FFE532C67AD2}"/>
              </a:ext>
            </a:extLst>
          </p:cNvPr>
          <p:cNvSpPr txBox="1"/>
          <p:nvPr/>
        </p:nvSpPr>
        <p:spPr>
          <a:xfrm>
            <a:off x="7089909" y="4886660"/>
            <a:ext cx="1474839" cy="5486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Category </a:t>
            </a:r>
          </a:p>
          <a:p>
            <a:pPr algn="ctr"/>
            <a:r>
              <a:rPr lang="en-US" b="0" dirty="0">
                <a:solidFill>
                  <a:schemeClr val="bg1"/>
                </a:solidFill>
              </a:rPr>
              <a:t>Item</a:t>
            </a:r>
          </a:p>
        </p:txBody>
      </p:sp>
      <p:pic>
        <p:nvPicPr>
          <p:cNvPr id="38" name="Icon 3">
            <a:extLst>
              <a:ext uri="{FF2B5EF4-FFF2-40B4-BE49-F238E27FC236}">
                <a16:creationId xmlns:a16="http://schemas.microsoft.com/office/drawing/2014/main" id="{4A3DB01D-F615-E1BE-28E6-5D3A4A640C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44448" y="4365105"/>
            <a:ext cx="365760" cy="365760"/>
          </a:xfrm>
          <a:prstGeom prst="rect">
            <a:avLst/>
          </a:prstGeom>
        </p:spPr>
      </p:pic>
      <p:sp>
        <p:nvSpPr>
          <p:cNvPr id="39" name="TextBox 2">
            <a:extLst>
              <a:ext uri="{FF2B5EF4-FFF2-40B4-BE49-F238E27FC236}">
                <a16:creationId xmlns:a16="http://schemas.microsoft.com/office/drawing/2014/main" id="{071B5A33-E940-8C01-7787-CDE190850E5A}"/>
              </a:ext>
            </a:extLst>
          </p:cNvPr>
          <p:cNvSpPr txBox="1"/>
          <p:nvPr/>
        </p:nvSpPr>
        <p:spPr>
          <a:xfrm>
            <a:off x="9124667" y="2539512"/>
            <a:ext cx="1474839" cy="5486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Category </a:t>
            </a:r>
          </a:p>
          <a:p>
            <a:pPr algn="ctr"/>
            <a:r>
              <a:rPr lang="en-US" b="0" dirty="0">
                <a:solidFill>
                  <a:schemeClr val="bg1"/>
                </a:solidFill>
              </a:rPr>
              <a:t>Item</a:t>
            </a:r>
          </a:p>
        </p:txBody>
      </p:sp>
      <p:pic>
        <p:nvPicPr>
          <p:cNvPr id="48" name="Icon 2">
            <a:extLst>
              <a:ext uri="{FF2B5EF4-FFF2-40B4-BE49-F238E27FC236}">
                <a16:creationId xmlns:a16="http://schemas.microsoft.com/office/drawing/2014/main" id="{3E83F7AC-0966-2418-4232-E52AF311A2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79206" y="2017957"/>
            <a:ext cx="365760" cy="365760"/>
          </a:xfrm>
          <a:prstGeom prst="rect">
            <a:avLst/>
          </a:prstGeom>
        </p:spPr>
      </p:pic>
      <p:sp>
        <p:nvSpPr>
          <p:cNvPr id="42" name="TextBox 1">
            <a:extLst>
              <a:ext uri="{FF2B5EF4-FFF2-40B4-BE49-F238E27FC236}">
                <a16:creationId xmlns:a16="http://schemas.microsoft.com/office/drawing/2014/main" id="{E4F856CF-514B-F4C3-5A06-3D3F96523E41}"/>
              </a:ext>
            </a:extLst>
          </p:cNvPr>
          <p:cNvSpPr txBox="1"/>
          <p:nvPr/>
        </p:nvSpPr>
        <p:spPr>
          <a:xfrm>
            <a:off x="7089909" y="2539512"/>
            <a:ext cx="1474839" cy="5486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Category </a:t>
            </a:r>
          </a:p>
          <a:p>
            <a:pPr algn="ctr"/>
            <a:r>
              <a:rPr lang="en-US" b="0" dirty="0">
                <a:solidFill>
                  <a:schemeClr val="bg1"/>
                </a:solidFill>
              </a:rPr>
              <a:t>Item</a:t>
            </a:r>
          </a:p>
        </p:txBody>
      </p:sp>
      <p:pic>
        <p:nvPicPr>
          <p:cNvPr id="47" name="Icon 1">
            <a:extLst>
              <a:ext uri="{FF2B5EF4-FFF2-40B4-BE49-F238E27FC236}">
                <a16:creationId xmlns:a16="http://schemas.microsoft.com/office/drawing/2014/main" id="{990F071C-4483-EAEC-34AF-0E199D21303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44448" y="2017957"/>
            <a:ext cx="365760" cy="365760"/>
          </a:xfrm>
          <a:prstGeom prst="rect">
            <a:avLst/>
          </a:prstGeom>
        </p:spPr>
      </p:pic>
      <p:sp>
        <p:nvSpPr>
          <p:cNvPr id="10" name="Freeform: Shape">
            <a:extLst>
              <a:ext uri="{FF2B5EF4-FFF2-40B4-BE49-F238E27FC236}">
                <a16:creationId xmlns:a16="http://schemas.microsoft.com/office/drawing/2014/main" id="{8480A839-517C-268B-06F6-3679E4C09BD6}"/>
              </a:ext>
            </a:extLst>
          </p:cNvPr>
          <p:cNvSpPr/>
          <p:nvPr/>
        </p:nvSpPr>
        <p:spPr>
          <a:xfrm rot="620537" flipH="1" flipV="1">
            <a:off x="4919472" y="3017520"/>
            <a:ext cx="1629886" cy="948503"/>
          </a:xfrm>
          <a:custGeom>
            <a:avLst/>
            <a:gdLst>
              <a:gd name="connsiteX0" fmla="*/ 0 w 2396179"/>
              <a:gd name="connsiteY0" fmla="*/ 0 h 1173480"/>
              <a:gd name="connsiteX1" fmla="*/ 2331720 w 2396179"/>
              <a:gd name="connsiteY1" fmla="*/ 533400 h 1173480"/>
              <a:gd name="connsiteX2" fmla="*/ 1645920 w 2396179"/>
              <a:gd name="connsiteY2" fmla="*/ 55880 h 1173480"/>
              <a:gd name="connsiteX3" fmla="*/ 604520 w 2396179"/>
              <a:gd name="connsiteY3" fmla="*/ 340360 h 1173480"/>
              <a:gd name="connsiteX4" fmla="*/ 1833880 w 2396179"/>
              <a:gd name="connsiteY4" fmla="*/ 1173480 h 1173480"/>
              <a:gd name="connsiteX0" fmla="*/ 0 w 2396179"/>
              <a:gd name="connsiteY0" fmla="*/ 0 h 1173480"/>
              <a:gd name="connsiteX1" fmla="*/ 2331720 w 2396179"/>
              <a:gd name="connsiteY1" fmla="*/ 533400 h 1173480"/>
              <a:gd name="connsiteX2" fmla="*/ 1645920 w 2396179"/>
              <a:gd name="connsiteY2" fmla="*/ 55880 h 1173480"/>
              <a:gd name="connsiteX3" fmla="*/ 604520 w 2396179"/>
              <a:gd name="connsiteY3" fmla="*/ 340360 h 1173480"/>
              <a:gd name="connsiteX4" fmla="*/ 1833880 w 2396179"/>
              <a:gd name="connsiteY4" fmla="*/ 1173480 h 1173480"/>
              <a:gd name="connsiteX0" fmla="*/ 0 w 2396179"/>
              <a:gd name="connsiteY0" fmla="*/ 0 h 1173480"/>
              <a:gd name="connsiteX1" fmla="*/ 2331720 w 2396179"/>
              <a:gd name="connsiteY1" fmla="*/ 533400 h 1173480"/>
              <a:gd name="connsiteX2" fmla="*/ 1645920 w 2396179"/>
              <a:gd name="connsiteY2" fmla="*/ 55880 h 1173480"/>
              <a:gd name="connsiteX3" fmla="*/ 604520 w 2396179"/>
              <a:gd name="connsiteY3" fmla="*/ 340360 h 1173480"/>
              <a:gd name="connsiteX4" fmla="*/ 1833880 w 2396179"/>
              <a:gd name="connsiteY4" fmla="*/ 1173480 h 1173480"/>
              <a:gd name="connsiteX0" fmla="*/ 0 w 2417742"/>
              <a:gd name="connsiteY0" fmla="*/ 0 h 1173480"/>
              <a:gd name="connsiteX1" fmla="*/ 2331720 w 2417742"/>
              <a:gd name="connsiteY1" fmla="*/ 533400 h 1173480"/>
              <a:gd name="connsiteX2" fmla="*/ 1645920 w 2417742"/>
              <a:gd name="connsiteY2" fmla="*/ 55880 h 1173480"/>
              <a:gd name="connsiteX3" fmla="*/ 604520 w 2417742"/>
              <a:gd name="connsiteY3" fmla="*/ 340360 h 1173480"/>
              <a:gd name="connsiteX4" fmla="*/ 1833880 w 2417742"/>
              <a:gd name="connsiteY4" fmla="*/ 1173480 h 1173480"/>
              <a:gd name="connsiteX0" fmla="*/ 0 w 2351191"/>
              <a:gd name="connsiteY0" fmla="*/ 0 h 1173480"/>
              <a:gd name="connsiteX1" fmla="*/ 2331720 w 2351191"/>
              <a:gd name="connsiteY1" fmla="*/ 533400 h 1173480"/>
              <a:gd name="connsiteX2" fmla="*/ 1645920 w 2351191"/>
              <a:gd name="connsiteY2" fmla="*/ 55880 h 1173480"/>
              <a:gd name="connsiteX3" fmla="*/ 604520 w 2351191"/>
              <a:gd name="connsiteY3" fmla="*/ 340360 h 1173480"/>
              <a:gd name="connsiteX4" fmla="*/ 1833880 w 2351191"/>
              <a:gd name="connsiteY4" fmla="*/ 1173480 h 1173480"/>
              <a:gd name="connsiteX0" fmla="*/ 0 w 2410426"/>
              <a:gd name="connsiteY0" fmla="*/ 0 h 1173480"/>
              <a:gd name="connsiteX1" fmla="*/ 2331720 w 2410426"/>
              <a:gd name="connsiteY1" fmla="*/ 533400 h 1173480"/>
              <a:gd name="connsiteX2" fmla="*/ 1645920 w 2410426"/>
              <a:gd name="connsiteY2" fmla="*/ 55880 h 1173480"/>
              <a:gd name="connsiteX3" fmla="*/ 604520 w 2410426"/>
              <a:gd name="connsiteY3" fmla="*/ 340360 h 1173480"/>
              <a:gd name="connsiteX4" fmla="*/ 1833880 w 2410426"/>
              <a:gd name="connsiteY4" fmla="*/ 1173480 h 1173480"/>
              <a:gd name="connsiteX0" fmla="*/ 0 w 2333776"/>
              <a:gd name="connsiteY0" fmla="*/ 0 h 1173480"/>
              <a:gd name="connsiteX1" fmla="*/ 2331720 w 2333776"/>
              <a:gd name="connsiteY1" fmla="*/ 533400 h 1173480"/>
              <a:gd name="connsiteX2" fmla="*/ 1645920 w 2333776"/>
              <a:gd name="connsiteY2" fmla="*/ 55880 h 1173480"/>
              <a:gd name="connsiteX3" fmla="*/ 604520 w 2333776"/>
              <a:gd name="connsiteY3" fmla="*/ 340360 h 1173480"/>
              <a:gd name="connsiteX4" fmla="*/ 1833880 w 2333776"/>
              <a:gd name="connsiteY4" fmla="*/ 1173480 h 1173480"/>
              <a:gd name="connsiteX0" fmla="*/ 0 w 2333776"/>
              <a:gd name="connsiteY0" fmla="*/ 0 h 1173480"/>
              <a:gd name="connsiteX1" fmla="*/ 2331720 w 2333776"/>
              <a:gd name="connsiteY1" fmla="*/ 533400 h 1173480"/>
              <a:gd name="connsiteX2" fmla="*/ 1645920 w 2333776"/>
              <a:gd name="connsiteY2" fmla="*/ 55880 h 1173480"/>
              <a:gd name="connsiteX3" fmla="*/ 604520 w 2333776"/>
              <a:gd name="connsiteY3" fmla="*/ 340360 h 1173480"/>
              <a:gd name="connsiteX4" fmla="*/ 1833880 w 2333776"/>
              <a:gd name="connsiteY4" fmla="*/ 1173480 h 1173480"/>
              <a:gd name="connsiteX0" fmla="*/ 0 w 2308474"/>
              <a:gd name="connsiteY0" fmla="*/ 0 h 1173480"/>
              <a:gd name="connsiteX1" fmla="*/ 2306320 w 2308474"/>
              <a:gd name="connsiteY1" fmla="*/ 528320 h 1173480"/>
              <a:gd name="connsiteX2" fmla="*/ 1645920 w 2308474"/>
              <a:gd name="connsiteY2" fmla="*/ 55880 h 1173480"/>
              <a:gd name="connsiteX3" fmla="*/ 604520 w 2308474"/>
              <a:gd name="connsiteY3" fmla="*/ 340360 h 1173480"/>
              <a:gd name="connsiteX4" fmla="*/ 1833880 w 2308474"/>
              <a:gd name="connsiteY4" fmla="*/ 1173480 h 1173480"/>
              <a:gd name="connsiteX0" fmla="*/ 0 w 2337737"/>
              <a:gd name="connsiteY0" fmla="*/ 0 h 1173480"/>
              <a:gd name="connsiteX1" fmla="*/ 2306320 w 2337737"/>
              <a:gd name="connsiteY1" fmla="*/ 528320 h 1173480"/>
              <a:gd name="connsiteX2" fmla="*/ 1645920 w 2337737"/>
              <a:gd name="connsiteY2" fmla="*/ 55880 h 1173480"/>
              <a:gd name="connsiteX3" fmla="*/ 604520 w 2337737"/>
              <a:gd name="connsiteY3" fmla="*/ 340360 h 1173480"/>
              <a:gd name="connsiteX4" fmla="*/ 1833880 w 2337737"/>
              <a:gd name="connsiteY4" fmla="*/ 1173480 h 1173480"/>
              <a:gd name="connsiteX0" fmla="*/ 0 w 2340355"/>
              <a:gd name="connsiteY0" fmla="*/ 0 h 1173480"/>
              <a:gd name="connsiteX1" fmla="*/ 2306320 w 2340355"/>
              <a:gd name="connsiteY1" fmla="*/ 528320 h 1173480"/>
              <a:gd name="connsiteX2" fmla="*/ 1645920 w 2340355"/>
              <a:gd name="connsiteY2" fmla="*/ 55880 h 1173480"/>
              <a:gd name="connsiteX3" fmla="*/ 604520 w 2340355"/>
              <a:gd name="connsiteY3" fmla="*/ 340360 h 1173480"/>
              <a:gd name="connsiteX4" fmla="*/ 1833880 w 2340355"/>
              <a:gd name="connsiteY4" fmla="*/ 1173480 h 1173480"/>
              <a:gd name="connsiteX0" fmla="*/ 0 w 2340355"/>
              <a:gd name="connsiteY0" fmla="*/ 0 h 1173480"/>
              <a:gd name="connsiteX1" fmla="*/ 2306320 w 2340355"/>
              <a:gd name="connsiteY1" fmla="*/ 528320 h 1173480"/>
              <a:gd name="connsiteX2" fmla="*/ 1645920 w 2340355"/>
              <a:gd name="connsiteY2" fmla="*/ 55880 h 1173480"/>
              <a:gd name="connsiteX3" fmla="*/ 604520 w 2340355"/>
              <a:gd name="connsiteY3" fmla="*/ 340360 h 1173480"/>
              <a:gd name="connsiteX4" fmla="*/ 1833880 w 2340355"/>
              <a:gd name="connsiteY4" fmla="*/ 1173480 h 1173480"/>
              <a:gd name="connsiteX0" fmla="*/ 0 w 2340355"/>
              <a:gd name="connsiteY0" fmla="*/ 0 h 1173480"/>
              <a:gd name="connsiteX1" fmla="*/ 2306320 w 2340355"/>
              <a:gd name="connsiteY1" fmla="*/ 528320 h 1173480"/>
              <a:gd name="connsiteX2" fmla="*/ 1645920 w 2340355"/>
              <a:gd name="connsiteY2" fmla="*/ 55880 h 1173480"/>
              <a:gd name="connsiteX3" fmla="*/ 604520 w 2340355"/>
              <a:gd name="connsiteY3" fmla="*/ 340360 h 1173480"/>
              <a:gd name="connsiteX4" fmla="*/ 1833880 w 2340355"/>
              <a:gd name="connsiteY4" fmla="*/ 1173480 h 1173480"/>
              <a:gd name="connsiteX0" fmla="*/ 0 w 2336875"/>
              <a:gd name="connsiteY0" fmla="*/ 0 h 1173480"/>
              <a:gd name="connsiteX1" fmla="*/ 2306320 w 2336875"/>
              <a:gd name="connsiteY1" fmla="*/ 528320 h 1173480"/>
              <a:gd name="connsiteX2" fmla="*/ 1645920 w 2336875"/>
              <a:gd name="connsiteY2" fmla="*/ 55880 h 1173480"/>
              <a:gd name="connsiteX3" fmla="*/ 604520 w 2336875"/>
              <a:gd name="connsiteY3" fmla="*/ 340360 h 1173480"/>
              <a:gd name="connsiteX4" fmla="*/ 1833880 w 2336875"/>
              <a:gd name="connsiteY4" fmla="*/ 1173480 h 1173480"/>
              <a:gd name="connsiteX0" fmla="*/ 0 w 2310568"/>
              <a:gd name="connsiteY0" fmla="*/ 0 h 1173480"/>
              <a:gd name="connsiteX1" fmla="*/ 2306320 w 2310568"/>
              <a:gd name="connsiteY1" fmla="*/ 528320 h 1173480"/>
              <a:gd name="connsiteX2" fmla="*/ 604520 w 2310568"/>
              <a:gd name="connsiteY2" fmla="*/ 340360 h 1173480"/>
              <a:gd name="connsiteX3" fmla="*/ 1833880 w 2310568"/>
              <a:gd name="connsiteY3" fmla="*/ 1173480 h 1173480"/>
              <a:gd name="connsiteX0" fmla="*/ 0 w 2342712"/>
              <a:gd name="connsiteY0" fmla="*/ 0 h 1173480"/>
              <a:gd name="connsiteX1" fmla="*/ 2306320 w 2342712"/>
              <a:gd name="connsiteY1" fmla="*/ 528320 h 1173480"/>
              <a:gd name="connsiteX2" fmla="*/ 604520 w 2342712"/>
              <a:gd name="connsiteY2" fmla="*/ 340360 h 1173480"/>
              <a:gd name="connsiteX3" fmla="*/ 1833880 w 2342712"/>
              <a:gd name="connsiteY3" fmla="*/ 1173480 h 1173480"/>
              <a:gd name="connsiteX0" fmla="*/ 0 w 2308160"/>
              <a:gd name="connsiteY0" fmla="*/ 0 h 1173480"/>
              <a:gd name="connsiteX1" fmla="*/ 2306320 w 2308160"/>
              <a:gd name="connsiteY1" fmla="*/ 528320 h 1173480"/>
              <a:gd name="connsiteX2" fmla="*/ 604520 w 2308160"/>
              <a:gd name="connsiteY2" fmla="*/ 340360 h 1173480"/>
              <a:gd name="connsiteX3" fmla="*/ 1833880 w 2308160"/>
              <a:gd name="connsiteY3" fmla="*/ 1173480 h 1173480"/>
              <a:gd name="connsiteX0" fmla="*/ 0 w 2308261"/>
              <a:gd name="connsiteY0" fmla="*/ 0 h 1173480"/>
              <a:gd name="connsiteX1" fmla="*/ 2306320 w 2308261"/>
              <a:gd name="connsiteY1" fmla="*/ 528320 h 1173480"/>
              <a:gd name="connsiteX2" fmla="*/ 604520 w 2308261"/>
              <a:gd name="connsiteY2" fmla="*/ 340360 h 1173480"/>
              <a:gd name="connsiteX3" fmla="*/ 1833880 w 2308261"/>
              <a:gd name="connsiteY3" fmla="*/ 1173480 h 1173480"/>
              <a:gd name="connsiteX0" fmla="*/ 0 w 2308191"/>
              <a:gd name="connsiteY0" fmla="*/ 0 h 1173480"/>
              <a:gd name="connsiteX1" fmla="*/ 2306320 w 2308191"/>
              <a:gd name="connsiteY1" fmla="*/ 528320 h 1173480"/>
              <a:gd name="connsiteX2" fmla="*/ 604520 w 2308191"/>
              <a:gd name="connsiteY2" fmla="*/ 340360 h 1173480"/>
              <a:gd name="connsiteX3" fmla="*/ 1833880 w 2308191"/>
              <a:gd name="connsiteY3" fmla="*/ 1173480 h 1173480"/>
              <a:gd name="connsiteX0" fmla="*/ 0 w 2313235"/>
              <a:gd name="connsiteY0" fmla="*/ 0 h 1173480"/>
              <a:gd name="connsiteX1" fmla="*/ 2311400 w 2313235"/>
              <a:gd name="connsiteY1" fmla="*/ 441960 h 1173480"/>
              <a:gd name="connsiteX2" fmla="*/ 604520 w 2313235"/>
              <a:gd name="connsiteY2" fmla="*/ 340360 h 1173480"/>
              <a:gd name="connsiteX3" fmla="*/ 1833880 w 2313235"/>
              <a:gd name="connsiteY3" fmla="*/ 1173480 h 1173480"/>
              <a:gd name="connsiteX0" fmla="*/ 0 w 2323386"/>
              <a:gd name="connsiteY0" fmla="*/ 0 h 1173480"/>
              <a:gd name="connsiteX1" fmla="*/ 2321560 w 2323386"/>
              <a:gd name="connsiteY1" fmla="*/ 416560 h 1173480"/>
              <a:gd name="connsiteX2" fmla="*/ 604520 w 2323386"/>
              <a:gd name="connsiteY2" fmla="*/ 340360 h 1173480"/>
              <a:gd name="connsiteX3" fmla="*/ 1833880 w 2323386"/>
              <a:gd name="connsiteY3" fmla="*/ 1173480 h 1173480"/>
              <a:gd name="connsiteX0" fmla="*/ 0 w 2323458"/>
              <a:gd name="connsiteY0" fmla="*/ 5799 h 1179279"/>
              <a:gd name="connsiteX1" fmla="*/ 2321560 w 2323458"/>
              <a:gd name="connsiteY1" fmla="*/ 422359 h 1179279"/>
              <a:gd name="connsiteX2" fmla="*/ 604520 w 2323458"/>
              <a:gd name="connsiteY2" fmla="*/ 346159 h 1179279"/>
              <a:gd name="connsiteX3" fmla="*/ 1833880 w 2323458"/>
              <a:gd name="connsiteY3" fmla="*/ 1179279 h 1179279"/>
              <a:gd name="connsiteX0" fmla="*/ 0 w 2323481"/>
              <a:gd name="connsiteY0" fmla="*/ 3231 h 1176711"/>
              <a:gd name="connsiteX1" fmla="*/ 2321560 w 2323481"/>
              <a:gd name="connsiteY1" fmla="*/ 419791 h 1176711"/>
              <a:gd name="connsiteX2" fmla="*/ 604520 w 2323481"/>
              <a:gd name="connsiteY2" fmla="*/ 343591 h 1176711"/>
              <a:gd name="connsiteX3" fmla="*/ 1833880 w 2323481"/>
              <a:gd name="connsiteY3" fmla="*/ 1176711 h 1176711"/>
              <a:gd name="connsiteX0" fmla="*/ 0 w 2323424"/>
              <a:gd name="connsiteY0" fmla="*/ 0 h 1173480"/>
              <a:gd name="connsiteX1" fmla="*/ 2321560 w 2323424"/>
              <a:gd name="connsiteY1" fmla="*/ 416560 h 1173480"/>
              <a:gd name="connsiteX2" fmla="*/ 604520 w 2323424"/>
              <a:gd name="connsiteY2" fmla="*/ 340360 h 1173480"/>
              <a:gd name="connsiteX3" fmla="*/ 1833880 w 2323424"/>
              <a:gd name="connsiteY3" fmla="*/ 1173480 h 1173480"/>
              <a:gd name="connsiteX0" fmla="*/ 0 w 3381290"/>
              <a:gd name="connsiteY0" fmla="*/ 0 h 1091930"/>
              <a:gd name="connsiteX1" fmla="*/ 2321560 w 3381290"/>
              <a:gd name="connsiteY1" fmla="*/ 416560 h 1091930"/>
              <a:gd name="connsiteX2" fmla="*/ 604520 w 3381290"/>
              <a:gd name="connsiteY2" fmla="*/ 340360 h 1091930"/>
              <a:gd name="connsiteX3" fmla="*/ 3381290 w 3381290"/>
              <a:gd name="connsiteY3" fmla="*/ 1091930 h 1091930"/>
              <a:gd name="connsiteX0" fmla="*/ 0 w 3381290"/>
              <a:gd name="connsiteY0" fmla="*/ 0 h 1164922"/>
              <a:gd name="connsiteX1" fmla="*/ 2321560 w 3381290"/>
              <a:gd name="connsiteY1" fmla="*/ 416560 h 1164922"/>
              <a:gd name="connsiteX2" fmla="*/ 604520 w 3381290"/>
              <a:gd name="connsiteY2" fmla="*/ 340360 h 1164922"/>
              <a:gd name="connsiteX3" fmla="*/ 3381290 w 3381290"/>
              <a:gd name="connsiteY3" fmla="*/ 1091930 h 1164922"/>
              <a:gd name="connsiteX0" fmla="*/ 0 w 3381290"/>
              <a:gd name="connsiteY0" fmla="*/ 0 h 1164922"/>
              <a:gd name="connsiteX1" fmla="*/ 1802195 w 3381290"/>
              <a:gd name="connsiteY1" fmla="*/ 470590 h 1164922"/>
              <a:gd name="connsiteX2" fmla="*/ 604520 w 3381290"/>
              <a:gd name="connsiteY2" fmla="*/ 340360 h 1164922"/>
              <a:gd name="connsiteX3" fmla="*/ 3381290 w 3381290"/>
              <a:gd name="connsiteY3" fmla="*/ 1091930 h 1164922"/>
              <a:gd name="connsiteX0" fmla="*/ 0 w 3381290"/>
              <a:gd name="connsiteY0" fmla="*/ 0 h 1206129"/>
              <a:gd name="connsiteX1" fmla="*/ 1802195 w 3381290"/>
              <a:gd name="connsiteY1" fmla="*/ 470590 h 1206129"/>
              <a:gd name="connsiteX2" fmla="*/ 604520 w 3381290"/>
              <a:gd name="connsiteY2" fmla="*/ 340360 h 1206129"/>
              <a:gd name="connsiteX3" fmla="*/ 3381290 w 3381290"/>
              <a:gd name="connsiteY3" fmla="*/ 1091930 h 1206129"/>
              <a:gd name="connsiteX0" fmla="*/ 0 w 3381290"/>
              <a:gd name="connsiteY0" fmla="*/ 0 h 1247599"/>
              <a:gd name="connsiteX1" fmla="*/ 1802195 w 3381290"/>
              <a:gd name="connsiteY1" fmla="*/ 470590 h 1247599"/>
              <a:gd name="connsiteX2" fmla="*/ 1053004 w 3381290"/>
              <a:gd name="connsiteY2" fmla="*/ 666197 h 1247599"/>
              <a:gd name="connsiteX3" fmla="*/ 3381290 w 3381290"/>
              <a:gd name="connsiteY3" fmla="*/ 1091930 h 1247599"/>
              <a:gd name="connsiteX0" fmla="*/ 0 w 3381290"/>
              <a:gd name="connsiteY0" fmla="*/ 0 h 1247599"/>
              <a:gd name="connsiteX1" fmla="*/ 2509946 w 3381290"/>
              <a:gd name="connsiteY1" fmla="*/ 1158627 h 1247599"/>
              <a:gd name="connsiteX2" fmla="*/ 1053004 w 3381290"/>
              <a:gd name="connsiteY2" fmla="*/ 666197 h 1247599"/>
              <a:gd name="connsiteX3" fmla="*/ 3381290 w 3381290"/>
              <a:gd name="connsiteY3" fmla="*/ 1091930 h 1247599"/>
              <a:gd name="connsiteX0" fmla="*/ 0 w 3381290"/>
              <a:gd name="connsiteY0" fmla="*/ 0 h 1273621"/>
              <a:gd name="connsiteX1" fmla="*/ 2509946 w 3381290"/>
              <a:gd name="connsiteY1" fmla="*/ 1158627 h 1273621"/>
              <a:gd name="connsiteX2" fmla="*/ 1053004 w 3381290"/>
              <a:gd name="connsiteY2" fmla="*/ 666197 h 1273621"/>
              <a:gd name="connsiteX3" fmla="*/ 3381290 w 3381290"/>
              <a:gd name="connsiteY3" fmla="*/ 1091930 h 1273621"/>
              <a:gd name="connsiteX0" fmla="*/ 0 w 3381290"/>
              <a:gd name="connsiteY0" fmla="*/ 0 h 1247599"/>
              <a:gd name="connsiteX1" fmla="*/ 2574050 w 3381290"/>
              <a:gd name="connsiteY1" fmla="*/ 675422 h 1247599"/>
              <a:gd name="connsiteX2" fmla="*/ 1053004 w 3381290"/>
              <a:gd name="connsiteY2" fmla="*/ 666197 h 1247599"/>
              <a:gd name="connsiteX3" fmla="*/ 3381290 w 3381290"/>
              <a:gd name="connsiteY3" fmla="*/ 1091930 h 1247599"/>
              <a:gd name="connsiteX0" fmla="*/ 0 w 3381290"/>
              <a:gd name="connsiteY0" fmla="*/ 0 h 1259275"/>
              <a:gd name="connsiteX1" fmla="*/ 2574050 w 3381290"/>
              <a:gd name="connsiteY1" fmla="*/ 675422 h 1259275"/>
              <a:gd name="connsiteX2" fmla="*/ 1536210 w 3381290"/>
              <a:gd name="connsiteY2" fmla="*/ 730299 h 1259275"/>
              <a:gd name="connsiteX3" fmla="*/ 3381290 w 3381290"/>
              <a:gd name="connsiteY3" fmla="*/ 1091930 h 1259275"/>
              <a:gd name="connsiteX0" fmla="*/ 0 w 3381290"/>
              <a:gd name="connsiteY0" fmla="*/ 0 h 1259273"/>
              <a:gd name="connsiteX1" fmla="*/ 2665472 w 3381290"/>
              <a:gd name="connsiteY1" fmla="*/ 912919 h 1259273"/>
              <a:gd name="connsiteX2" fmla="*/ 1536210 w 3381290"/>
              <a:gd name="connsiteY2" fmla="*/ 730299 h 1259273"/>
              <a:gd name="connsiteX3" fmla="*/ 3381290 w 3381290"/>
              <a:gd name="connsiteY3" fmla="*/ 1091930 h 1259273"/>
              <a:gd name="connsiteX0" fmla="*/ 0 w 3381290"/>
              <a:gd name="connsiteY0" fmla="*/ 0 h 1259275"/>
              <a:gd name="connsiteX1" fmla="*/ 2665472 w 3381290"/>
              <a:gd name="connsiteY1" fmla="*/ 912919 h 1259275"/>
              <a:gd name="connsiteX2" fmla="*/ 1536210 w 3381290"/>
              <a:gd name="connsiteY2" fmla="*/ 730299 h 1259275"/>
              <a:gd name="connsiteX3" fmla="*/ 3381290 w 3381290"/>
              <a:gd name="connsiteY3" fmla="*/ 1091930 h 1259275"/>
              <a:gd name="connsiteX0" fmla="*/ 0 w 3381290"/>
              <a:gd name="connsiteY0" fmla="*/ 0 h 1259273"/>
              <a:gd name="connsiteX1" fmla="*/ 2517558 w 3381290"/>
              <a:gd name="connsiteY1" fmla="*/ 483535 h 1259273"/>
              <a:gd name="connsiteX2" fmla="*/ 1536210 w 3381290"/>
              <a:gd name="connsiteY2" fmla="*/ 730299 h 1259273"/>
              <a:gd name="connsiteX3" fmla="*/ 3381290 w 3381290"/>
              <a:gd name="connsiteY3" fmla="*/ 1091930 h 1259273"/>
              <a:gd name="connsiteX0" fmla="*/ 0 w 3381290"/>
              <a:gd name="connsiteY0" fmla="*/ 0 h 1369468"/>
              <a:gd name="connsiteX1" fmla="*/ 2517558 w 3381290"/>
              <a:gd name="connsiteY1" fmla="*/ 483535 h 1369468"/>
              <a:gd name="connsiteX2" fmla="*/ 1536210 w 3381290"/>
              <a:gd name="connsiteY2" fmla="*/ 730299 h 1369468"/>
              <a:gd name="connsiteX3" fmla="*/ 3381290 w 3381290"/>
              <a:gd name="connsiteY3" fmla="*/ 1091930 h 1369468"/>
              <a:gd name="connsiteX0" fmla="*/ 0 w 3381290"/>
              <a:gd name="connsiteY0" fmla="*/ 0 h 1369466"/>
              <a:gd name="connsiteX1" fmla="*/ 2367172 w 3381290"/>
              <a:gd name="connsiteY1" fmla="*/ 381633 h 1369466"/>
              <a:gd name="connsiteX2" fmla="*/ 1536210 w 3381290"/>
              <a:gd name="connsiteY2" fmla="*/ 730299 h 1369466"/>
              <a:gd name="connsiteX3" fmla="*/ 3381290 w 3381290"/>
              <a:gd name="connsiteY3" fmla="*/ 1091930 h 1369466"/>
              <a:gd name="connsiteX0" fmla="*/ 0 w 3381290"/>
              <a:gd name="connsiteY0" fmla="*/ 0 h 1369468"/>
              <a:gd name="connsiteX1" fmla="*/ 2367172 w 3381290"/>
              <a:gd name="connsiteY1" fmla="*/ 381633 h 1369468"/>
              <a:gd name="connsiteX2" fmla="*/ 1536210 w 3381290"/>
              <a:gd name="connsiteY2" fmla="*/ 730299 h 1369468"/>
              <a:gd name="connsiteX3" fmla="*/ 3381290 w 3381290"/>
              <a:gd name="connsiteY3" fmla="*/ 1091930 h 1369468"/>
              <a:gd name="connsiteX0" fmla="*/ 0 w 3381290"/>
              <a:gd name="connsiteY0" fmla="*/ 0 h 1369466"/>
              <a:gd name="connsiteX1" fmla="*/ 2367172 w 3381290"/>
              <a:gd name="connsiteY1" fmla="*/ 381633 h 1369466"/>
              <a:gd name="connsiteX2" fmla="*/ 1536210 w 3381290"/>
              <a:gd name="connsiteY2" fmla="*/ 730299 h 1369466"/>
              <a:gd name="connsiteX3" fmla="*/ 3381290 w 3381290"/>
              <a:gd name="connsiteY3" fmla="*/ 1091930 h 1369466"/>
              <a:gd name="connsiteX0" fmla="*/ 0 w 3381290"/>
              <a:gd name="connsiteY0" fmla="*/ 57974 h 1427442"/>
              <a:gd name="connsiteX1" fmla="*/ 2367172 w 3381290"/>
              <a:gd name="connsiteY1" fmla="*/ 439607 h 1427442"/>
              <a:gd name="connsiteX2" fmla="*/ 1536210 w 3381290"/>
              <a:gd name="connsiteY2" fmla="*/ 788273 h 1427442"/>
              <a:gd name="connsiteX3" fmla="*/ 3381290 w 3381290"/>
              <a:gd name="connsiteY3" fmla="*/ 1149904 h 1427442"/>
              <a:gd name="connsiteX0" fmla="*/ 0 w 3381290"/>
              <a:gd name="connsiteY0" fmla="*/ 57974 h 1451249"/>
              <a:gd name="connsiteX1" fmla="*/ 2367172 w 3381290"/>
              <a:gd name="connsiteY1" fmla="*/ 439607 h 1451249"/>
              <a:gd name="connsiteX2" fmla="*/ 1536210 w 3381290"/>
              <a:gd name="connsiteY2" fmla="*/ 788273 h 1451249"/>
              <a:gd name="connsiteX3" fmla="*/ 3381290 w 3381290"/>
              <a:gd name="connsiteY3" fmla="*/ 1149904 h 1451249"/>
              <a:gd name="connsiteX0" fmla="*/ 0 w 3381290"/>
              <a:gd name="connsiteY0" fmla="*/ 57974 h 1468875"/>
              <a:gd name="connsiteX1" fmla="*/ 2367172 w 3381290"/>
              <a:gd name="connsiteY1" fmla="*/ 439607 h 1468875"/>
              <a:gd name="connsiteX2" fmla="*/ 1536210 w 3381290"/>
              <a:gd name="connsiteY2" fmla="*/ 788273 h 1468875"/>
              <a:gd name="connsiteX3" fmla="*/ 3381290 w 3381290"/>
              <a:gd name="connsiteY3" fmla="*/ 1149904 h 1468875"/>
              <a:gd name="connsiteX0" fmla="*/ 0 w 3381290"/>
              <a:gd name="connsiteY0" fmla="*/ 6554 h 1417455"/>
              <a:gd name="connsiteX1" fmla="*/ 2367172 w 3381290"/>
              <a:gd name="connsiteY1" fmla="*/ 388187 h 1417455"/>
              <a:gd name="connsiteX2" fmla="*/ 1536210 w 3381290"/>
              <a:gd name="connsiteY2" fmla="*/ 736853 h 1417455"/>
              <a:gd name="connsiteX3" fmla="*/ 3381290 w 3381290"/>
              <a:gd name="connsiteY3" fmla="*/ 1098484 h 1417455"/>
              <a:gd name="connsiteX0" fmla="*/ 0 w 3381290"/>
              <a:gd name="connsiteY0" fmla="*/ 6554 h 1417455"/>
              <a:gd name="connsiteX1" fmla="*/ 2367172 w 3381290"/>
              <a:gd name="connsiteY1" fmla="*/ 388187 h 1417455"/>
              <a:gd name="connsiteX2" fmla="*/ 1536210 w 3381290"/>
              <a:gd name="connsiteY2" fmla="*/ 736853 h 1417455"/>
              <a:gd name="connsiteX3" fmla="*/ 3381290 w 3381290"/>
              <a:gd name="connsiteY3" fmla="*/ 1098484 h 1417455"/>
              <a:gd name="connsiteX0" fmla="*/ 0 w 3381290"/>
              <a:gd name="connsiteY0" fmla="*/ 0 h 1372269"/>
              <a:gd name="connsiteX1" fmla="*/ 2367172 w 3381290"/>
              <a:gd name="connsiteY1" fmla="*/ 381633 h 1372269"/>
              <a:gd name="connsiteX2" fmla="*/ 955711 w 3381290"/>
              <a:gd name="connsiteY2" fmla="*/ 568302 h 1372269"/>
              <a:gd name="connsiteX3" fmla="*/ 3381290 w 3381290"/>
              <a:gd name="connsiteY3" fmla="*/ 1091930 h 1372269"/>
              <a:gd name="connsiteX0" fmla="*/ 0 w 3381290"/>
              <a:gd name="connsiteY0" fmla="*/ 4347 h 1376616"/>
              <a:gd name="connsiteX1" fmla="*/ 2367172 w 3381290"/>
              <a:gd name="connsiteY1" fmla="*/ 385980 h 1376616"/>
              <a:gd name="connsiteX2" fmla="*/ 955711 w 3381290"/>
              <a:gd name="connsiteY2" fmla="*/ 572649 h 1376616"/>
              <a:gd name="connsiteX3" fmla="*/ 3381290 w 3381290"/>
              <a:gd name="connsiteY3" fmla="*/ 1096277 h 1376616"/>
              <a:gd name="connsiteX0" fmla="*/ 0 w 3381290"/>
              <a:gd name="connsiteY0" fmla="*/ 134044 h 1506313"/>
              <a:gd name="connsiteX1" fmla="*/ 2246870 w 3381290"/>
              <a:gd name="connsiteY1" fmla="*/ 301417 h 1506313"/>
              <a:gd name="connsiteX2" fmla="*/ 955711 w 3381290"/>
              <a:gd name="connsiteY2" fmla="*/ 702346 h 1506313"/>
              <a:gd name="connsiteX3" fmla="*/ 3381290 w 3381290"/>
              <a:gd name="connsiteY3" fmla="*/ 1225974 h 1506313"/>
              <a:gd name="connsiteX0" fmla="*/ 0 w 3381290"/>
              <a:gd name="connsiteY0" fmla="*/ 171745 h 1544014"/>
              <a:gd name="connsiteX1" fmla="*/ 2041771 w 3381290"/>
              <a:gd name="connsiteY1" fmla="*/ 283579 h 1544014"/>
              <a:gd name="connsiteX2" fmla="*/ 955711 w 3381290"/>
              <a:gd name="connsiteY2" fmla="*/ 740047 h 1544014"/>
              <a:gd name="connsiteX3" fmla="*/ 3381290 w 3381290"/>
              <a:gd name="connsiteY3" fmla="*/ 1263675 h 1544014"/>
              <a:gd name="connsiteX0" fmla="*/ 0 w 3381290"/>
              <a:gd name="connsiteY0" fmla="*/ 171747 h 1551488"/>
              <a:gd name="connsiteX1" fmla="*/ 2041771 w 3381290"/>
              <a:gd name="connsiteY1" fmla="*/ 283581 h 1551488"/>
              <a:gd name="connsiteX2" fmla="*/ 955711 w 3381290"/>
              <a:gd name="connsiteY2" fmla="*/ 740049 h 1551488"/>
              <a:gd name="connsiteX3" fmla="*/ 3381290 w 3381290"/>
              <a:gd name="connsiteY3" fmla="*/ 1263677 h 1551488"/>
              <a:gd name="connsiteX0" fmla="*/ 0 w 3381290"/>
              <a:gd name="connsiteY0" fmla="*/ 124773 h 1504516"/>
              <a:gd name="connsiteX1" fmla="*/ 2041771 w 3381290"/>
              <a:gd name="connsiteY1" fmla="*/ 236607 h 1504516"/>
              <a:gd name="connsiteX2" fmla="*/ 955711 w 3381290"/>
              <a:gd name="connsiteY2" fmla="*/ 693075 h 1504516"/>
              <a:gd name="connsiteX3" fmla="*/ 3381290 w 3381290"/>
              <a:gd name="connsiteY3" fmla="*/ 1216703 h 1504516"/>
              <a:gd name="connsiteX0" fmla="*/ 0 w 3381290"/>
              <a:gd name="connsiteY0" fmla="*/ 171273 h 1593615"/>
              <a:gd name="connsiteX1" fmla="*/ 2041771 w 3381290"/>
              <a:gd name="connsiteY1" fmla="*/ 283107 h 1593615"/>
              <a:gd name="connsiteX2" fmla="*/ 955711 w 3381290"/>
              <a:gd name="connsiteY2" fmla="*/ 739575 h 1593615"/>
              <a:gd name="connsiteX3" fmla="*/ 3381290 w 3381290"/>
              <a:gd name="connsiteY3" fmla="*/ 1263203 h 1593615"/>
              <a:gd name="connsiteX0" fmla="*/ 0 w 3381290"/>
              <a:gd name="connsiteY0" fmla="*/ 160817 h 1583157"/>
              <a:gd name="connsiteX1" fmla="*/ 2041771 w 3381290"/>
              <a:gd name="connsiteY1" fmla="*/ 272651 h 1583157"/>
              <a:gd name="connsiteX2" fmla="*/ 955711 w 3381290"/>
              <a:gd name="connsiteY2" fmla="*/ 729119 h 1583157"/>
              <a:gd name="connsiteX3" fmla="*/ 3381290 w 3381290"/>
              <a:gd name="connsiteY3" fmla="*/ 1252747 h 1583157"/>
              <a:gd name="connsiteX0" fmla="*/ 0 w 3381290"/>
              <a:gd name="connsiteY0" fmla="*/ 143895 h 1566237"/>
              <a:gd name="connsiteX1" fmla="*/ 2041771 w 3381290"/>
              <a:gd name="connsiteY1" fmla="*/ 255729 h 1566237"/>
              <a:gd name="connsiteX2" fmla="*/ 955711 w 3381290"/>
              <a:gd name="connsiteY2" fmla="*/ 712197 h 1566237"/>
              <a:gd name="connsiteX3" fmla="*/ 3381290 w 3381290"/>
              <a:gd name="connsiteY3" fmla="*/ 1235825 h 1566237"/>
              <a:gd name="connsiteX0" fmla="*/ 0 w 3381290"/>
              <a:gd name="connsiteY0" fmla="*/ 208726 h 1631066"/>
              <a:gd name="connsiteX1" fmla="*/ 2041771 w 3381290"/>
              <a:gd name="connsiteY1" fmla="*/ 320560 h 1631066"/>
              <a:gd name="connsiteX2" fmla="*/ 955711 w 3381290"/>
              <a:gd name="connsiteY2" fmla="*/ 777028 h 1631066"/>
              <a:gd name="connsiteX3" fmla="*/ 3381290 w 3381290"/>
              <a:gd name="connsiteY3" fmla="*/ 1300656 h 1631066"/>
              <a:gd name="connsiteX0" fmla="*/ 0 w 3381290"/>
              <a:gd name="connsiteY0" fmla="*/ 193740 h 1616082"/>
              <a:gd name="connsiteX1" fmla="*/ 2041771 w 3381290"/>
              <a:gd name="connsiteY1" fmla="*/ 305574 h 1616082"/>
              <a:gd name="connsiteX2" fmla="*/ 955711 w 3381290"/>
              <a:gd name="connsiteY2" fmla="*/ 762042 h 1616082"/>
              <a:gd name="connsiteX3" fmla="*/ 3381290 w 3381290"/>
              <a:gd name="connsiteY3" fmla="*/ 1285670 h 1616082"/>
              <a:gd name="connsiteX0" fmla="*/ 0 w 3381290"/>
              <a:gd name="connsiteY0" fmla="*/ 147742 h 1570082"/>
              <a:gd name="connsiteX1" fmla="*/ 2041771 w 3381290"/>
              <a:gd name="connsiteY1" fmla="*/ 259576 h 1570082"/>
              <a:gd name="connsiteX2" fmla="*/ 955711 w 3381290"/>
              <a:gd name="connsiteY2" fmla="*/ 716044 h 1570082"/>
              <a:gd name="connsiteX3" fmla="*/ 3381290 w 3381290"/>
              <a:gd name="connsiteY3" fmla="*/ 1239672 h 1570082"/>
              <a:gd name="connsiteX0" fmla="*/ 0 w 3381290"/>
              <a:gd name="connsiteY0" fmla="*/ 172277 h 1594618"/>
              <a:gd name="connsiteX1" fmla="*/ 2041771 w 3381290"/>
              <a:gd name="connsiteY1" fmla="*/ 284111 h 1594618"/>
              <a:gd name="connsiteX2" fmla="*/ 955711 w 3381290"/>
              <a:gd name="connsiteY2" fmla="*/ 740579 h 1594618"/>
              <a:gd name="connsiteX3" fmla="*/ 3381290 w 3381290"/>
              <a:gd name="connsiteY3" fmla="*/ 1264207 h 1594618"/>
              <a:gd name="connsiteX0" fmla="*/ -1 w 3486288"/>
              <a:gd name="connsiteY0" fmla="*/ 321694 h 1354370"/>
              <a:gd name="connsiteX1" fmla="*/ 2146769 w 3486288"/>
              <a:gd name="connsiteY1" fmla="*/ 43863 h 1354370"/>
              <a:gd name="connsiteX2" fmla="*/ 1060709 w 3486288"/>
              <a:gd name="connsiteY2" fmla="*/ 500331 h 1354370"/>
              <a:gd name="connsiteX3" fmla="*/ 3486288 w 3486288"/>
              <a:gd name="connsiteY3" fmla="*/ 1023959 h 1354370"/>
              <a:gd name="connsiteX0" fmla="*/ 1 w 3486290"/>
              <a:gd name="connsiteY0" fmla="*/ 321692 h 1354368"/>
              <a:gd name="connsiteX1" fmla="*/ 2146771 w 3486290"/>
              <a:gd name="connsiteY1" fmla="*/ 43861 h 1354368"/>
              <a:gd name="connsiteX2" fmla="*/ 1060711 w 3486290"/>
              <a:gd name="connsiteY2" fmla="*/ 500329 h 1354368"/>
              <a:gd name="connsiteX3" fmla="*/ 3486290 w 3486290"/>
              <a:gd name="connsiteY3" fmla="*/ 1023957 h 1354368"/>
              <a:gd name="connsiteX0" fmla="*/ -1 w 3486288"/>
              <a:gd name="connsiteY0" fmla="*/ 557891 h 1590567"/>
              <a:gd name="connsiteX1" fmla="*/ 2146769 w 3486288"/>
              <a:gd name="connsiteY1" fmla="*/ 280060 h 1590567"/>
              <a:gd name="connsiteX2" fmla="*/ 1060709 w 3486288"/>
              <a:gd name="connsiteY2" fmla="*/ 736528 h 1590567"/>
              <a:gd name="connsiteX3" fmla="*/ 3486288 w 3486288"/>
              <a:gd name="connsiteY3" fmla="*/ 1260156 h 1590567"/>
              <a:gd name="connsiteX0" fmla="*/ 1 w 3486290"/>
              <a:gd name="connsiteY0" fmla="*/ 743853 h 1679306"/>
              <a:gd name="connsiteX1" fmla="*/ 2373029 w 3486290"/>
              <a:gd name="connsiteY1" fmla="*/ 138133 h 1679306"/>
              <a:gd name="connsiteX2" fmla="*/ 1060711 w 3486290"/>
              <a:gd name="connsiteY2" fmla="*/ 922490 h 1679306"/>
              <a:gd name="connsiteX3" fmla="*/ 3486290 w 3486290"/>
              <a:gd name="connsiteY3" fmla="*/ 1446118 h 1679306"/>
              <a:gd name="connsiteX0" fmla="*/ -1 w 3486288"/>
              <a:gd name="connsiteY0" fmla="*/ 606075 h 1507643"/>
              <a:gd name="connsiteX1" fmla="*/ 2373027 w 3486288"/>
              <a:gd name="connsiteY1" fmla="*/ 355 h 1507643"/>
              <a:gd name="connsiteX2" fmla="*/ 1383790 w 3486288"/>
              <a:gd name="connsiteY2" fmla="*/ 530586 h 1507643"/>
              <a:gd name="connsiteX3" fmla="*/ 3486288 w 3486288"/>
              <a:gd name="connsiteY3" fmla="*/ 1308340 h 1507643"/>
              <a:gd name="connsiteX0" fmla="*/ 1 w 3486290"/>
              <a:gd name="connsiteY0" fmla="*/ 721830 h 1623396"/>
              <a:gd name="connsiteX1" fmla="*/ 2373029 w 3486290"/>
              <a:gd name="connsiteY1" fmla="*/ 116110 h 1623396"/>
              <a:gd name="connsiteX2" fmla="*/ 1383792 w 3486290"/>
              <a:gd name="connsiteY2" fmla="*/ 646341 h 1623396"/>
              <a:gd name="connsiteX3" fmla="*/ 3486290 w 3486290"/>
              <a:gd name="connsiteY3" fmla="*/ 1424095 h 1623396"/>
              <a:gd name="connsiteX0" fmla="*/ -1 w 3486288"/>
              <a:gd name="connsiteY0" fmla="*/ 755499 h 1687863"/>
              <a:gd name="connsiteX1" fmla="*/ 2373027 w 3486288"/>
              <a:gd name="connsiteY1" fmla="*/ 149779 h 1687863"/>
              <a:gd name="connsiteX2" fmla="*/ 1383790 w 3486288"/>
              <a:gd name="connsiteY2" fmla="*/ 680010 h 1687863"/>
              <a:gd name="connsiteX3" fmla="*/ 3486288 w 3486288"/>
              <a:gd name="connsiteY3" fmla="*/ 1457764 h 1687863"/>
              <a:gd name="connsiteX0" fmla="*/ 1 w 3486290"/>
              <a:gd name="connsiteY0" fmla="*/ 784748 h 1740632"/>
              <a:gd name="connsiteX1" fmla="*/ 2373029 w 3486290"/>
              <a:gd name="connsiteY1" fmla="*/ 179028 h 1740632"/>
              <a:gd name="connsiteX2" fmla="*/ 1383792 w 3486290"/>
              <a:gd name="connsiteY2" fmla="*/ 709259 h 1740632"/>
              <a:gd name="connsiteX3" fmla="*/ 3486290 w 3486290"/>
              <a:gd name="connsiteY3" fmla="*/ 1487013 h 1740632"/>
              <a:gd name="connsiteX0" fmla="*/ -1 w 3486288"/>
              <a:gd name="connsiteY0" fmla="*/ 812240 h 1768124"/>
              <a:gd name="connsiteX1" fmla="*/ 2373027 w 3486288"/>
              <a:gd name="connsiteY1" fmla="*/ 206520 h 1768124"/>
              <a:gd name="connsiteX2" fmla="*/ 1383790 w 3486288"/>
              <a:gd name="connsiteY2" fmla="*/ 736751 h 1768124"/>
              <a:gd name="connsiteX3" fmla="*/ 3486288 w 3486288"/>
              <a:gd name="connsiteY3" fmla="*/ 1514505 h 1768124"/>
              <a:gd name="connsiteX0" fmla="*/ 1 w 3486290"/>
              <a:gd name="connsiteY0" fmla="*/ 812240 h 1889017"/>
              <a:gd name="connsiteX1" fmla="*/ 2373029 w 3486290"/>
              <a:gd name="connsiteY1" fmla="*/ 206520 h 1889017"/>
              <a:gd name="connsiteX2" fmla="*/ 1383792 w 3486290"/>
              <a:gd name="connsiteY2" fmla="*/ 736751 h 1889017"/>
              <a:gd name="connsiteX3" fmla="*/ 3486290 w 3486290"/>
              <a:gd name="connsiteY3" fmla="*/ 1514505 h 1889017"/>
              <a:gd name="connsiteX0" fmla="*/ -1 w 3486288"/>
              <a:gd name="connsiteY0" fmla="*/ 812240 h 1781563"/>
              <a:gd name="connsiteX1" fmla="*/ 2373027 w 3486288"/>
              <a:gd name="connsiteY1" fmla="*/ 206520 h 1781563"/>
              <a:gd name="connsiteX2" fmla="*/ 1383790 w 3486288"/>
              <a:gd name="connsiteY2" fmla="*/ 736751 h 1781563"/>
              <a:gd name="connsiteX3" fmla="*/ 3486288 w 3486288"/>
              <a:gd name="connsiteY3" fmla="*/ 1514505 h 1781563"/>
              <a:gd name="connsiteX0" fmla="*/ 1 w 3486290"/>
              <a:gd name="connsiteY0" fmla="*/ 812240 h 1782029"/>
              <a:gd name="connsiteX1" fmla="*/ 2373029 w 3486290"/>
              <a:gd name="connsiteY1" fmla="*/ 206520 h 1782029"/>
              <a:gd name="connsiteX2" fmla="*/ 1383792 w 3486290"/>
              <a:gd name="connsiteY2" fmla="*/ 736751 h 1782029"/>
              <a:gd name="connsiteX3" fmla="*/ 3486290 w 3486290"/>
              <a:gd name="connsiteY3" fmla="*/ 1514505 h 1782029"/>
              <a:gd name="connsiteX0" fmla="*/ -1 w 3486288"/>
              <a:gd name="connsiteY0" fmla="*/ 812240 h 1841490"/>
              <a:gd name="connsiteX1" fmla="*/ 2373027 w 3486288"/>
              <a:gd name="connsiteY1" fmla="*/ 206520 h 1841490"/>
              <a:gd name="connsiteX2" fmla="*/ 1383790 w 3486288"/>
              <a:gd name="connsiteY2" fmla="*/ 736751 h 1841490"/>
              <a:gd name="connsiteX3" fmla="*/ 3486288 w 3486288"/>
              <a:gd name="connsiteY3" fmla="*/ 1514505 h 1841490"/>
              <a:gd name="connsiteX0" fmla="*/ 1 w 3486290"/>
              <a:gd name="connsiteY0" fmla="*/ 812240 h 1820631"/>
              <a:gd name="connsiteX1" fmla="*/ 2373029 w 3486290"/>
              <a:gd name="connsiteY1" fmla="*/ 206520 h 1820631"/>
              <a:gd name="connsiteX2" fmla="*/ 1383792 w 3486290"/>
              <a:gd name="connsiteY2" fmla="*/ 736751 h 1820631"/>
              <a:gd name="connsiteX3" fmla="*/ 3486290 w 3486290"/>
              <a:gd name="connsiteY3" fmla="*/ 1514505 h 1820631"/>
              <a:gd name="connsiteX0" fmla="*/ -1 w 3695725"/>
              <a:gd name="connsiteY0" fmla="*/ 812240 h 1785331"/>
              <a:gd name="connsiteX1" fmla="*/ 2373027 w 3695725"/>
              <a:gd name="connsiteY1" fmla="*/ 206520 h 1785331"/>
              <a:gd name="connsiteX2" fmla="*/ 1383790 w 3695725"/>
              <a:gd name="connsiteY2" fmla="*/ 736751 h 1785331"/>
              <a:gd name="connsiteX3" fmla="*/ 3695725 w 3695725"/>
              <a:gd name="connsiteY3" fmla="*/ 1471007 h 1785331"/>
              <a:gd name="connsiteX0" fmla="*/ 1 w 3695727"/>
              <a:gd name="connsiteY0" fmla="*/ 812240 h 1922751"/>
              <a:gd name="connsiteX1" fmla="*/ 2373029 w 3695727"/>
              <a:gd name="connsiteY1" fmla="*/ 206520 h 1922751"/>
              <a:gd name="connsiteX2" fmla="*/ 1383792 w 3695727"/>
              <a:gd name="connsiteY2" fmla="*/ 736751 h 1922751"/>
              <a:gd name="connsiteX3" fmla="*/ 3695727 w 3695727"/>
              <a:gd name="connsiteY3" fmla="*/ 1471007 h 1922751"/>
              <a:gd name="connsiteX0" fmla="*/ -1 w 3695725"/>
              <a:gd name="connsiteY0" fmla="*/ 812240 h 1881145"/>
              <a:gd name="connsiteX1" fmla="*/ 2373027 w 3695725"/>
              <a:gd name="connsiteY1" fmla="*/ 206520 h 1881145"/>
              <a:gd name="connsiteX2" fmla="*/ 1383790 w 3695725"/>
              <a:gd name="connsiteY2" fmla="*/ 736751 h 1881145"/>
              <a:gd name="connsiteX3" fmla="*/ 3695725 w 3695725"/>
              <a:gd name="connsiteY3" fmla="*/ 1471007 h 1881145"/>
              <a:gd name="connsiteX0" fmla="*/ 1 w 3695727"/>
              <a:gd name="connsiteY0" fmla="*/ 606478 h 1690024"/>
              <a:gd name="connsiteX1" fmla="*/ 2373029 w 3695727"/>
              <a:gd name="connsiteY1" fmla="*/ 758 h 1690024"/>
              <a:gd name="connsiteX2" fmla="*/ 1140352 w 3695727"/>
              <a:gd name="connsiteY2" fmla="*/ 600526 h 1690024"/>
              <a:gd name="connsiteX3" fmla="*/ 3695727 w 3695727"/>
              <a:gd name="connsiteY3" fmla="*/ 1265245 h 1690024"/>
              <a:gd name="connsiteX0" fmla="*/ -1 w 3695725"/>
              <a:gd name="connsiteY0" fmla="*/ 852702 h 1936248"/>
              <a:gd name="connsiteX1" fmla="*/ 2373027 w 3695725"/>
              <a:gd name="connsiteY1" fmla="*/ 246982 h 1936248"/>
              <a:gd name="connsiteX2" fmla="*/ 1140350 w 3695725"/>
              <a:gd name="connsiteY2" fmla="*/ 846750 h 1936248"/>
              <a:gd name="connsiteX3" fmla="*/ 3695725 w 3695725"/>
              <a:gd name="connsiteY3" fmla="*/ 1511469 h 1936248"/>
              <a:gd name="connsiteX0" fmla="*/ 1 w 3695727"/>
              <a:gd name="connsiteY0" fmla="*/ 821568 h 1905114"/>
              <a:gd name="connsiteX1" fmla="*/ 2373029 w 3695727"/>
              <a:gd name="connsiteY1" fmla="*/ 215848 h 1905114"/>
              <a:gd name="connsiteX2" fmla="*/ 1140352 w 3695727"/>
              <a:gd name="connsiteY2" fmla="*/ 815616 h 1905114"/>
              <a:gd name="connsiteX3" fmla="*/ 3695727 w 3695727"/>
              <a:gd name="connsiteY3" fmla="*/ 1480335 h 1905114"/>
              <a:gd name="connsiteX0" fmla="*/ -1 w 3695725"/>
              <a:gd name="connsiteY0" fmla="*/ 776734 h 1860280"/>
              <a:gd name="connsiteX1" fmla="*/ 2373027 w 3695725"/>
              <a:gd name="connsiteY1" fmla="*/ 171014 h 1860280"/>
              <a:gd name="connsiteX2" fmla="*/ 1140350 w 3695725"/>
              <a:gd name="connsiteY2" fmla="*/ 770782 h 1860280"/>
              <a:gd name="connsiteX3" fmla="*/ 3695725 w 3695725"/>
              <a:gd name="connsiteY3" fmla="*/ 1435501 h 1860280"/>
              <a:gd name="connsiteX0" fmla="*/ 1 w 3695727"/>
              <a:gd name="connsiteY0" fmla="*/ 767066 h 1850612"/>
              <a:gd name="connsiteX1" fmla="*/ 2373029 w 3695727"/>
              <a:gd name="connsiteY1" fmla="*/ 161346 h 1850612"/>
              <a:gd name="connsiteX2" fmla="*/ 1140352 w 3695727"/>
              <a:gd name="connsiteY2" fmla="*/ 761114 h 1850612"/>
              <a:gd name="connsiteX3" fmla="*/ 3695727 w 3695727"/>
              <a:gd name="connsiteY3" fmla="*/ 1425833 h 1850612"/>
              <a:gd name="connsiteX0" fmla="*/ -1 w 3695725"/>
              <a:gd name="connsiteY0" fmla="*/ 850720 h 1934266"/>
              <a:gd name="connsiteX1" fmla="*/ 2373027 w 3695725"/>
              <a:gd name="connsiteY1" fmla="*/ 245000 h 1934266"/>
              <a:gd name="connsiteX2" fmla="*/ 1140350 w 3695725"/>
              <a:gd name="connsiteY2" fmla="*/ 844768 h 1934266"/>
              <a:gd name="connsiteX3" fmla="*/ 3695725 w 3695725"/>
              <a:gd name="connsiteY3" fmla="*/ 1509487 h 1934266"/>
              <a:gd name="connsiteX0" fmla="*/ 1 w 3695727"/>
              <a:gd name="connsiteY0" fmla="*/ 787537 h 1871083"/>
              <a:gd name="connsiteX1" fmla="*/ 2373029 w 3695727"/>
              <a:gd name="connsiteY1" fmla="*/ 181817 h 1871083"/>
              <a:gd name="connsiteX2" fmla="*/ 1140352 w 3695727"/>
              <a:gd name="connsiteY2" fmla="*/ 781585 h 1871083"/>
              <a:gd name="connsiteX3" fmla="*/ 3695727 w 3695727"/>
              <a:gd name="connsiteY3" fmla="*/ 1446304 h 1871083"/>
              <a:gd name="connsiteX0" fmla="*/ -1 w 3695725"/>
              <a:gd name="connsiteY0" fmla="*/ 838882 h 1922428"/>
              <a:gd name="connsiteX1" fmla="*/ 2373027 w 3695725"/>
              <a:gd name="connsiteY1" fmla="*/ 233162 h 1922428"/>
              <a:gd name="connsiteX2" fmla="*/ 1140350 w 3695725"/>
              <a:gd name="connsiteY2" fmla="*/ 832930 h 1922428"/>
              <a:gd name="connsiteX3" fmla="*/ 3695725 w 3695725"/>
              <a:gd name="connsiteY3" fmla="*/ 1497649 h 1922428"/>
              <a:gd name="connsiteX0" fmla="*/ 1 w 3695727"/>
              <a:gd name="connsiteY0" fmla="*/ 805123 h 1888669"/>
              <a:gd name="connsiteX1" fmla="*/ 2373029 w 3695727"/>
              <a:gd name="connsiteY1" fmla="*/ 199403 h 1888669"/>
              <a:gd name="connsiteX2" fmla="*/ 1140352 w 3695727"/>
              <a:gd name="connsiteY2" fmla="*/ 799171 h 1888669"/>
              <a:gd name="connsiteX3" fmla="*/ 3695727 w 3695727"/>
              <a:gd name="connsiteY3" fmla="*/ 1463890 h 1888669"/>
              <a:gd name="connsiteX0" fmla="*/ -1 w 3695725"/>
              <a:gd name="connsiteY0" fmla="*/ 811276 h 1894822"/>
              <a:gd name="connsiteX1" fmla="*/ 2373027 w 3695725"/>
              <a:gd name="connsiteY1" fmla="*/ 205556 h 1894822"/>
              <a:gd name="connsiteX2" fmla="*/ 1140350 w 3695725"/>
              <a:gd name="connsiteY2" fmla="*/ 805324 h 1894822"/>
              <a:gd name="connsiteX3" fmla="*/ 3695725 w 3695725"/>
              <a:gd name="connsiteY3" fmla="*/ 1470043 h 1894822"/>
              <a:gd name="connsiteX0" fmla="*/ 1 w 3695727"/>
              <a:gd name="connsiteY0" fmla="*/ 811276 h 1939589"/>
              <a:gd name="connsiteX1" fmla="*/ 2373029 w 3695727"/>
              <a:gd name="connsiteY1" fmla="*/ 205556 h 1939589"/>
              <a:gd name="connsiteX2" fmla="*/ 1140352 w 3695727"/>
              <a:gd name="connsiteY2" fmla="*/ 805324 h 1939589"/>
              <a:gd name="connsiteX3" fmla="*/ 3695727 w 3695727"/>
              <a:gd name="connsiteY3" fmla="*/ 1470043 h 1939589"/>
              <a:gd name="connsiteX0" fmla="*/ -1 w 3695725"/>
              <a:gd name="connsiteY0" fmla="*/ 811276 h 1917491"/>
              <a:gd name="connsiteX1" fmla="*/ 2373027 w 3695725"/>
              <a:gd name="connsiteY1" fmla="*/ 205556 h 1917491"/>
              <a:gd name="connsiteX2" fmla="*/ 1140350 w 3695725"/>
              <a:gd name="connsiteY2" fmla="*/ 805324 h 1917491"/>
              <a:gd name="connsiteX3" fmla="*/ 3695725 w 3695725"/>
              <a:gd name="connsiteY3" fmla="*/ 1470043 h 1917491"/>
              <a:gd name="connsiteX0" fmla="*/ 1 w 3695727"/>
              <a:gd name="connsiteY0" fmla="*/ 811276 h 1890994"/>
              <a:gd name="connsiteX1" fmla="*/ 2373029 w 3695727"/>
              <a:gd name="connsiteY1" fmla="*/ 205556 h 1890994"/>
              <a:gd name="connsiteX2" fmla="*/ 1140352 w 3695727"/>
              <a:gd name="connsiteY2" fmla="*/ 805324 h 1890994"/>
              <a:gd name="connsiteX3" fmla="*/ 3695727 w 3695727"/>
              <a:gd name="connsiteY3" fmla="*/ 1470043 h 1890994"/>
              <a:gd name="connsiteX0" fmla="*/ -1 w 3695725"/>
              <a:gd name="connsiteY0" fmla="*/ 785202 h 1864918"/>
              <a:gd name="connsiteX1" fmla="*/ 2373027 w 3695725"/>
              <a:gd name="connsiteY1" fmla="*/ 179482 h 1864918"/>
              <a:gd name="connsiteX2" fmla="*/ 1140350 w 3695725"/>
              <a:gd name="connsiteY2" fmla="*/ 779250 h 1864918"/>
              <a:gd name="connsiteX3" fmla="*/ 3695725 w 3695725"/>
              <a:gd name="connsiteY3" fmla="*/ 1443969 h 1864918"/>
              <a:gd name="connsiteX0" fmla="*/ 1 w 3695727"/>
              <a:gd name="connsiteY0" fmla="*/ 785202 h 1951776"/>
              <a:gd name="connsiteX1" fmla="*/ 2373029 w 3695727"/>
              <a:gd name="connsiteY1" fmla="*/ 179482 h 1951776"/>
              <a:gd name="connsiteX2" fmla="*/ 1140352 w 3695727"/>
              <a:gd name="connsiteY2" fmla="*/ 779250 h 1951776"/>
              <a:gd name="connsiteX3" fmla="*/ 3695727 w 3695727"/>
              <a:gd name="connsiteY3" fmla="*/ 1443969 h 1951776"/>
              <a:gd name="connsiteX0" fmla="*/ -1 w 3652326"/>
              <a:gd name="connsiteY0" fmla="*/ 785202 h 1908019"/>
              <a:gd name="connsiteX1" fmla="*/ 2373027 w 3652326"/>
              <a:gd name="connsiteY1" fmla="*/ 179482 h 1908019"/>
              <a:gd name="connsiteX2" fmla="*/ 1140350 w 3652326"/>
              <a:gd name="connsiteY2" fmla="*/ 779250 h 1908019"/>
              <a:gd name="connsiteX3" fmla="*/ 3652326 w 3652326"/>
              <a:gd name="connsiteY3" fmla="*/ 1387296 h 1908019"/>
              <a:gd name="connsiteX0" fmla="*/ 1 w 3652328"/>
              <a:gd name="connsiteY0" fmla="*/ 785202 h 1837572"/>
              <a:gd name="connsiteX1" fmla="*/ 2373029 w 3652328"/>
              <a:gd name="connsiteY1" fmla="*/ 179482 h 1837572"/>
              <a:gd name="connsiteX2" fmla="*/ 1140352 w 3652328"/>
              <a:gd name="connsiteY2" fmla="*/ 779250 h 1837572"/>
              <a:gd name="connsiteX3" fmla="*/ 3652328 w 3652328"/>
              <a:gd name="connsiteY3" fmla="*/ 1387296 h 1837572"/>
              <a:gd name="connsiteX0" fmla="*/ -1 w 3652326"/>
              <a:gd name="connsiteY0" fmla="*/ 785202 h 1878695"/>
              <a:gd name="connsiteX1" fmla="*/ 2373027 w 3652326"/>
              <a:gd name="connsiteY1" fmla="*/ 179482 h 1878695"/>
              <a:gd name="connsiteX2" fmla="*/ 1140350 w 3652326"/>
              <a:gd name="connsiteY2" fmla="*/ 779250 h 1878695"/>
              <a:gd name="connsiteX3" fmla="*/ 3652326 w 3652326"/>
              <a:gd name="connsiteY3" fmla="*/ 1387296 h 1878695"/>
              <a:gd name="connsiteX0" fmla="*/ 1 w 3652328"/>
              <a:gd name="connsiteY0" fmla="*/ 785202 h 1868062"/>
              <a:gd name="connsiteX1" fmla="*/ 2373029 w 3652328"/>
              <a:gd name="connsiteY1" fmla="*/ 179482 h 1868062"/>
              <a:gd name="connsiteX2" fmla="*/ 1140352 w 3652328"/>
              <a:gd name="connsiteY2" fmla="*/ 779250 h 1868062"/>
              <a:gd name="connsiteX3" fmla="*/ 3652328 w 3652328"/>
              <a:gd name="connsiteY3" fmla="*/ 1387296 h 1868062"/>
              <a:gd name="connsiteX0" fmla="*/ -1 w 3652326"/>
              <a:gd name="connsiteY0" fmla="*/ 785202 h 1896207"/>
              <a:gd name="connsiteX1" fmla="*/ 2373027 w 3652326"/>
              <a:gd name="connsiteY1" fmla="*/ 179482 h 1896207"/>
              <a:gd name="connsiteX2" fmla="*/ 1140350 w 3652326"/>
              <a:gd name="connsiteY2" fmla="*/ 779250 h 1896207"/>
              <a:gd name="connsiteX3" fmla="*/ 3652326 w 3652326"/>
              <a:gd name="connsiteY3" fmla="*/ 1387296 h 1896207"/>
              <a:gd name="connsiteX0" fmla="*/ 1 w 3652328"/>
              <a:gd name="connsiteY0" fmla="*/ 785202 h 1878467"/>
              <a:gd name="connsiteX1" fmla="*/ 2373029 w 3652328"/>
              <a:gd name="connsiteY1" fmla="*/ 179482 h 1878467"/>
              <a:gd name="connsiteX2" fmla="*/ 1140352 w 3652328"/>
              <a:gd name="connsiteY2" fmla="*/ 779250 h 1878467"/>
              <a:gd name="connsiteX3" fmla="*/ 3652328 w 3652328"/>
              <a:gd name="connsiteY3" fmla="*/ 1387296 h 1878467"/>
              <a:gd name="connsiteX0" fmla="*/ -1 w 3652326"/>
              <a:gd name="connsiteY0" fmla="*/ 785202 h 1891773"/>
              <a:gd name="connsiteX1" fmla="*/ 2373027 w 3652326"/>
              <a:gd name="connsiteY1" fmla="*/ 179482 h 1891773"/>
              <a:gd name="connsiteX2" fmla="*/ 1140350 w 3652326"/>
              <a:gd name="connsiteY2" fmla="*/ 779250 h 1891773"/>
              <a:gd name="connsiteX3" fmla="*/ 3652326 w 3652326"/>
              <a:gd name="connsiteY3" fmla="*/ 1387296 h 1891773"/>
              <a:gd name="connsiteX0" fmla="*/ 1 w 3652328"/>
              <a:gd name="connsiteY0" fmla="*/ 785202 h 1946445"/>
              <a:gd name="connsiteX1" fmla="*/ 2373029 w 3652328"/>
              <a:gd name="connsiteY1" fmla="*/ 179482 h 1946445"/>
              <a:gd name="connsiteX2" fmla="*/ 1140352 w 3652328"/>
              <a:gd name="connsiteY2" fmla="*/ 779250 h 1946445"/>
              <a:gd name="connsiteX3" fmla="*/ 3652328 w 3652328"/>
              <a:gd name="connsiteY3" fmla="*/ 1387296 h 1946445"/>
              <a:gd name="connsiteX0" fmla="*/ -1 w 3652326"/>
              <a:gd name="connsiteY0" fmla="*/ 785202 h 1932887"/>
              <a:gd name="connsiteX1" fmla="*/ 2373027 w 3652326"/>
              <a:gd name="connsiteY1" fmla="*/ 179482 h 1932887"/>
              <a:gd name="connsiteX2" fmla="*/ 1140350 w 3652326"/>
              <a:gd name="connsiteY2" fmla="*/ 779250 h 1932887"/>
              <a:gd name="connsiteX3" fmla="*/ 3652326 w 3652326"/>
              <a:gd name="connsiteY3" fmla="*/ 1387296 h 1932887"/>
              <a:gd name="connsiteX0" fmla="*/ 1 w 3652328"/>
              <a:gd name="connsiteY0" fmla="*/ 785202 h 1931396"/>
              <a:gd name="connsiteX1" fmla="*/ 2373029 w 3652328"/>
              <a:gd name="connsiteY1" fmla="*/ 179482 h 1931396"/>
              <a:gd name="connsiteX2" fmla="*/ 1140352 w 3652328"/>
              <a:gd name="connsiteY2" fmla="*/ 779250 h 1931396"/>
              <a:gd name="connsiteX3" fmla="*/ 3652328 w 3652328"/>
              <a:gd name="connsiteY3" fmla="*/ 1387296 h 1931396"/>
              <a:gd name="connsiteX0" fmla="*/ 1 w 3652328"/>
              <a:gd name="connsiteY0" fmla="*/ 909879 h 2056073"/>
              <a:gd name="connsiteX1" fmla="*/ 2256793 w 3652328"/>
              <a:gd name="connsiteY1" fmla="*/ 152368 h 2056073"/>
              <a:gd name="connsiteX2" fmla="*/ 1140352 w 3652328"/>
              <a:gd name="connsiteY2" fmla="*/ 903927 h 2056073"/>
              <a:gd name="connsiteX3" fmla="*/ 3652328 w 3652328"/>
              <a:gd name="connsiteY3" fmla="*/ 1511973 h 2056073"/>
              <a:gd name="connsiteX0" fmla="*/ 1 w 3652328"/>
              <a:gd name="connsiteY0" fmla="*/ 757684 h 1931518"/>
              <a:gd name="connsiteX1" fmla="*/ 2256793 w 3652328"/>
              <a:gd name="connsiteY1" fmla="*/ 173 h 1931518"/>
              <a:gd name="connsiteX2" fmla="*/ 1217844 w 3652328"/>
              <a:gd name="connsiteY2" fmla="*/ 852926 h 1931518"/>
              <a:gd name="connsiteX3" fmla="*/ 3652328 w 3652328"/>
              <a:gd name="connsiteY3" fmla="*/ 1359778 h 1931518"/>
              <a:gd name="connsiteX0" fmla="*/ 1 w 3652328"/>
              <a:gd name="connsiteY0" fmla="*/ 908076 h 2081910"/>
              <a:gd name="connsiteX1" fmla="*/ 2256793 w 3652328"/>
              <a:gd name="connsiteY1" fmla="*/ 150565 h 2081910"/>
              <a:gd name="connsiteX2" fmla="*/ 1217844 w 3652328"/>
              <a:gd name="connsiteY2" fmla="*/ 1003318 h 2081910"/>
              <a:gd name="connsiteX3" fmla="*/ 3652328 w 3652328"/>
              <a:gd name="connsiteY3" fmla="*/ 1510170 h 2081910"/>
              <a:gd name="connsiteX0" fmla="*/ 1 w 3652328"/>
              <a:gd name="connsiteY0" fmla="*/ 958672 h 2132506"/>
              <a:gd name="connsiteX1" fmla="*/ 2256793 w 3652328"/>
              <a:gd name="connsiteY1" fmla="*/ 201161 h 2132506"/>
              <a:gd name="connsiteX2" fmla="*/ 1217844 w 3652328"/>
              <a:gd name="connsiteY2" fmla="*/ 1053914 h 2132506"/>
              <a:gd name="connsiteX3" fmla="*/ 3652328 w 3652328"/>
              <a:gd name="connsiteY3" fmla="*/ 1560766 h 2132506"/>
              <a:gd name="connsiteX0" fmla="*/ 1 w 3652328"/>
              <a:gd name="connsiteY0" fmla="*/ 973686 h 2147520"/>
              <a:gd name="connsiteX1" fmla="*/ 2256793 w 3652328"/>
              <a:gd name="connsiteY1" fmla="*/ 216175 h 2147520"/>
              <a:gd name="connsiteX2" fmla="*/ 1217844 w 3652328"/>
              <a:gd name="connsiteY2" fmla="*/ 1068928 h 2147520"/>
              <a:gd name="connsiteX3" fmla="*/ 3652328 w 3652328"/>
              <a:gd name="connsiteY3" fmla="*/ 1575780 h 2147520"/>
              <a:gd name="connsiteX0" fmla="*/ 1 w 3652328"/>
              <a:gd name="connsiteY0" fmla="*/ 1010158 h 2183992"/>
              <a:gd name="connsiteX1" fmla="*/ 2256793 w 3652328"/>
              <a:gd name="connsiteY1" fmla="*/ 252647 h 2183992"/>
              <a:gd name="connsiteX2" fmla="*/ 1217844 w 3652328"/>
              <a:gd name="connsiteY2" fmla="*/ 1105400 h 2183992"/>
              <a:gd name="connsiteX3" fmla="*/ 3652328 w 3652328"/>
              <a:gd name="connsiteY3" fmla="*/ 1612252 h 2183992"/>
              <a:gd name="connsiteX0" fmla="*/ 1 w 3652328"/>
              <a:gd name="connsiteY0" fmla="*/ 1002051 h 2175885"/>
              <a:gd name="connsiteX1" fmla="*/ 2256793 w 3652328"/>
              <a:gd name="connsiteY1" fmla="*/ 244540 h 2175885"/>
              <a:gd name="connsiteX2" fmla="*/ 1217844 w 3652328"/>
              <a:gd name="connsiteY2" fmla="*/ 1097293 h 2175885"/>
              <a:gd name="connsiteX3" fmla="*/ 3652328 w 3652328"/>
              <a:gd name="connsiteY3" fmla="*/ 1604145 h 2175885"/>
              <a:gd name="connsiteX0" fmla="*/ 1 w 3652328"/>
              <a:gd name="connsiteY0" fmla="*/ 909558 h 2083392"/>
              <a:gd name="connsiteX1" fmla="*/ 2256793 w 3652328"/>
              <a:gd name="connsiteY1" fmla="*/ 152047 h 2083392"/>
              <a:gd name="connsiteX2" fmla="*/ 1217844 w 3652328"/>
              <a:gd name="connsiteY2" fmla="*/ 1004800 h 2083392"/>
              <a:gd name="connsiteX3" fmla="*/ 3652328 w 3652328"/>
              <a:gd name="connsiteY3" fmla="*/ 1511652 h 2083392"/>
              <a:gd name="connsiteX0" fmla="*/ 1 w 3652328"/>
              <a:gd name="connsiteY0" fmla="*/ 914035 h 2087869"/>
              <a:gd name="connsiteX1" fmla="*/ 2256793 w 3652328"/>
              <a:gd name="connsiteY1" fmla="*/ 156524 h 2087869"/>
              <a:gd name="connsiteX2" fmla="*/ 1217844 w 3652328"/>
              <a:gd name="connsiteY2" fmla="*/ 1009277 h 2087869"/>
              <a:gd name="connsiteX3" fmla="*/ 3652328 w 3652328"/>
              <a:gd name="connsiteY3" fmla="*/ 1516129 h 2087869"/>
              <a:gd name="connsiteX0" fmla="*/ 1 w 3652328"/>
              <a:gd name="connsiteY0" fmla="*/ 1021957 h 2078329"/>
              <a:gd name="connsiteX1" fmla="*/ 2280499 w 3652328"/>
              <a:gd name="connsiteY1" fmla="*/ 85759 h 2078329"/>
              <a:gd name="connsiteX2" fmla="*/ 1217844 w 3652328"/>
              <a:gd name="connsiteY2" fmla="*/ 1117199 h 2078329"/>
              <a:gd name="connsiteX3" fmla="*/ 3652328 w 3652328"/>
              <a:gd name="connsiteY3" fmla="*/ 1624051 h 2078329"/>
              <a:gd name="connsiteX0" fmla="*/ 1 w 3652328"/>
              <a:gd name="connsiteY0" fmla="*/ 1062649 h 2119021"/>
              <a:gd name="connsiteX1" fmla="*/ 2280499 w 3652328"/>
              <a:gd name="connsiteY1" fmla="*/ 126451 h 2119021"/>
              <a:gd name="connsiteX2" fmla="*/ 1217844 w 3652328"/>
              <a:gd name="connsiteY2" fmla="*/ 1157891 h 2119021"/>
              <a:gd name="connsiteX3" fmla="*/ 3652328 w 3652328"/>
              <a:gd name="connsiteY3" fmla="*/ 1664743 h 2119021"/>
              <a:gd name="connsiteX0" fmla="*/ 1 w 3652328"/>
              <a:gd name="connsiteY0" fmla="*/ 1062649 h 2119021"/>
              <a:gd name="connsiteX1" fmla="*/ 2280499 w 3652328"/>
              <a:gd name="connsiteY1" fmla="*/ 126451 h 2119021"/>
              <a:gd name="connsiteX2" fmla="*/ 1217844 w 3652328"/>
              <a:gd name="connsiteY2" fmla="*/ 1157891 h 2119021"/>
              <a:gd name="connsiteX3" fmla="*/ 3652328 w 3652328"/>
              <a:gd name="connsiteY3" fmla="*/ 1664743 h 2119021"/>
              <a:gd name="connsiteX0" fmla="*/ 1 w 3652328"/>
              <a:gd name="connsiteY0" fmla="*/ 1087644 h 2202478"/>
              <a:gd name="connsiteX1" fmla="*/ 2280499 w 3652328"/>
              <a:gd name="connsiteY1" fmla="*/ 151446 h 2202478"/>
              <a:gd name="connsiteX2" fmla="*/ 1217844 w 3652328"/>
              <a:gd name="connsiteY2" fmla="*/ 1182886 h 2202478"/>
              <a:gd name="connsiteX3" fmla="*/ 3652328 w 3652328"/>
              <a:gd name="connsiteY3" fmla="*/ 1689738 h 2202478"/>
              <a:gd name="connsiteX0" fmla="*/ 1 w 3652328"/>
              <a:gd name="connsiteY0" fmla="*/ 1081482 h 2182622"/>
              <a:gd name="connsiteX1" fmla="*/ 2280499 w 3652328"/>
              <a:gd name="connsiteY1" fmla="*/ 145284 h 2182622"/>
              <a:gd name="connsiteX2" fmla="*/ 1217844 w 3652328"/>
              <a:gd name="connsiteY2" fmla="*/ 1176724 h 2182622"/>
              <a:gd name="connsiteX3" fmla="*/ 3652328 w 3652328"/>
              <a:gd name="connsiteY3" fmla="*/ 1683576 h 2182622"/>
              <a:gd name="connsiteX0" fmla="*/ 1 w 3652328"/>
              <a:gd name="connsiteY0" fmla="*/ 1073733 h 2174873"/>
              <a:gd name="connsiteX1" fmla="*/ 2280499 w 3652328"/>
              <a:gd name="connsiteY1" fmla="*/ 137535 h 2174873"/>
              <a:gd name="connsiteX2" fmla="*/ 1217844 w 3652328"/>
              <a:gd name="connsiteY2" fmla="*/ 1168975 h 2174873"/>
              <a:gd name="connsiteX3" fmla="*/ 3652328 w 3652328"/>
              <a:gd name="connsiteY3" fmla="*/ 1675827 h 2174873"/>
              <a:gd name="connsiteX0" fmla="*/ 1 w 3652328"/>
              <a:gd name="connsiteY0" fmla="*/ 1007565 h 2108705"/>
              <a:gd name="connsiteX1" fmla="*/ 2280499 w 3652328"/>
              <a:gd name="connsiteY1" fmla="*/ 71367 h 2108705"/>
              <a:gd name="connsiteX2" fmla="*/ 1217844 w 3652328"/>
              <a:gd name="connsiteY2" fmla="*/ 1102807 h 2108705"/>
              <a:gd name="connsiteX3" fmla="*/ 3652328 w 3652328"/>
              <a:gd name="connsiteY3" fmla="*/ 1609659 h 2108705"/>
              <a:gd name="connsiteX0" fmla="*/ 1 w 3652328"/>
              <a:gd name="connsiteY0" fmla="*/ 1007565 h 2108705"/>
              <a:gd name="connsiteX1" fmla="*/ 2280499 w 3652328"/>
              <a:gd name="connsiteY1" fmla="*/ 71367 h 2108705"/>
              <a:gd name="connsiteX2" fmla="*/ 1217844 w 3652328"/>
              <a:gd name="connsiteY2" fmla="*/ 1102807 h 2108705"/>
              <a:gd name="connsiteX3" fmla="*/ 3652328 w 3652328"/>
              <a:gd name="connsiteY3" fmla="*/ 1609659 h 2108705"/>
              <a:gd name="connsiteX0" fmla="*/ 1 w 3652328"/>
              <a:gd name="connsiteY0" fmla="*/ 1021542 h 2165759"/>
              <a:gd name="connsiteX1" fmla="*/ 2280499 w 3652328"/>
              <a:gd name="connsiteY1" fmla="*/ 85344 h 2165759"/>
              <a:gd name="connsiteX2" fmla="*/ 1217844 w 3652328"/>
              <a:gd name="connsiteY2" fmla="*/ 1116784 h 2165759"/>
              <a:gd name="connsiteX3" fmla="*/ 3652328 w 3652328"/>
              <a:gd name="connsiteY3" fmla="*/ 1623636 h 2165759"/>
              <a:gd name="connsiteX0" fmla="*/ 1 w 3652328"/>
              <a:gd name="connsiteY0" fmla="*/ 1021542 h 2104886"/>
              <a:gd name="connsiteX1" fmla="*/ 2280499 w 3652328"/>
              <a:gd name="connsiteY1" fmla="*/ 85344 h 2104886"/>
              <a:gd name="connsiteX2" fmla="*/ 1217844 w 3652328"/>
              <a:gd name="connsiteY2" fmla="*/ 1116784 h 2104886"/>
              <a:gd name="connsiteX3" fmla="*/ 3652328 w 3652328"/>
              <a:gd name="connsiteY3" fmla="*/ 1623636 h 2104886"/>
              <a:gd name="connsiteX0" fmla="*/ 1 w 3652328"/>
              <a:gd name="connsiteY0" fmla="*/ 1021542 h 2180953"/>
              <a:gd name="connsiteX1" fmla="*/ 2280499 w 3652328"/>
              <a:gd name="connsiteY1" fmla="*/ 85344 h 2180953"/>
              <a:gd name="connsiteX2" fmla="*/ 1217844 w 3652328"/>
              <a:gd name="connsiteY2" fmla="*/ 1116784 h 2180953"/>
              <a:gd name="connsiteX3" fmla="*/ 3652328 w 3652328"/>
              <a:gd name="connsiteY3" fmla="*/ 1623636 h 2180953"/>
              <a:gd name="connsiteX0" fmla="*/ 1 w 3652328"/>
              <a:gd name="connsiteY0" fmla="*/ 1021542 h 2149856"/>
              <a:gd name="connsiteX1" fmla="*/ 2280499 w 3652328"/>
              <a:gd name="connsiteY1" fmla="*/ 85344 h 2149856"/>
              <a:gd name="connsiteX2" fmla="*/ 1217844 w 3652328"/>
              <a:gd name="connsiteY2" fmla="*/ 1116784 h 2149856"/>
              <a:gd name="connsiteX3" fmla="*/ 3652328 w 3652328"/>
              <a:gd name="connsiteY3" fmla="*/ 1623636 h 2149856"/>
              <a:gd name="connsiteX0" fmla="*/ 1 w 3652328"/>
              <a:gd name="connsiteY0" fmla="*/ 1051577 h 2251138"/>
              <a:gd name="connsiteX1" fmla="*/ 2280499 w 3652328"/>
              <a:gd name="connsiteY1" fmla="*/ 115379 h 2251138"/>
              <a:gd name="connsiteX2" fmla="*/ 1217844 w 3652328"/>
              <a:gd name="connsiteY2" fmla="*/ 1146819 h 2251138"/>
              <a:gd name="connsiteX3" fmla="*/ 3652328 w 3652328"/>
              <a:gd name="connsiteY3" fmla="*/ 1653671 h 2251138"/>
              <a:gd name="connsiteX0" fmla="*/ 1 w 3652328"/>
              <a:gd name="connsiteY0" fmla="*/ 1029552 h 2179206"/>
              <a:gd name="connsiteX1" fmla="*/ 2280499 w 3652328"/>
              <a:gd name="connsiteY1" fmla="*/ 93354 h 2179206"/>
              <a:gd name="connsiteX2" fmla="*/ 1217844 w 3652328"/>
              <a:gd name="connsiteY2" fmla="*/ 1124794 h 2179206"/>
              <a:gd name="connsiteX3" fmla="*/ 3652328 w 3652328"/>
              <a:gd name="connsiteY3" fmla="*/ 1631646 h 2179206"/>
              <a:gd name="connsiteX0" fmla="*/ 1 w 3652328"/>
              <a:gd name="connsiteY0" fmla="*/ 1029552 h 2236562"/>
              <a:gd name="connsiteX1" fmla="*/ 2280499 w 3652328"/>
              <a:gd name="connsiteY1" fmla="*/ 93354 h 2236562"/>
              <a:gd name="connsiteX2" fmla="*/ 1217844 w 3652328"/>
              <a:gd name="connsiteY2" fmla="*/ 1124794 h 2236562"/>
              <a:gd name="connsiteX3" fmla="*/ 3652328 w 3652328"/>
              <a:gd name="connsiteY3" fmla="*/ 1631646 h 2236562"/>
              <a:gd name="connsiteX0" fmla="*/ 1 w 3652328"/>
              <a:gd name="connsiteY0" fmla="*/ 1029552 h 2186994"/>
              <a:gd name="connsiteX1" fmla="*/ 2280499 w 3652328"/>
              <a:gd name="connsiteY1" fmla="*/ 93354 h 2186994"/>
              <a:gd name="connsiteX2" fmla="*/ 1217844 w 3652328"/>
              <a:gd name="connsiteY2" fmla="*/ 1124794 h 2186994"/>
              <a:gd name="connsiteX3" fmla="*/ 3652328 w 3652328"/>
              <a:gd name="connsiteY3" fmla="*/ 1631646 h 2186994"/>
              <a:gd name="connsiteX0" fmla="*/ 1 w 3652328"/>
              <a:gd name="connsiteY0" fmla="*/ 1049685 h 2253083"/>
              <a:gd name="connsiteX1" fmla="*/ 2280499 w 3652328"/>
              <a:gd name="connsiteY1" fmla="*/ 113487 h 2253083"/>
              <a:gd name="connsiteX2" fmla="*/ 1217844 w 3652328"/>
              <a:gd name="connsiteY2" fmla="*/ 1144927 h 2253083"/>
              <a:gd name="connsiteX3" fmla="*/ 3652328 w 3652328"/>
              <a:gd name="connsiteY3" fmla="*/ 1651779 h 2253083"/>
              <a:gd name="connsiteX0" fmla="*/ 1 w 3652328"/>
              <a:gd name="connsiteY0" fmla="*/ 1064503 h 2267901"/>
              <a:gd name="connsiteX1" fmla="*/ 2280499 w 3652328"/>
              <a:gd name="connsiteY1" fmla="*/ 128305 h 2267901"/>
              <a:gd name="connsiteX2" fmla="*/ 1217844 w 3652328"/>
              <a:gd name="connsiteY2" fmla="*/ 1159745 h 2267901"/>
              <a:gd name="connsiteX3" fmla="*/ 3652328 w 3652328"/>
              <a:gd name="connsiteY3" fmla="*/ 1666597 h 2267901"/>
              <a:gd name="connsiteX0" fmla="*/ 1 w 3652328"/>
              <a:gd name="connsiteY0" fmla="*/ 1064503 h 2210383"/>
              <a:gd name="connsiteX1" fmla="*/ 2280499 w 3652328"/>
              <a:gd name="connsiteY1" fmla="*/ 128305 h 2210383"/>
              <a:gd name="connsiteX2" fmla="*/ 1217844 w 3652328"/>
              <a:gd name="connsiteY2" fmla="*/ 1159745 h 2210383"/>
              <a:gd name="connsiteX3" fmla="*/ 3652328 w 3652328"/>
              <a:gd name="connsiteY3" fmla="*/ 1666597 h 2210383"/>
              <a:gd name="connsiteX0" fmla="*/ 1 w 3652328"/>
              <a:gd name="connsiteY0" fmla="*/ 1073958 h 2238290"/>
              <a:gd name="connsiteX1" fmla="*/ 2280499 w 3652328"/>
              <a:gd name="connsiteY1" fmla="*/ 137760 h 2238290"/>
              <a:gd name="connsiteX2" fmla="*/ 1217844 w 3652328"/>
              <a:gd name="connsiteY2" fmla="*/ 1169200 h 2238290"/>
              <a:gd name="connsiteX3" fmla="*/ 3652328 w 3652328"/>
              <a:gd name="connsiteY3" fmla="*/ 1676052 h 2238290"/>
              <a:gd name="connsiteX0" fmla="*/ 1 w 3652328"/>
              <a:gd name="connsiteY0" fmla="*/ 1063520 h 2207413"/>
              <a:gd name="connsiteX1" fmla="*/ 2280499 w 3652328"/>
              <a:gd name="connsiteY1" fmla="*/ 127322 h 2207413"/>
              <a:gd name="connsiteX2" fmla="*/ 1217844 w 3652328"/>
              <a:gd name="connsiteY2" fmla="*/ 1158762 h 2207413"/>
              <a:gd name="connsiteX3" fmla="*/ 3652328 w 3652328"/>
              <a:gd name="connsiteY3" fmla="*/ 1665614 h 2207413"/>
              <a:gd name="connsiteX0" fmla="*/ 1 w 3652328"/>
              <a:gd name="connsiteY0" fmla="*/ 1038316 h 2125449"/>
              <a:gd name="connsiteX1" fmla="*/ 2280499 w 3652328"/>
              <a:gd name="connsiteY1" fmla="*/ 102118 h 2125449"/>
              <a:gd name="connsiteX2" fmla="*/ 1217844 w 3652328"/>
              <a:gd name="connsiteY2" fmla="*/ 1133558 h 2125449"/>
              <a:gd name="connsiteX3" fmla="*/ 3652328 w 3652328"/>
              <a:gd name="connsiteY3" fmla="*/ 1640410 h 2125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52328" h="2125449">
                <a:moveTo>
                  <a:pt x="1" y="1038316"/>
                </a:moveTo>
                <a:cubicBezTo>
                  <a:pt x="1431854" y="1635187"/>
                  <a:pt x="2686737" y="462532"/>
                  <a:pt x="2280499" y="102118"/>
                </a:cubicBezTo>
                <a:cubicBezTo>
                  <a:pt x="1874261" y="-258296"/>
                  <a:pt x="1121399" y="394677"/>
                  <a:pt x="1217844" y="1133558"/>
                </a:cubicBezTo>
                <a:cubicBezTo>
                  <a:pt x="1314289" y="1872439"/>
                  <a:pt x="2152805" y="2657339"/>
                  <a:pt x="3652328" y="1640410"/>
                </a:cubicBezTo>
              </a:path>
            </a:pathLst>
          </a:custGeom>
          <a:noFill/>
          <a:ln w="25400" cap="flat">
            <a:solidFill>
              <a:schemeClr val="accent3"/>
            </a:solidFill>
            <a:bevel/>
            <a:tailEnd type="arrow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6" name="Text">
            <a:extLst>
              <a:ext uri="{FF2B5EF4-FFF2-40B4-BE49-F238E27FC236}">
                <a16:creationId xmlns:a16="http://schemas.microsoft.com/office/drawing/2014/main" id="{983DAC23-ACB9-CF6D-ED94-6C43B6ED178A}"/>
              </a:ext>
            </a:extLst>
          </p:cNvPr>
          <p:cNvSpPr txBox="1">
            <a:spLocks/>
          </p:cNvSpPr>
          <p:nvPr/>
        </p:nvSpPr>
        <p:spPr>
          <a:xfrm>
            <a:off x="1069848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Venn Diagram – 4 Circles</a:t>
            </a:r>
          </a:p>
        </p:txBody>
      </p:sp>
    </p:spTree>
    <p:extLst>
      <p:ext uri="{BB962C8B-B14F-4D97-AF65-F5344CB8AC3E}">
        <p14:creationId xmlns:p14="http://schemas.microsoft.com/office/powerpoint/2010/main" val="3473849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440</Words>
  <Application>Microsoft Office PowerPoint</Application>
  <PresentationFormat>Widescreen</PresentationFormat>
  <Paragraphs>72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Venn Diagram</vt:lpstr>
      <vt:lpstr>Venn Diagram – 2 Circles</vt:lpstr>
      <vt:lpstr>Venn Diagram – 3 Circles</vt:lpstr>
      <vt:lpstr>Venn Diagram – 4 Circles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2025-08-08T13:42:48Z</dcterms:created>
  <dcterms:modified xsi:type="dcterms:W3CDTF">2025-08-14T16:01:14Z</dcterms:modified>
</cp:coreProperties>
</file>