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2" r:id="rId2"/>
    <p:sldId id="276" r:id="rId3"/>
    <p:sldId id="277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flowing timeline that spans two slides. </a:t>
            </a:r>
            <a:br>
              <a:rPr lang="en-US" dirty="0"/>
            </a:br>
            <a:r>
              <a:rPr lang="en-US" dirty="0"/>
              <a:t>Ideal for showing 12 periods across a seamless visual layout.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sz="8000" dirty="0"/>
              <a:t>Continuous Timeline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Timelines </a:t>
            </a:r>
          </a:p>
          <a:p>
            <a:pPr algn="l">
              <a:lnSpc>
                <a:spcPct val="110000"/>
              </a:lnSpc>
            </a:pPr>
            <a:r>
              <a:rPr lang="en-GB" sz="1600" dirty="0"/>
              <a:t>&amp; Roadmaps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sz="1600" dirty="0"/>
              <a:t>Set of 2 Diagrams &amp; Push Transition</a:t>
            </a: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 Style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7" name="Freeform: Shape">
            <a:extLst>
              <a:ext uri="{FF2B5EF4-FFF2-40B4-BE49-F238E27FC236}">
                <a16:creationId xmlns:a16="http://schemas.microsoft.com/office/drawing/2014/main" id="{A296A1C5-EF92-47E0-1D19-8B9967FA6D85}"/>
              </a:ext>
            </a:extLst>
          </p:cNvPr>
          <p:cNvSpPr/>
          <p:nvPr/>
        </p:nvSpPr>
        <p:spPr>
          <a:xfrm>
            <a:off x="1328546" y="1492086"/>
            <a:ext cx="10863454" cy="3569219"/>
          </a:xfrm>
          <a:custGeom>
            <a:avLst/>
            <a:gdLst>
              <a:gd name="connsiteX0" fmla="*/ 195247 w 10863454"/>
              <a:gd name="connsiteY0" fmla="*/ 0 h 3569219"/>
              <a:gd name="connsiteX1" fmla="*/ 8398163 w 10863454"/>
              <a:gd name="connsiteY1" fmla="*/ 0 h 3569219"/>
              <a:gd name="connsiteX2" fmla="*/ 9458583 w 10863454"/>
              <a:gd name="connsiteY2" fmla="*/ 987520 h 3569219"/>
              <a:gd name="connsiteX3" fmla="*/ 8398163 w 10863454"/>
              <a:gd name="connsiteY3" fmla="*/ 1975166 h 3569219"/>
              <a:gd name="connsiteX4" fmla="*/ 1060293 w 10863454"/>
              <a:gd name="connsiteY4" fmla="*/ 1975166 h 3569219"/>
              <a:gd name="connsiteX5" fmla="*/ 380985 w 10863454"/>
              <a:gd name="connsiteY5" fmla="*/ 2581573 h 3569219"/>
              <a:gd name="connsiteX6" fmla="*/ 1060293 w 10863454"/>
              <a:gd name="connsiteY6" fmla="*/ 3188107 h 3569219"/>
              <a:gd name="connsiteX7" fmla="*/ 10863454 w 10863454"/>
              <a:gd name="connsiteY7" fmla="*/ 3188107 h 3569219"/>
              <a:gd name="connsiteX8" fmla="*/ 10863454 w 10863454"/>
              <a:gd name="connsiteY8" fmla="*/ 3569219 h 3569219"/>
              <a:gd name="connsiteX9" fmla="*/ 1060293 w 10863454"/>
              <a:gd name="connsiteY9" fmla="*/ 3569219 h 3569219"/>
              <a:gd name="connsiteX10" fmla="*/ 0 w 10863454"/>
              <a:gd name="connsiteY10" fmla="*/ 2581573 h 3569219"/>
              <a:gd name="connsiteX11" fmla="*/ 1060293 w 10863454"/>
              <a:gd name="connsiteY11" fmla="*/ 1594054 h 3569219"/>
              <a:gd name="connsiteX12" fmla="*/ 8398163 w 10863454"/>
              <a:gd name="connsiteY12" fmla="*/ 1594054 h 3569219"/>
              <a:gd name="connsiteX13" fmla="*/ 9077471 w 10863454"/>
              <a:gd name="connsiteY13" fmla="*/ 987520 h 3569219"/>
              <a:gd name="connsiteX14" fmla="*/ 8398163 w 10863454"/>
              <a:gd name="connsiteY14" fmla="*/ 380352 h 3569219"/>
              <a:gd name="connsiteX15" fmla="*/ 196135 w 10863454"/>
              <a:gd name="connsiteY15" fmla="*/ 380352 h 3569219"/>
              <a:gd name="connsiteX16" fmla="*/ 378703 w 10863454"/>
              <a:gd name="connsiteY16" fmla="*/ 190176 h 3569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863454" h="3569219">
                <a:moveTo>
                  <a:pt x="195247" y="0"/>
                </a:moveTo>
                <a:lnTo>
                  <a:pt x="8398163" y="0"/>
                </a:lnTo>
                <a:cubicBezTo>
                  <a:pt x="8982383" y="0"/>
                  <a:pt x="9458583" y="442983"/>
                  <a:pt x="9458583" y="987520"/>
                </a:cubicBezTo>
                <a:cubicBezTo>
                  <a:pt x="9458583" y="1532056"/>
                  <a:pt x="8982890" y="1975166"/>
                  <a:pt x="8398163" y="1975166"/>
                </a:cubicBezTo>
                <a:lnTo>
                  <a:pt x="1060293" y="1975166"/>
                </a:lnTo>
                <a:cubicBezTo>
                  <a:pt x="685647" y="1975166"/>
                  <a:pt x="380985" y="2247117"/>
                  <a:pt x="380985" y="2581573"/>
                </a:cubicBezTo>
                <a:cubicBezTo>
                  <a:pt x="380985" y="2916029"/>
                  <a:pt x="685267" y="3188107"/>
                  <a:pt x="1060293" y="3188107"/>
                </a:cubicBezTo>
                <a:lnTo>
                  <a:pt x="10863454" y="3188107"/>
                </a:lnTo>
                <a:lnTo>
                  <a:pt x="10863454" y="3569219"/>
                </a:lnTo>
                <a:lnTo>
                  <a:pt x="1060293" y="3569219"/>
                </a:lnTo>
                <a:cubicBezTo>
                  <a:pt x="475947" y="3569219"/>
                  <a:pt x="0" y="3126110"/>
                  <a:pt x="0" y="2581573"/>
                </a:cubicBezTo>
                <a:cubicBezTo>
                  <a:pt x="0" y="2037037"/>
                  <a:pt x="475566" y="1594054"/>
                  <a:pt x="1060293" y="1594054"/>
                </a:cubicBezTo>
                <a:lnTo>
                  <a:pt x="8398163" y="1594054"/>
                </a:lnTo>
                <a:cubicBezTo>
                  <a:pt x="8772809" y="1594054"/>
                  <a:pt x="9077471" y="1321975"/>
                  <a:pt x="9077471" y="987520"/>
                </a:cubicBezTo>
                <a:cubicBezTo>
                  <a:pt x="9077471" y="653064"/>
                  <a:pt x="8772682" y="380352"/>
                  <a:pt x="8398163" y="380352"/>
                </a:cubicBezTo>
                <a:lnTo>
                  <a:pt x="196135" y="380352"/>
                </a:lnTo>
                <a:lnTo>
                  <a:pt x="378703" y="190176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267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TextBox 6">
            <a:extLst>
              <a:ext uri="{FF2B5EF4-FFF2-40B4-BE49-F238E27FC236}">
                <a16:creationId xmlns:a16="http://schemas.microsoft.com/office/drawing/2014/main" id="{36377C81-E412-2EEC-61C9-E5D6C1A95D37}"/>
              </a:ext>
            </a:extLst>
          </p:cNvPr>
          <p:cNvSpPr txBox="1"/>
          <p:nvPr/>
        </p:nvSpPr>
        <p:spPr>
          <a:xfrm>
            <a:off x="6477800" y="517627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20" name="Oval 6">
            <a:extLst>
              <a:ext uri="{FF2B5EF4-FFF2-40B4-BE49-F238E27FC236}">
                <a16:creationId xmlns:a16="http://schemas.microsoft.com/office/drawing/2014/main" id="{E1EAC2EB-2764-F87D-CC7F-935B24E99226}"/>
              </a:ext>
            </a:extLst>
          </p:cNvPr>
          <p:cNvSpPr/>
          <p:nvPr/>
        </p:nvSpPr>
        <p:spPr>
          <a:xfrm>
            <a:off x="6477802" y="4728493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6</a:t>
            </a:r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879F99E3-A653-8687-9FE2-2192058A377C}"/>
              </a:ext>
            </a:extLst>
          </p:cNvPr>
          <p:cNvSpPr txBox="1"/>
          <p:nvPr/>
        </p:nvSpPr>
        <p:spPr>
          <a:xfrm>
            <a:off x="2670556" y="517627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24" name="Oval 5">
            <a:extLst>
              <a:ext uri="{FF2B5EF4-FFF2-40B4-BE49-F238E27FC236}">
                <a16:creationId xmlns:a16="http://schemas.microsoft.com/office/drawing/2014/main" id="{438A4C6B-FD21-0C1B-BC46-D371E33D1212}"/>
              </a:ext>
            </a:extLst>
          </p:cNvPr>
          <p:cNvSpPr/>
          <p:nvPr/>
        </p:nvSpPr>
        <p:spPr>
          <a:xfrm>
            <a:off x="2670558" y="4728493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5</a:t>
            </a: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7BB1EF49-4800-BB58-3CDA-F2148FA8B9DE}"/>
              </a:ext>
            </a:extLst>
          </p:cNvPr>
          <p:cNvSpPr txBox="1"/>
          <p:nvPr/>
        </p:nvSpPr>
        <p:spPr>
          <a:xfrm>
            <a:off x="2670556" y="357569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12" name="Oval 4">
            <a:extLst>
              <a:ext uri="{FF2B5EF4-FFF2-40B4-BE49-F238E27FC236}">
                <a16:creationId xmlns:a16="http://schemas.microsoft.com/office/drawing/2014/main" id="{10A5B204-D12C-6F72-DB5C-2126F4FDB906}"/>
              </a:ext>
            </a:extLst>
          </p:cNvPr>
          <p:cNvSpPr/>
          <p:nvPr/>
        </p:nvSpPr>
        <p:spPr>
          <a:xfrm>
            <a:off x="2670558" y="3132449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4</a:t>
            </a:r>
          </a:p>
        </p:txBody>
      </p:sp>
      <p:sp>
        <p:nvSpPr>
          <p:cNvPr id="15" name="TextBox 3">
            <a:extLst>
              <a:ext uri="{FF2B5EF4-FFF2-40B4-BE49-F238E27FC236}">
                <a16:creationId xmlns:a16="http://schemas.microsoft.com/office/drawing/2014/main" id="{AEBB8F8E-F764-08C8-941B-F8FE965CECAC}"/>
              </a:ext>
            </a:extLst>
          </p:cNvPr>
          <p:cNvSpPr txBox="1"/>
          <p:nvPr/>
        </p:nvSpPr>
        <p:spPr>
          <a:xfrm>
            <a:off x="6477800" y="357569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16" name="Oval 3">
            <a:extLst>
              <a:ext uri="{FF2B5EF4-FFF2-40B4-BE49-F238E27FC236}">
                <a16:creationId xmlns:a16="http://schemas.microsoft.com/office/drawing/2014/main" id="{845ECC0E-122D-EEA3-4336-AA10FF1ED735}"/>
              </a:ext>
            </a:extLst>
          </p:cNvPr>
          <p:cNvSpPr/>
          <p:nvPr/>
        </p:nvSpPr>
        <p:spPr>
          <a:xfrm>
            <a:off x="6477802" y="3132449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3</a:t>
            </a: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0AA7E34D-AB67-7C6C-5194-2C5BFEA9CD86}"/>
              </a:ext>
            </a:extLst>
          </p:cNvPr>
          <p:cNvSpPr txBox="1"/>
          <p:nvPr/>
        </p:nvSpPr>
        <p:spPr>
          <a:xfrm>
            <a:off x="6477800" y="197549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5" name="Oval 2">
            <a:extLst>
              <a:ext uri="{FF2B5EF4-FFF2-40B4-BE49-F238E27FC236}">
                <a16:creationId xmlns:a16="http://schemas.microsoft.com/office/drawing/2014/main" id="{5FBDED85-FA98-7352-5778-5531097888F7}"/>
              </a:ext>
            </a:extLst>
          </p:cNvPr>
          <p:cNvSpPr/>
          <p:nvPr/>
        </p:nvSpPr>
        <p:spPr>
          <a:xfrm>
            <a:off x="6477802" y="153678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2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33907D8B-5718-4736-5A01-D20970A21871}"/>
              </a:ext>
            </a:extLst>
          </p:cNvPr>
          <p:cNvSpPr txBox="1"/>
          <p:nvPr/>
        </p:nvSpPr>
        <p:spPr>
          <a:xfrm>
            <a:off x="2670557" y="197549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8" name="Oval 1">
            <a:extLst>
              <a:ext uri="{FF2B5EF4-FFF2-40B4-BE49-F238E27FC236}">
                <a16:creationId xmlns:a16="http://schemas.microsoft.com/office/drawing/2014/main" id="{178EF88E-7421-4A2C-34CF-DAFD8F3805CD}"/>
              </a:ext>
            </a:extLst>
          </p:cNvPr>
          <p:cNvSpPr/>
          <p:nvPr/>
        </p:nvSpPr>
        <p:spPr>
          <a:xfrm>
            <a:off x="2670558" y="153678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Timeline, Months</a:t>
            </a:r>
            <a:r>
              <a:rPr lang="bg-BG" dirty="0"/>
              <a:t> </a:t>
            </a:r>
            <a:r>
              <a:rPr lang="en-US" dirty="0"/>
              <a:t>1-6 </a:t>
            </a:r>
          </a:p>
        </p:txBody>
      </p:sp>
    </p:spTree>
    <p:extLst>
      <p:ext uri="{BB962C8B-B14F-4D97-AF65-F5344CB8AC3E}">
        <p14:creationId xmlns:p14="http://schemas.microsoft.com/office/powerpoint/2010/main" val="1200988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15" name="Freeform: Shape">
            <a:extLst>
              <a:ext uri="{FF2B5EF4-FFF2-40B4-BE49-F238E27FC236}">
                <a16:creationId xmlns:a16="http://schemas.microsoft.com/office/drawing/2014/main" id="{E6B7FF31-5ADC-09D1-3152-E15FE2F748A9}"/>
              </a:ext>
            </a:extLst>
          </p:cNvPr>
          <p:cNvSpPr/>
          <p:nvPr/>
        </p:nvSpPr>
        <p:spPr>
          <a:xfrm>
            <a:off x="-1" y="1417098"/>
            <a:ext cx="10863454" cy="3644207"/>
          </a:xfrm>
          <a:custGeom>
            <a:avLst/>
            <a:gdLst>
              <a:gd name="connsiteX0" fmla="*/ 10529308 w 10863454"/>
              <a:gd name="connsiteY0" fmla="*/ 0 h 3644207"/>
              <a:gd name="connsiteX1" fmla="*/ 10784072 w 10863454"/>
              <a:gd name="connsiteY1" fmla="*/ 265177 h 3644207"/>
              <a:gd name="connsiteX2" fmla="*/ 10529308 w 10863454"/>
              <a:gd name="connsiteY2" fmla="*/ 530353 h 3644207"/>
              <a:gd name="connsiteX3" fmla="*/ 10529308 w 10863454"/>
              <a:gd name="connsiteY3" fmla="*/ 455340 h 3644207"/>
              <a:gd name="connsiteX4" fmla="*/ 2465291 w 10863454"/>
              <a:gd name="connsiteY4" fmla="*/ 455340 h 3644207"/>
              <a:gd name="connsiteX5" fmla="*/ 1785983 w 10863454"/>
              <a:gd name="connsiteY5" fmla="*/ 1062508 h 3644207"/>
              <a:gd name="connsiteX6" fmla="*/ 2465291 w 10863454"/>
              <a:gd name="connsiteY6" fmla="*/ 1669042 h 3644207"/>
              <a:gd name="connsiteX7" fmla="*/ 9803161 w 10863454"/>
              <a:gd name="connsiteY7" fmla="*/ 1669042 h 3644207"/>
              <a:gd name="connsiteX8" fmla="*/ 10863454 w 10863454"/>
              <a:gd name="connsiteY8" fmla="*/ 2656561 h 3644207"/>
              <a:gd name="connsiteX9" fmla="*/ 9803161 w 10863454"/>
              <a:gd name="connsiteY9" fmla="*/ 3644207 h 3644207"/>
              <a:gd name="connsiteX10" fmla="*/ 0 w 10863454"/>
              <a:gd name="connsiteY10" fmla="*/ 3644207 h 3644207"/>
              <a:gd name="connsiteX11" fmla="*/ 0 w 10863454"/>
              <a:gd name="connsiteY11" fmla="*/ 3263095 h 3644207"/>
              <a:gd name="connsiteX12" fmla="*/ 9803161 w 10863454"/>
              <a:gd name="connsiteY12" fmla="*/ 3263095 h 3644207"/>
              <a:gd name="connsiteX13" fmla="*/ 10482469 w 10863454"/>
              <a:gd name="connsiteY13" fmla="*/ 2656561 h 3644207"/>
              <a:gd name="connsiteX14" fmla="*/ 9803161 w 10863454"/>
              <a:gd name="connsiteY14" fmla="*/ 2050154 h 3644207"/>
              <a:gd name="connsiteX15" fmla="*/ 2465291 w 10863454"/>
              <a:gd name="connsiteY15" fmla="*/ 2050154 h 3644207"/>
              <a:gd name="connsiteX16" fmla="*/ 1404871 w 10863454"/>
              <a:gd name="connsiteY16" fmla="*/ 1062508 h 3644207"/>
              <a:gd name="connsiteX17" fmla="*/ 2465291 w 10863454"/>
              <a:gd name="connsiteY17" fmla="*/ 74988 h 3644207"/>
              <a:gd name="connsiteX18" fmla="*/ 10529308 w 10863454"/>
              <a:gd name="connsiteY18" fmla="*/ 74988 h 3644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863454" h="3644207">
                <a:moveTo>
                  <a:pt x="10529308" y="0"/>
                </a:moveTo>
                <a:lnTo>
                  <a:pt x="10784072" y="265177"/>
                </a:lnTo>
                <a:lnTo>
                  <a:pt x="10529308" y="530353"/>
                </a:lnTo>
                <a:lnTo>
                  <a:pt x="10529308" y="455340"/>
                </a:lnTo>
                <a:lnTo>
                  <a:pt x="2465291" y="455340"/>
                </a:lnTo>
                <a:cubicBezTo>
                  <a:pt x="2090772" y="455340"/>
                  <a:pt x="1785983" y="728052"/>
                  <a:pt x="1785983" y="1062508"/>
                </a:cubicBezTo>
                <a:cubicBezTo>
                  <a:pt x="1785983" y="1396963"/>
                  <a:pt x="2090645" y="1669042"/>
                  <a:pt x="2465291" y="1669042"/>
                </a:cubicBezTo>
                <a:lnTo>
                  <a:pt x="9803161" y="1669042"/>
                </a:lnTo>
                <a:cubicBezTo>
                  <a:pt x="10387888" y="1669042"/>
                  <a:pt x="10863454" y="2112025"/>
                  <a:pt x="10863454" y="2656561"/>
                </a:cubicBezTo>
                <a:cubicBezTo>
                  <a:pt x="10863454" y="3201098"/>
                  <a:pt x="10387507" y="3644207"/>
                  <a:pt x="9803161" y="3644207"/>
                </a:cubicBezTo>
                <a:lnTo>
                  <a:pt x="0" y="3644207"/>
                </a:lnTo>
                <a:lnTo>
                  <a:pt x="0" y="3263095"/>
                </a:lnTo>
                <a:lnTo>
                  <a:pt x="9803161" y="3263095"/>
                </a:lnTo>
                <a:cubicBezTo>
                  <a:pt x="10178187" y="3263095"/>
                  <a:pt x="10482469" y="2991017"/>
                  <a:pt x="10482469" y="2656561"/>
                </a:cubicBezTo>
                <a:cubicBezTo>
                  <a:pt x="10482469" y="2322105"/>
                  <a:pt x="10177807" y="2050154"/>
                  <a:pt x="9803161" y="2050154"/>
                </a:cubicBezTo>
                <a:lnTo>
                  <a:pt x="2465291" y="2050154"/>
                </a:lnTo>
                <a:cubicBezTo>
                  <a:pt x="1880564" y="2050154"/>
                  <a:pt x="1404871" y="1607044"/>
                  <a:pt x="1404871" y="1062508"/>
                </a:cubicBezTo>
                <a:cubicBezTo>
                  <a:pt x="1404871" y="517971"/>
                  <a:pt x="1881071" y="74988"/>
                  <a:pt x="2465291" y="74988"/>
                </a:cubicBezTo>
                <a:lnTo>
                  <a:pt x="10529308" y="7498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189CE3-1BD6-7CF2-3207-18EA91E96D24}"/>
              </a:ext>
            </a:extLst>
          </p:cNvPr>
          <p:cNvSpPr txBox="1"/>
          <p:nvPr/>
        </p:nvSpPr>
        <p:spPr>
          <a:xfrm>
            <a:off x="6477800" y="197549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11" name="Oval 6">
            <a:extLst>
              <a:ext uri="{FF2B5EF4-FFF2-40B4-BE49-F238E27FC236}">
                <a16:creationId xmlns:a16="http://schemas.microsoft.com/office/drawing/2014/main" id="{B743A741-2944-C06C-3D2A-752F8D2E30F7}"/>
              </a:ext>
            </a:extLst>
          </p:cNvPr>
          <p:cNvSpPr/>
          <p:nvPr/>
        </p:nvSpPr>
        <p:spPr>
          <a:xfrm>
            <a:off x="6477802" y="153678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12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0FE3FC9-6912-57A8-F8CE-14211B3882F4}"/>
              </a:ext>
            </a:extLst>
          </p:cNvPr>
          <p:cNvSpPr txBox="1"/>
          <p:nvPr/>
        </p:nvSpPr>
        <p:spPr>
          <a:xfrm>
            <a:off x="2670557" y="197549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92867507-315C-780A-1D34-B1D6BE7AFDDE}"/>
              </a:ext>
            </a:extLst>
          </p:cNvPr>
          <p:cNvSpPr/>
          <p:nvPr/>
        </p:nvSpPr>
        <p:spPr>
          <a:xfrm>
            <a:off x="2670558" y="153678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11</a:t>
            </a: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89683E8C-B65B-F656-BA38-0C061D45560D}"/>
              </a:ext>
            </a:extLst>
          </p:cNvPr>
          <p:cNvSpPr txBox="1"/>
          <p:nvPr/>
        </p:nvSpPr>
        <p:spPr>
          <a:xfrm>
            <a:off x="2670556" y="357569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19" name="Oval 4">
            <a:extLst>
              <a:ext uri="{FF2B5EF4-FFF2-40B4-BE49-F238E27FC236}">
                <a16:creationId xmlns:a16="http://schemas.microsoft.com/office/drawing/2014/main" id="{4D4131E2-D171-680E-5FEE-82727666DFAD}"/>
              </a:ext>
            </a:extLst>
          </p:cNvPr>
          <p:cNvSpPr/>
          <p:nvPr/>
        </p:nvSpPr>
        <p:spPr>
          <a:xfrm>
            <a:off x="2670558" y="3132449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10</a:t>
            </a:r>
          </a:p>
        </p:txBody>
      </p:sp>
      <p:sp>
        <p:nvSpPr>
          <p:cNvPr id="16" name="TextBox 3">
            <a:extLst>
              <a:ext uri="{FF2B5EF4-FFF2-40B4-BE49-F238E27FC236}">
                <a16:creationId xmlns:a16="http://schemas.microsoft.com/office/drawing/2014/main" id="{F740F1D5-4DDC-3804-BE2A-990D2C556B3D}"/>
              </a:ext>
            </a:extLst>
          </p:cNvPr>
          <p:cNvSpPr txBox="1"/>
          <p:nvPr/>
        </p:nvSpPr>
        <p:spPr>
          <a:xfrm>
            <a:off x="6477800" y="357569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20" name="Oval 3">
            <a:extLst>
              <a:ext uri="{FF2B5EF4-FFF2-40B4-BE49-F238E27FC236}">
                <a16:creationId xmlns:a16="http://schemas.microsoft.com/office/drawing/2014/main" id="{44A0D3F5-78AF-2F5B-3BE5-B7F0E07DAD19}"/>
              </a:ext>
            </a:extLst>
          </p:cNvPr>
          <p:cNvSpPr/>
          <p:nvPr/>
        </p:nvSpPr>
        <p:spPr>
          <a:xfrm>
            <a:off x="6477802" y="3132449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9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4F5A396C-6B27-FDB9-D3DF-68C66A695A13}"/>
              </a:ext>
            </a:extLst>
          </p:cNvPr>
          <p:cNvSpPr txBox="1"/>
          <p:nvPr/>
        </p:nvSpPr>
        <p:spPr>
          <a:xfrm>
            <a:off x="6477800" y="517627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28" name="Oval 2">
            <a:extLst>
              <a:ext uri="{FF2B5EF4-FFF2-40B4-BE49-F238E27FC236}">
                <a16:creationId xmlns:a16="http://schemas.microsoft.com/office/drawing/2014/main" id="{E47DC911-8289-2364-F12F-68D0E533E4CF}"/>
              </a:ext>
            </a:extLst>
          </p:cNvPr>
          <p:cNvSpPr/>
          <p:nvPr/>
        </p:nvSpPr>
        <p:spPr>
          <a:xfrm>
            <a:off x="6477802" y="4728493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8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26D4FF39-AA57-6DB4-0751-3942FE09E613}"/>
              </a:ext>
            </a:extLst>
          </p:cNvPr>
          <p:cNvSpPr txBox="1"/>
          <p:nvPr/>
        </p:nvSpPr>
        <p:spPr>
          <a:xfrm>
            <a:off x="2670556" y="5176276"/>
            <a:ext cx="2468880" cy="73103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b="1" dirty="0">
                <a:ea typeface="Inter" panose="020B0502030000000004" pitchFamily="34" charset="0"/>
              </a:rPr>
              <a:t>Placeholder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>
                <a:ea typeface="Inter" panose="020B0502030000000004" pitchFamily="34" charset="0"/>
              </a:rPr>
              <a:t>This is sample text that shows how your text will appear.</a:t>
            </a:r>
          </a:p>
        </p:txBody>
      </p:sp>
      <p:sp>
        <p:nvSpPr>
          <p:cNvPr id="27" name="Oval 1">
            <a:extLst>
              <a:ext uri="{FF2B5EF4-FFF2-40B4-BE49-F238E27FC236}">
                <a16:creationId xmlns:a16="http://schemas.microsoft.com/office/drawing/2014/main" id="{6EE624C8-4335-495A-CF9C-B0180B97A1C0}"/>
              </a:ext>
            </a:extLst>
          </p:cNvPr>
          <p:cNvSpPr/>
          <p:nvPr/>
        </p:nvSpPr>
        <p:spPr>
          <a:xfrm>
            <a:off x="2670558" y="4728493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7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Timeline, Months</a:t>
            </a:r>
            <a:r>
              <a:rPr lang="bg-BG" dirty="0"/>
              <a:t> 7</a:t>
            </a:r>
            <a:r>
              <a:rPr lang="en-US" dirty="0"/>
              <a:t>-</a:t>
            </a:r>
            <a:r>
              <a:rPr lang="bg-BG" dirty="0"/>
              <a:t>12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4842541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429</Words>
  <Application>Microsoft Office PowerPoint</Application>
  <PresentationFormat>Widescreen</PresentationFormat>
  <Paragraphs>69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Inter</vt:lpstr>
      <vt:lpstr>Office Theme</vt:lpstr>
      <vt:lpstr>Continuous Timeline</vt:lpstr>
      <vt:lpstr>Continuous Timeline, Months 1-6 </vt:lpstr>
      <vt:lpstr>Continuous Timeline, Months 7-12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2025-08-06T08:36:54Z</dcterms:created>
  <dcterms:modified xsi:type="dcterms:W3CDTF">2025-08-14T09:18:45Z</dcterms:modified>
</cp:coreProperties>
</file>