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5" r:id="rId2"/>
    <p:sldId id="291" r:id="rId3"/>
    <p:sldId id="292" r:id="rId4"/>
    <p:sldId id="293" r:id="rId5"/>
    <p:sldId id="294" r:id="rId6"/>
    <p:sldId id="284" r:id="rId7"/>
    <p:sldId id="286" r:id="rId8"/>
    <p:sldId id="295" r:id="rId9"/>
    <p:sldId id="287" r:id="rId10"/>
    <p:sldId id="288" r:id="rId11"/>
    <p:sldId id="289" r:id="rId12"/>
    <p:sldId id="290" r:id="rId13"/>
    <p:sldId id="29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circular diagram with arrow-shaped steps. </a:t>
            </a:r>
          </a:p>
          <a:p>
            <a:r>
              <a:rPr lang="en-US" dirty="0"/>
              <a:t>Great for cycles, repeatable stages, or loops.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Cycle Arrow 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Circular Diagram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5"/>
            <a:ext cx="1645920" cy="57689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2–6 Phases</a:t>
            </a:r>
          </a:p>
          <a:p>
            <a:pPr algn="l">
              <a:lnSpc>
                <a:spcPct val="110000"/>
              </a:lnSpc>
            </a:pPr>
            <a:r>
              <a:rPr lang="en-GB" sz="1600" dirty="0"/>
              <a:t>Layout #1 </a:t>
            </a:r>
            <a:endParaRPr lang="en-US" sz="1600" dirty="0" err="1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07DD538D-0C8B-FF30-80FB-B1EDAE852A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812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10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418CD0E5-74D2-F19F-EF6C-9C2F606844E3}"/>
              </a:ext>
            </a:extLst>
          </p:cNvPr>
          <p:cNvGrpSpPr>
            <a:grpSpLocks noChangeAspect="1"/>
          </p:cNvGrpSpPr>
          <p:nvPr/>
        </p:nvGrpSpPr>
        <p:grpSpPr>
          <a:xfrm>
            <a:off x="4542115" y="2118499"/>
            <a:ext cx="3107770" cy="3107771"/>
            <a:chOff x="4850250" y="6000456"/>
            <a:chExt cx="3107770" cy="3107771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05D015CE-92AA-BFC0-0448-7C27067E3078}"/>
                </a:ext>
              </a:extLst>
            </p:cNvPr>
            <p:cNvSpPr/>
            <p:nvPr/>
          </p:nvSpPr>
          <p:spPr>
            <a:xfrm>
              <a:off x="4850534" y="7417440"/>
              <a:ext cx="1585512" cy="1690787"/>
            </a:xfrm>
            <a:custGeom>
              <a:avLst/>
              <a:gdLst>
                <a:gd name="connsiteX0" fmla="*/ 1552831 w 1585512"/>
                <a:gd name="connsiteY0" fmla="*/ 1690558 h 1690787"/>
                <a:gd name="connsiteX1" fmla="*/ -800 w 1585512"/>
                <a:gd name="connsiteY1" fmla="*/ 165242 h 1690787"/>
                <a:gd name="connsiteX2" fmla="*/ -800 w 1585512"/>
                <a:gd name="connsiteY2" fmla="*/ 163656 h 1690787"/>
                <a:gd name="connsiteX3" fmla="*/ 394701 w 1585512"/>
                <a:gd name="connsiteY3" fmla="*/ -230 h 1690787"/>
                <a:gd name="connsiteX4" fmla="*/ 785444 w 1585512"/>
                <a:gd name="connsiteY4" fmla="*/ 161448 h 1690787"/>
                <a:gd name="connsiteX5" fmla="*/ 785444 w 1585512"/>
                <a:gd name="connsiteY5" fmla="*/ 162920 h 1690787"/>
                <a:gd name="connsiteX6" fmla="*/ 1552887 w 1585512"/>
                <a:gd name="connsiteY6" fmla="*/ 904767 h 1690787"/>
                <a:gd name="connsiteX7" fmla="*/ 1579163 w 1585512"/>
                <a:gd name="connsiteY7" fmla="*/ 904314 h 1690787"/>
                <a:gd name="connsiteX8" fmla="*/ 1582674 w 1585512"/>
                <a:gd name="connsiteY8" fmla="*/ 904314 h 1690787"/>
                <a:gd name="connsiteX9" fmla="*/ 1420828 w 1585512"/>
                <a:gd name="connsiteY9" fmla="*/ 1295057 h 1690787"/>
                <a:gd name="connsiteX10" fmla="*/ 1584713 w 1585512"/>
                <a:gd name="connsiteY10" fmla="*/ 1690501 h 1690787"/>
                <a:gd name="connsiteX11" fmla="*/ 1581485 w 1585512"/>
                <a:gd name="connsiteY11" fmla="*/ 1690501 h 1690787"/>
                <a:gd name="connsiteX12" fmla="*/ 1552831 w 1585512"/>
                <a:gd name="connsiteY12" fmla="*/ 1690558 h 1690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85512" h="1690787">
                  <a:moveTo>
                    <a:pt x="1552831" y="1690558"/>
                  </a:moveTo>
                  <a:cubicBezTo>
                    <a:pt x="705773" y="1690575"/>
                    <a:pt x="14756" y="1012159"/>
                    <a:pt x="-800" y="165242"/>
                  </a:cubicBezTo>
                  <a:lnTo>
                    <a:pt x="-800" y="163656"/>
                  </a:lnTo>
                  <a:lnTo>
                    <a:pt x="394701" y="-230"/>
                  </a:lnTo>
                  <a:lnTo>
                    <a:pt x="785444" y="161448"/>
                  </a:lnTo>
                  <a:lnTo>
                    <a:pt x="785444" y="162920"/>
                  </a:lnTo>
                  <a:cubicBezTo>
                    <a:pt x="797727" y="577414"/>
                    <a:pt x="1138190" y="906545"/>
                    <a:pt x="1552887" y="904767"/>
                  </a:cubicBezTo>
                  <a:cubicBezTo>
                    <a:pt x="1561325" y="904767"/>
                    <a:pt x="1569876" y="904767"/>
                    <a:pt x="1579163" y="904314"/>
                  </a:cubicBezTo>
                  <a:lnTo>
                    <a:pt x="1582674" y="904314"/>
                  </a:lnTo>
                  <a:lnTo>
                    <a:pt x="1420828" y="1295057"/>
                  </a:lnTo>
                  <a:lnTo>
                    <a:pt x="1584713" y="1690501"/>
                  </a:lnTo>
                  <a:lnTo>
                    <a:pt x="1581485" y="1690501"/>
                  </a:lnTo>
                  <a:cubicBezTo>
                    <a:pt x="1571859" y="1690445"/>
                    <a:pt x="1562345" y="1690558"/>
                    <a:pt x="1552831" y="1690558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3">
              <a:extLst>
                <a:ext uri="{FF2B5EF4-FFF2-40B4-BE49-F238E27FC236}">
                  <a16:creationId xmlns:a16="http://schemas.microsoft.com/office/drawing/2014/main" id="{8DE36345-34A3-BC86-B1A1-236E758C8A5D}"/>
                </a:ext>
              </a:extLst>
            </p:cNvPr>
            <p:cNvSpPr/>
            <p:nvPr/>
          </p:nvSpPr>
          <p:spPr>
            <a:xfrm>
              <a:off x="6267234" y="7522431"/>
              <a:ext cx="1690786" cy="1585512"/>
            </a:xfrm>
            <a:custGeom>
              <a:avLst/>
              <a:gdLst>
                <a:gd name="connsiteX0" fmla="*/ -800 w 1690786"/>
                <a:gd name="connsiteY0" fmla="*/ 1189783 h 1585512"/>
                <a:gd name="connsiteX1" fmla="*/ 160934 w 1690786"/>
                <a:gd name="connsiteY1" fmla="*/ 799039 h 1585512"/>
                <a:gd name="connsiteX2" fmla="*/ 162406 w 1690786"/>
                <a:gd name="connsiteY2" fmla="*/ 799039 h 1585512"/>
                <a:gd name="connsiteX3" fmla="*/ 904253 w 1690786"/>
                <a:gd name="connsiteY3" fmla="*/ 31596 h 1585512"/>
                <a:gd name="connsiteX4" fmla="*/ 903800 w 1690786"/>
                <a:gd name="connsiteY4" fmla="*/ 5320 h 1585512"/>
                <a:gd name="connsiteX5" fmla="*/ 903800 w 1690786"/>
                <a:gd name="connsiteY5" fmla="*/ 1809 h 1585512"/>
                <a:gd name="connsiteX6" fmla="*/ 1294544 w 1690786"/>
                <a:gd name="connsiteY6" fmla="*/ 163656 h 1585512"/>
                <a:gd name="connsiteX7" fmla="*/ 1689987 w 1690786"/>
                <a:gd name="connsiteY7" fmla="*/ -230 h 1585512"/>
                <a:gd name="connsiteX8" fmla="*/ 1689987 w 1690786"/>
                <a:gd name="connsiteY8" fmla="*/ 3281 h 1585512"/>
                <a:gd name="connsiteX9" fmla="*/ 1689987 w 1690786"/>
                <a:gd name="connsiteY9" fmla="*/ 31596 h 1585512"/>
                <a:gd name="connsiteX10" fmla="*/ 164785 w 1690786"/>
                <a:gd name="connsiteY10" fmla="*/ 1585283 h 1585512"/>
                <a:gd name="connsiteX11" fmla="*/ 163199 w 1690786"/>
                <a:gd name="connsiteY11" fmla="*/ 1585283 h 1585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0786" h="1585512">
                  <a:moveTo>
                    <a:pt x="-800" y="1189783"/>
                  </a:moveTo>
                  <a:lnTo>
                    <a:pt x="160934" y="799039"/>
                  </a:lnTo>
                  <a:lnTo>
                    <a:pt x="162406" y="799039"/>
                  </a:lnTo>
                  <a:cubicBezTo>
                    <a:pt x="576878" y="786756"/>
                    <a:pt x="906009" y="446271"/>
                    <a:pt x="904253" y="31596"/>
                  </a:cubicBezTo>
                  <a:cubicBezTo>
                    <a:pt x="904253" y="23215"/>
                    <a:pt x="904253" y="14607"/>
                    <a:pt x="903800" y="5320"/>
                  </a:cubicBezTo>
                  <a:lnTo>
                    <a:pt x="903800" y="1809"/>
                  </a:lnTo>
                  <a:lnTo>
                    <a:pt x="1294544" y="163656"/>
                  </a:lnTo>
                  <a:lnTo>
                    <a:pt x="1689987" y="-230"/>
                  </a:lnTo>
                  <a:lnTo>
                    <a:pt x="1689987" y="3281"/>
                  </a:lnTo>
                  <a:cubicBezTo>
                    <a:pt x="1689987" y="12795"/>
                    <a:pt x="1689987" y="22309"/>
                    <a:pt x="1689987" y="31596"/>
                  </a:cubicBezTo>
                  <a:cubicBezTo>
                    <a:pt x="1690044" y="878638"/>
                    <a:pt x="1011680" y="1569665"/>
                    <a:pt x="164785" y="1585283"/>
                  </a:cubicBezTo>
                  <a:lnTo>
                    <a:pt x="163199" y="1585283"/>
                  </a:ln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: Shape 2">
              <a:extLst>
                <a:ext uri="{FF2B5EF4-FFF2-40B4-BE49-F238E27FC236}">
                  <a16:creationId xmlns:a16="http://schemas.microsoft.com/office/drawing/2014/main" id="{143F6EB2-B98C-EAA2-F3B4-7DDAB6BE9325}"/>
                </a:ext>
              </a:extLst>
            </p:cNvPr>
            <p:cNvSpPr/>
            <p:nvPr/>
          </p:nvSpPr>
          <p:spPr>
            <a:xfrm>
              <a:off x="6372338" y="6000456"/>
              <a:ext cx="1585456" cy="1690956"/>
            </a:xfrm>
            <a:custGeom>
              <a:avLst/>
              <a:gdLst>
                <a:gd name="connsiteX0" fmla="*/ 798526 w 1585456"/>
                <a:gd name="connsiteY0" fmla="*/ 1528824 h 1690956"/>
                <a:gd name="connsiteX1" fmla="*/ 798526 w 1585456"/>
                <a:gd name="connsiteY1" fmla="*/ 1527351 h 1690956"/>
                <a:gd name="connsiteX2" fmla="*/ 31083 w 1585456"/>
                <a:gd name="connsiteY2" fmla="*/ 785505 h 1690956"/>
                <a:gd name="connsiteX3" fmla="*/ 4807 w 1585456"/>
                <a:gd name="connsiteY3" fmla="*/ 785958 h 1690956"/>
                <a:gd name="connsiteX4" fmla="*/ 1296 w 1585456"/>
                <a:gd name="connsiteY4" fmla="*/ 785958 h 1690956"/>
                <a:gd name="connsiteX5" fmla="*/ 163087 w 1585456"/>
                <a:gd name="connsiteY5" fmla="*/ 395214 h 1690956"/>
                <a:gd name="connsiteX6" fmla="*/ -800 w 1585456"/>
                <a:gd name="connsiteY6" fmla="*/ -230 h 1690956"/>
                <a:gd name="connsiteX7" fmla="*/ 2485 w 1585456"/>
                <a:gd name="connsiteY7" fmla="*/ -230 h 1690956"/>
                <a:gd name="connsiteX8" fmla="*/ 30800 w 1585456"/>
                <a:gd name="connsiteY8" fmla="*/ -230 h 1690956"/>
                <a:gd name="connsiteX9" fmla="*/ 1584657 w 1585456"/>
                <a:gd name="connsiteY9" fmla="*/ 1525256 h 1690956"/>
                <a:gd name="connsiteX10" fmla="*/ 1584657 w 1585456"/>
                <a:gd name="connsiteY10" fmla="*/ 1526842 h 1690956"/>
                <a:gd name="connsiteX11" fmla="*/ 1189156 w 1585456"/>
                <a:gd name="connsiteY11" fmla="*/ 1690727 h 1690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85456" h="1690956">
                  <a:moveTo>
                    <a:pt x="798526" y="1528824"/>
                  </a:moveTo>
                  <a:lnTo>
                    <a:pt x="798526" y="1527351"/>
                  </a:lnTo>
                  <a:cubicBezTo>
                    <a:pt x="786238" y="1112857"/>
                    <a:pt x="445781" y="783727"/>
                    <a:pt x="31083" y="785505"/>
                  </a:cubicBezTo>
                  <a:cubicBezTo>
                    <a:pt x="22815" y="785505"/>
                    <a:pt x="14094" y="785505"/>
                    <a:pt x="4807" y="785958"/>
                  </a:cubicBezTo>
                  <a:lnTo>
                    <a:pt x="1296" y="785958"/>
                  </a:lnTo>
                  <a:lnTo>
                    <a:pt x="163087" y="395214"/>
                  </a:lnTo>
                  <a:lnTo>
                    <a:pt x="-800" y="-230"/>
                  </a:lnTo>
                  <a:lnTo>
                    <a:pt x="2485" y="-230"/>
                  </a:lnTo>
                  <a:cubicBezTo>
                    <a:pt x="12055" y="-230"/>
                    <a:pt x="21570" y="-230"/>
                    <a:pt x="30800" y="-230"/>
                  </a:cubicBezTo>
                  <a:cubicBezTo>
                    <a:pt x="878034" y="-371"/>
                    <a:pt x="1569198" y="678186"/>
                    <a:pt x="1584657" y="1525256"/>
                  </a:cubicBezTo>
                  <a:lnTo>
                    <a:pt x="1584657" y="1526842"/>
                  </a:lnTo>
                  <a:lnTo>
                    <a:pt x="1189156" y="1690727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1">
              <a:extLst>
                <a:ext uri="{FF2B5EF4-FFF2-40B4-BE49-F238E27FC236}">
                  <a16:creationId xmlns:a16="http://schemas.microsoft.com/office/drawing/2014/main" id="{22FC0C35-1954-87FE-23A4-64A9EC61FAC7}"/>
                </a:ext>
              </a:extLst>
            </p:cNvPr>
            <p:cNvSpPr/>
            <p:nvPr/>
          </p:nvSpPr>
          <p:spPr>
            <a:xfrm>
              <a:off x="4850250" y="6000683"/>
              <a:ext cx="1690787" cy="1585513"/>
            </a:xfrm>
            <a:custGeom>
              <a:avLst/>
              <a:gdLst>
                <a:gd name="connsiteX0" fmla="*/ -516 w 1690787"/>
                <a:gd name="connsiteY0" fmla="*/ 1581999 h 1585513"/>
                <a:gd name="connsiteX1" fmla="*/ -800 w 1690787"/>
                <a:gd name="connsiteY1" fmla="*/ 1553401 h 1585513"/>
                <a:gd name="connsiteX2" fmla="*/ 1524517 w 1690787"/>
                <a:gd name="connsiteY2" fmla="*/ -230 h 1585513"/>
                <a:gd name="connsiteX3" fmla="*/ 1526102 w 1690787"/>
                <a:gd name="connsiteY3" fmla="*/ -230 h 1585513"/>
                <a:gd name="connsiteX4" fmla="*/ 1689988 w 1690787"/>
                <a:gd name="connsiteY4" fmla="*/ 395271 h 1585513"/>
                <a:gd name="connsiteX5" fmla="*/ 1528311 w 1690787"/>
                <a:gd name="connsiteY5" fmla="*/ 786014 h 1585513"/>
                <a:gd name="connsiteX6" fmla="*/ 1526839 w 1690787"/>
                <a:gd name="connsiteY6" fmla="*/ 786014 h 1585513"/>
                <a:gd name="connsiteX7" fmla="*/ 785218 w 1690787"/>
                <a:gd name="connsiteY7" fmla="*/ 1553344 h 1585513"/>
                <a:gd name="connsiteX8" fmla="*/ 785671 w 1690787"/>
                <a:gd name="connsiteY8" fmla="*/ 1579621 h 1585513"/>
                <a:gd name="connsiteX9" fmla="*/ 785671 w 1690787"/>
                <a:gd name="connsiteY9" fmla="*/ 1583132 h 1585513"/>
                <a:gd name="connsiteX10" fmla="*/ 394928 w 1690787"/>
                <a:gd name="connsiteY10" fmla="*/ 1421341 h 1585513"/>
                <a:gd name="connsiteX11" fmla="*/ -460 w 1690787"/>
                <a:gd name="connsiteY11" fmla="*/ 1585283 h 1585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0787" h="1585513">
                  <a:moveTo>
                    <a:pt x="-516" y="1581999"/>
                  </a:moveTo>
                  <a:cubicBezTo>
                    <a:pt x="-516" y="1572485"/>
                    <a:pt x="-800" y="1562915"/>
                    <a:pt x="-800" y="1553401"/>
                  </a:cubicBezTo>
                  <a:cubicBezTo>
                    <a:pt x="-816" y="706342"/>
                    <a:pt x="677599" y="15326"/>
                    <a:pt x="1524517" y="-230"/>
                  </a:cubicBezTo>
                  <a:lnTo>
                    <a:pt x="1526102" y="-230"/>
                  </a:lnTo>
                  <a:lnTo>
                    <a:pt x="1689988" y="395271"/>
                  </a:lnTo>
                  <a:lnTo>
                    <a:pt x="1528311" y="786014"/>
                  </a:lnTo>
                  <a:lnTo>
                    <a:pt x="1526839" y="786014"/>
                  </a:lnTo>
                  <a:cubicBezTo>
                    <a:pt x="1112475" y="798416"/>
                    <a:pt x="783497" y="1138799"/>
                    <a:pt x="785218" y="1553344"/>
                  </a:cubicBezTo>
                  <a:cubicBezTo>
                    <a:pt x="785218" y="1561726"/>
                    <a:pt x="785218" y="1570333"/>
                    <a:pt x="785671" y="1579621"/>
                  </a:cubicBezTo>
                  <a:lnTo>
                    <a:pt x="785671" y="1583132"/>
                  </a:lnTo>
                  <a:lnTo>
                    <a:pt x="394928" y="1421341"/>
                  </a:lnTo>
                  <a:lnTo>
                    <a:pt x="-460" y="1585283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5" name="Group 1">
            <a:extLst>
              <a:ext uri="{FF2B5EF4-FFF2-40B4-BE49-F238E27FC236}">
                <a16:creationId xmlns:a16="http://schemas.microsoft.com/office/drawing/2014/main" id="{531DD755-3658-C8F7-6D77-06FDEA10AADE}"/>
              </a:ext>
            </a:extLst>
          </p:cNvPr>
          <p:cNvGrpSpPr/>
          <p:nvPr/>
        </p:nvGrpSpPr>
        <p:grpSpPr>
          <a:xfrm>
            <a:off x="5164096" y="2722503"/>
            <a:ext cx="1938993" cy="1895601"/>
            <a:chOff x="5164096" y="2722503"/>
            <a:chExt cx="1938993" cy="1895601"/>
          </a:xfrm>
        </p:grpSpPr>
        <p:sp>
          <p:nvSpPr>
            <p:cNvPr id="27" name="D">
              <a:extLst>
                <a:ext uri="{FF2B5EF4-FFF2-40B4-BE49-F238E27FC236}">
                  <a16:creationId xmlns:a16="http://schemas.microsoft.com/office/drawing/2014/main" id="{0F283528-C544-9B58-7E72-A3A44390D5ED}"/>
                </a:ext>
              </a:extLst>
            </p:cNvPr>
            <p:cNvSpPr txBox="1"/>
            <p:nvPr/>
          </p:nvSpPr>
          <p:spPr>
            <a:xfrm>
              <a:off x="5164096" y="4340844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26" name="C">
              <a:extLst>
                <a:ext uri="{FF2B5EF4-FFF2-40B4-BE49-F238E27FC236}">
                  <a16:creationId xmlns:a16="http://schemas.microsoft.com/office/drawing/2014/main" id="{3AFD2022-5393-9F47-1A1A-403A7E8F5848}"/>
                </a:ext>
              </a:extLst>
            </p:cNvPr>
            <p:cNvSpPr txBox="1"/>
            <p:nvPr/>
          </p:nvSpPr>
          <p:spPr>
            <a:xfrm>
              <a:off x="6824963" y="4340844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25" name="B">
              <a:extLst>
                <a:ext uri="{FF2B5EF4-FFF2-40B4-BE49-F238E27FC236}">
                  <a16:creationId xmlns:a16="http://schemas.microsoft.com/office/drawing/2014/main" id="{88C191B5-1AF1-D0C5-118B-7A3F6A972B14}"/>
                </a:ext>
              </a:extLst>
            </p:cNvPr>
            <p:cNvSpPr txBox="1"/>
            <p:nvPr/>
          </p:nvSpPr>
          <p:spPr>
            <a:xfrm>
              <a:off x="6824963" y="272250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24" name="A">
              <a:extLst>
                <a:ext uri="{FF2B5EF4-FFF2-40B4-BE49-F238E27FC236}">
                  <a16:creationId xmlns:a16="http://schemas.microsoft.com/office/drawing/2014/main" id="{CDAB6400-6619-D3E7-1D64-FD6B36662817}"/>
                </a:ext>
              </a:extLst>
            </p:cNvPr>
            <p:cNvSpPr txBox="1"/>
            <p:nvPr/>
          </p:nvSpPr>
          <p:spPr>
            <a:xfrm>
              <a:off x="5164096" y="272250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34" name="TextBox 5">
            <a:extLst>
              <a:ext uri="{FF2B5EF4-FFF2-40B4-BE49-F238E27FC236}">
                <a16:creationId xmlns:a16="http://schemas.microsoft.com/office/drawing/2014/main" id="{CE860183-D758-1361-4D6E-519C911B6490}"/>
              </a:ext>
            </a:extLst>
          </p:cNvPr>
          <p:cNvSpPr txBox="1"/>
          <p:nvPr/>
        </p:nvSpPr>
        <p:spPr>
          <a:xfrm>
            <a:off x="5547360" y="3123744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grpSp>
        <p:nvGrpSpPr>
          <p:cNvPr id="31" name="Line 4">
            <a:extLst>
              <a:ext uri="{FF2B5EF4-FFF2-40B4-BE49-F238E27FC236}">
                <a16:creationId xmlns:a16="http://schemas.microsoft.com/office/drawing/2014/main" id="{BB8AF918-C74B-18A5-BCFE-B5EF140A6500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4193591" y="4668277"/>
            <a:ext cx="569910" cy="112710"/>
            <a:chOff x="8169701" y="1678802"/>
            <a:chExt cx="433463" cy="85725"/>
          </a:xfrm>
        </p:grpSpPr>
        <p:sp>
          <p:nvSpPr>
            <p:cNvPr id="32" name="Freeform: Shape 2">
              <a:extLst>
                <a:ext uri="{FF2B5EF4-FFF2-40B4-BE49-F238E27FC236}">
                  <a16:creationId xmlns:a16="http://schemas.microsoft.com/office/drawing/2014/main" id="{159FE621-39F2-3232-7FA5-BB6E03FF3B37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1">
              <a:extLst>
                <a:ext uri="{FF2B5EF4-FFF2-40B4-BE49-F238E27FC236}">
                  <a16:creationId xmlns:a16="http://schemas.microsoft.com/office/drawing/2014/main" id="{F0A50BA4-A01D-D7B9-B262-86A75D44ACFE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" name="TextBox 4">
            <a:extLst>
              <a:ext uri="{FF2B5EF4-FFF2-40B4-BE49-F238E27FC236}">
                <a16:creationId xmlns:a16="http://schemas.microsoft.com/office/drawing/2014/main" id="{FC6F0D76-FB47-5967-4EE8-DC1245F6D085}"/>
              </a:ext>
            </a:extLst>
          </p:cNvPr>
          <p:cNvSpPr txBox="1"/>
          <p:nvPr/>
        </p:nvSpPr>
        <p:spPr>
          <a:xfrm>
            <a:off x="1754188" y="4393452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8" name="Oval 4">
            <a:extLst>
              <a:ext uri="{FF2B5EF4-FFF2-40B4-BE49-F238E27FC236}">
                <a16:creationId xmlns:a16="http://schemas.microsoft.com/office/drawing/2014/main" id="{5A381B25-5C4B-5BA0-04DD-0C6D5B776318}"/>
              </a:ext>
            </a:extLst>
          </p:cNvPr>
          <p:cNvSpPr/>
          <p:nvPr/>
        </p:nvSpPr>
        <p:spPr>
          <a:xfrm>
            <a:off x="1296988" y="439345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D</a:t>
            </a:r>
          </a:p>
        </p:txBody>
      </p:sp>
      <p:grpSp>
        <p:nvGrpSpPr>
          <p:cNvPr id="13" name="Line 3">
            <a:extLst>
              <a:ext uri="{FF2B5EF4-FFF2-40B4-BE49-F238E27FC236}">
                <a16:creationId xmlns:a16="http://schemas.microsoft.com/office/drawing/2014/main" id="{748278A8-F53B-B56C-8285-90F7B242B230}"/>
              </a:ext>
            </a:extLst>
          </p:cNvPr>
          <p:cNvGrpSpPr>
            <a:grpSpLocks noChangeAspect="1"/>
          </p:cNvGrpSpPr>
          <p:nvPr/>
        </p:nvGrpSpPr>
        <p:grpSpPr>
          <a:xfrm flipH="1" flipV="1">
            <a:off x="7431206" y="4668277"/>
            <a:ext cx="569910" cy="112710"/>
            <a:chOff x="8169701" y="1678802"/>
            <a:chExt cx="433463" cy="85725"/>
          </a:xfrm>
        </p:grpSpPr>
        <p:sp>
          <p:nvSpPr>
            <p:cNvPr id="14" name="Freeform: Shape 2">
              <a:extLst>
                <a:ext uri="{FF2B5EF4-FFF2-40B4-BE49-F238E27FC236}">
                  <a16:creationId xmlns:a16="http://schemas.microsoft.com/office/drawing/2014/main" id="{CD7AC63A-4194-517B-9925-BA5B84ABA1F4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">
              <a:extLst>
                <a:ext uri="{FF2B5EF4-FFF2-40B4-BE49-F238E27FC236}">
                  <a16:creationId xmlns:a16="http://schemas.microsoft.com/office/drawing/2014/main" id="{FD5898EB-0E86-75BD-8D07-F6432E2FC571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3" name="TextBox 3">
            <a:extLst>
              <a:ext uri="{FF2B5EF4-FFF2-40B4-BE49-F238E27FC236}">
                <a16:creationId xmlns:a16="http://schemas.microsoft.com/office/drawing/2014/main" id="{7D2B94D4-6939-67F8-773E-1E16BAEF6DAC}"/>
              </a:ext>
            </a:extLst>
          </p:cNvPr>
          <p:cNvSpPr txBox="1"/>
          <p:nvPr/>
        </p:nvSpPr>
        <p:spPr>
          <a:xfrm>
            <a:off x="8152761" y="4393452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2" name="Oval 3">
            <a:extLst>
              <a:ext uri="{FF2B5EF4-FFF2-40B4-BE49-F238E27FC236}">
                <a16:creationId xmlns:a16="http://schemas.microsoft.com/office/drawing/2014/main" id="{518ADF74-F95B-5CD3-F663-C647BFC46441}"/>
              </a:ext>
            </a:extLst>
          </p:cNvPr>
          <p:cNvSpPr/>
          <p:nvPr/>
        </p:nvSpPr>
        <p:spPr>
          <a:xfrm>
            <a:off x="10621282" y="439345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grpSp>
        <p:nvGrpSpPr>
          <p:cNvPr id="10" name="Line 2">
            <a:extLst>
              <a:ext uri="{FF2B5EF4-FFF2-40B4-BE49-F238E27FC236}">
                <a16:creationId xmlns:a16="http://schemas.microsoft.com/office/drawing/2014/main" id="{1BEE56DD-4AED-86DA-A004-14B5A37227D7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7431206" y="2574321"/>
            <a:ext cx="569910" cy="112710"/>
            <a:chOff x="8169701" y="1678802"/>
            <a:chExt cx="433463" cy="85725"/>
          </a:xfrm>
        </p:grpSpPr>
        <p:sp>
          <p:nvSpPr>
            <p:cNvPr id="11" name="Freeform: Shape 2">
              <a:extLst>
                <a:ext uri="{FF2B5EF4-FFF2-40B4-BE49-F238E27FC236}">
                  <a16:creationId xmlns:a16="http://schemas.microsoft.com/office/drawing/2014/main" id="{975A47D8-8CE7-6FAE-DBE5-B36764A51644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">
              <a:extLst>
                <a:ext uri="{FF2B5EF4-FFF2-40B4-BE49-F238E27FC236}">
                  <a16:creationId xmlns:a16="http://schemas.microsoft.com/office/drawing/2014/main" id="{357E3B24-C662-9618-7F3C-A49159BDE26F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1" name="TextBox 2">
            <a:extLst>
              <a:ext uri="{FF2B5EF4-FFF2-40B4-BE49-F238E27FC236}">
                <a16:creationId xmlns:a16="http://schemas.microsoft.com/office/drawing/2014/main" id="{2BB1DA81-F82A-E7E5-0F62-55427C82AC2B}"/>
              </a:ext>
            </a:extLst>
          </p:cNvPr>
          <p:cNvSpPr txBox="1"/>
          <p:nvPr/>
        </p:nvSpPr>
        <p:spPr>
          <a:xfrm>
            <a:off x="8152761" y="2188054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0" name="Oval 2">
            <a:extLst>
              <a:ext uri="{FF2B5EF4-FFF2-40B4-BE49-F238E27FC236}">
                <a16:creationId xmlns:a16="http://schemas.microsoft.com/office/drawing/2014/main" id="{354D7DE1-B9FE-9CBD-8E5C-B301BA584E4D}"/>
              </a:ext>
            </a:extLst>
          </p:cNvPr>
          <p:cNvSpPr/>
          <p:nvPr/>
        </p:nvSpPr>
        <p:spPr>
          <a:xfrm>
            <a:off x="10621282" y="2188054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grpSp>
        <p:nvGrpSpPr>
          <p:cNvPr id="28" name="Line 1">
            <a:extLst>
              <a:ext uri="{FF2B5EF4-FFF2-40B4-BE49-F238E27FC236}">
                <a16:creationId xmlns:a16="http://schemas.microsoft.com/office/drawing/2014/main" id="{C9199930-F1DF-23A1-B123-5D33FC96B96F}"/>
              </a:ext>
            </a:extLst>
          </p:cNvPr>
          <p:cNvGrpSpPr>
            <a:grpSpLocks noChangeAspect="1"/>
          </p:cNvGrpSpPr>
          <p:nvPr/>
        </p:nvGrpSpPr>
        <p:grpSpPr>
          <a:xfrm>
            <a:off x="4193591" y="2574321"/>
            <a:ext cx="569910" cy="112710"/>
            <a:chOff x="8169701" y="1678802"/>
            <a:chExt cx="433463" cy="85725"/>
          </a:xfrm>
        </p:grpSpPr>
        <p:sp>
          <p:nvSpPr>
            <p:cNvPr id="29" name="Freeform: Shape 2">
              <a:extLst>
                <a:ext uri="{FF2B5EF4-FFF2-40B4-BE49-F238E27FC236}">
                  <a16:creationId xmlns:a16="http://schemas.microsoft.com/office/drawing/2014/main" id="{ED20401B-CD44-FBA9-839D-229B448CF449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1">
              <a:extLst>
                <a:ext uri="{FF2B5EF4-FFF2-40B4-BE49-F238E27FC236}">
                  <a16:creationId xmlns:a16="http://schemas.microsoft.com/office/drawing/2014/main" id="{4F679C0B-321B-B7DA-5271-3D52D25CC4F7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Box 1">
            <a:extLst>
              <a:ext uri="{FF2B5EF4-FFF2-40B4-BE49-F238E27FC236}">
                <a16:creationId xmlns:a16="http://schemas.microsoft.com/office/drawing/2014/main" id="{41622198-B14C-E977-AB4F-A30B7275C3C5}"/>
              </a:ext>
            </a:extLst>
          </p:cNvPr>
          <p:cNvSpPr txBox="1"/>
          <p:nvPr/>
        </p:nvSpPr>
        <p:spPr>
          <a:xfrm>
            <a:off x="1754188" y="2188054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6" name="Oval 1">
            <a:extLst>
              <a:ext uri="{FF2B5EF4-FFF2-40B4-BE49-F238E27FC236}">
                <a16:creationId xmlns:a16="http://schemas.microsoft.com/office/drawing/2014/main" id="{D7F1ED53-E771-BB74-1C7B-D48A21769BC9}"/>
              </a:ext>
            </a:extLst>
          </p:cNvPr>
          <p:cNvSpPr/>
          <p:nvPr/>
        </p:nvSpPr>
        <p:spPr>
          <a:xfrm>
            <a:off x="1296988" y="2188054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Arrow Diagram, </a:t>
            </a:r>
            <a:r>
              <a:rPr lang="bg-BG" dirty="0"/>
              <a:t>4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1556040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11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DE1DE17D-468C-335C-2F82-29052AEF9BE5}"/>
              </a:ext>
            </a:extLst>
          </p:cNvPr>
          <p:cNvGrpSpPr>
            <a:grpSpLocks noChangeAspect="1"/>
          </p:cNvGrpSpPr>
          <p:nvPr/>
        </p:nvGrpSpPr>
        <p:grpSpPr>
          <a:xfrm>
            <a:off x="4541579" y="2117904"/>
            <a:ext cx="3108843" cy="3108960"/>
            <a:chOff x="5627172" y="814101"/>
            <a:chExt cx="5227427" cy="5227623"/>
          </a:xfrm>
        </p:grpSpPr>
        <p:sp>
          <p:nvSpPr>
            <p:cNvPr id="5" name="Freeform: Shape 5">
              <a:extLst>
                <a:ext uri="{FF2B5EF4-FFF2-40B4-BE49-F238E27FC236}">
                  <a16:creationId xmlns:a16="http://schemas.microsoft.com/office/drawing/2014/main" id="{F431DE4F-B182-FBC7-5D98-D031C8B46B06}"/>
                </a:ext>
              </a:extLst>
            </p:cNvPr>
            <p:cNvSpPr/>
            <p:nvPr/>
          </p:nvSpPr>
          <p:spPr>
            <a:xfrm>
              <a:off x="5627172" y="2574988"/>
              <a:ext cx="1876873" cy="2972562"/>
            </a:xfrm>
            <a:custGeom>
              <a:avLst/>
              <a:gdLst>
                <a:gd name="connsiteX0" fmla="*/ 1077395 w 1876873"/>
                <a:gd name="connsiteY0" fmla="*/ 2968551 h 2972562"/>
                <a:gd name="connsiteX1" fmla="*/ 764785 w 1876873"/>
                <a:gd name="connsiteY1" fmla="*/ 2700613 h 2972562"/>
                <a:gd name="connsiteX2" fmla="*/ 125467 w 1876873"/>
                <a:gd name="connsiteY2" fmla="*/ 46090 h 2972562"/>
                <a:gd name="connsiteX3" fmla="*/ 126229 w 1876873"/>
                <a:gd name="connsiteY3" fmla="*/ 43614 h 2972562"/>
                <a:gd name="connsiteX4" fmla="*/ 846414 w 1876873"/>
                <a:gd name="connsiteY4" fmla="*/ -297 h 2972562"/>
                <a:gd name="connsiteX5" fmla="*/ 1378862 w 1876873"/>
                <a:gd name="connsiteY5" fmla="*/ 471762 h 2972562"/>
                <a:gd name="connsiteX6" fmla="*/ 1378100 w 1876873"/>
                <a:gd name="connsiteY6" fmla="*/ 474144 h 2972562"/>
                <a:gd name="connsiteX7" fmla="*/ 1871209 w 1876873"/>
                <a:gd name="connsiteY7" fmla="*/ 1910037 h 2972562"/>
                <a:gd name="connsiteX8" fmla="*/ 1876067 w 1876873"/>
                <a:gd name="connsiteY8" fmla="*/ 1913466 h 2972562"/>
                <a:gd name="connsiteX9" fmla="*/ 1262657 w 1876873"/>
                <a:gd name="connsiteY9" fmla="*/ 2274559 h 2972562"/>
                <a:gd name="connsiteX10" fmla="*/ 1081682 w 1876873"/>
                <a:gd name="connsiteY10" fmla="*/ 2972266 h 2972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76873" h="2972562">
                  <a:moveTo>
                    <a:pt x="1077395" y="2968551"/>
                  </a:moveTo>
                  <a:cubicBezTo>
                    <a:pt x="966363" y="2887531"/>
                    <a:pt x="861835" y="2797948"/>
                    <a:pt x="764785" y="2700613"/>
                  </a:cubicBezTo>
                  <a:cubicBezTo>
                    <a:pt x="71165" y="2005440"/>
                    <a:pt x="-175608" y="980826"/>
                    <a:pt x="125467" y="46090"/>
                  </a:cubicBezTo>
                  <a:lnTo>
                    <a:pt x="126229" y="43614"/>
                  </a:lnTo>
                  <a:lnTo>
                    <a:pt x="846414" y="-297"/>
                  </a:lnTo>
                  <a:lnTo>
                    <a:pt x="1378862" y="471762"/>
                  </a:lnTo>
                  <a:lnTo>
                    <a:pt x="1378100" y="474144"/>
                  </a:lnTo>
                  <a:cubicBezTo>
                    <a:pt x="1214060" y="1009058"/>
                    <a:pt x="1413142" y="1588759"/>
                    <a:pt x="1871209" y="1910037"/>
                  </a:cubicBezTo>
                  <a:lnTo>
                    <a:pt x="1876067" y="1913466"/>
                  </a:lnTo>
                  <a:lnTo>
                    <a:pt x="1262657" y="2274559"/>
                  </a:lnTo>
                  <a:lnTo>
                    <a:pt x="1081682" y="2972266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4">
              <a:extLst>
                <a:ext uri="{FF2B5EF4-FFF2-40B4-BE49-F238E27FC236}">
                  <a16:creationId xmlns:a16="http://schemas.microsoft.com/office/drawing/2014/main" id="{FF5644A3-1172-004E-DEC5-BB5FF45A815A}"/>
                </a:ext>
              </a:extLst>
            </p:cNvPr>
            <p:cNvSpPr/>
            <p:nvPr/>
          </p:nvSpPr>
          <p:spPr>
            <a:xfrm>
              <a:off x="6703279" y="4456460"/>
              <a:ext cx="3080194" cy="1585264"/>
            </a:xfrm>
            <a:custGeom>
              <a:avLst/>
              <a:gdLst>
                <a:gd name="connsiteX0" fmla="*/ 1536814 w 3080194"/>
                <a:gd name="connsiteY0" fmla="*/ 1584950 h 1585264"/>
                <a:gd name="connsiteX1" fmla="*/ 1289 w 3080194"/>
                <a:gd name="connsiteY1" fmla="*/ 1087078 h 1585264"/>
                <a:gd name="connsiteX2" fmla="*/ -807 w 3080194"/>
                <a:gd name="connsiteY2" fmla="*/ 1085553 h 1585264"/>
                <a:gd name="connsiteX3" fmla="*/ 180168 w 3080194"/>
                <a:gd name="connsiteY3" fmla="*/ 387752 h 1585264"/>
                <a:gd name="connsiteX4" fmla="*/ 793388 w 3080194"/>
                <a:gd name="connsiteY4" fmla="*/ 26755 h 1585264"/>
                <a:gd name="connsiteX5" fmla="*/ 795388 w 3080194"/>
                <a:gd name="connsiteY5" fmla="*/ 28184 h 1585264"/>
                <a:gd name="connsiteX6" fmla="*/ 2313007 w 3080194"/>
                <a:gd name="connsiteY6" fmla="*/ 3228 h 1585264"/>
                <a:gd name="connsiteX7" fmla="*/ 2317770 w 3080194"/>
                <a:gd name="connsiteY7" fmla="*/ -297 h 1585264"/>
                <a:gd name="connsiteX8" fmla="*/ 2471597 w 3080194"/>
                <a:gd name="connsiteY8" fmla="*/ 695028 h 1585264"/>
                <a:gd name="connsiteX9" fmla="*/ 3079388 w 3080194"/>
                <a:gd name="connsiteY9" fmla="*/ 1082506 h 1585264"/>
                <a:gd name="connsiteX10" fmla="*/ 3074912 w 3080194"/>
                <a:gd name="connsiteY10" fmla="*/ 1085744 h 1585264"/>
                <a:gd name="connsiteX11" fmla="*/ 1536814 w 3080194"/>
                <a:gd name="connsiteY11" fmla="*/ 1584950 h 1585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80194" h="1585264">
                  <a:moveTo>
                    <a:pt x="1536814" y="1584950"/>
                  </a:moveTo>
                  <a:cubicBezTo>
                    <a:pt x="985031" y="1586873"/>
                    <a:pt x="446992" y="1412433"/>
                    <a:pt x="1289" y="1087078"/>
                  </a:cubicBezTo>
                  <a:lnTo>
                    <a:pt x="-807" y="1085553"/>
                  </a:lnTo>
                  <a:lnTo>
                    <a:pt x="180168" y="387752"/>
                  </a:lnTo>
                  <a:lnTo>
                    <a:pt x="793388" y="26755"/>
                  </a:lnTo>
                  <a:lnTo>
                    <a:pt x="795388" y="28184"/>
                  </a:lnTo>
                  <a:cubicBezTo>
                    <a:pt x="1253065" y="350090"/>
                    <a:pt x="1866189" y="340013"/>
                    <a:pt x="2313007" y="3228"/>
                  </a:cubicBezTo>
                  <a:lnTo>
                    <a:pt x="2317770" y="-297"/>
                  </a:lnTo>
                  <a:lnTo>
                    <a:pt x="2471597" y="695028"/>
                  </a:lnTo>
                  <a:lnTo>
                    <a:pt x="3079388" y="1082506"/>
                  </a:lnTo>
                  <a:lnTo>
                    <a:pt x="3074912" y="1085744"/>
                  </a:lnTo>
                  <a:cubicBezTo>
                    <a:pt x="2628664" y="1412080"/>
                    <a:pt x="2089645" y="1587016"/>
                    <a:pt x="1536814" y="158495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3">
              <a:extLst>
                <a:ext uri="{FF2B5EF4-FFF2-40B4-BE49-F238E27FC236}">
                  <a16:creationId xmlns:a16="http://schemas.microsoft.com/office/drawing/2014/main" id="{85863D3C-26BB-09B3-EA33-450AD5A5BFF9}"/>
                </a:ext>
              </a:extLst>
            </p:cNvPr>
            <p:cNvSpPr/>
            <p:nvPr/>
          </p:nvSpPr>
          <p:spPr>
            <a:xfrm>
              <a:off x="9014805" y="2612992"/>
              <a:ext cx="1839794" cy="2931128"/>
            </a:xfrm>
            <a:custGeom>
              <a:avLst/>
              <a:gdLst>
                <a:gd name="connsiteX0" fmla="*/ 153118 w 1839794"/>
                <a:gd name="connsiteY0" fmla="*/ 2542974 h 2931128"/>
                <a:gd name="connsiteX1" fmla="*/ -807 w 1839794"/>
                <a:gd name="connsiteY1" fmla="*/ 1848220 h 2931128"/>
                <a:gd name="connsiteX2" fmla="*/ 1195 w 1839794"/>
                <a:gd name="connsiteY2" fmla="*/ 1846697 h 2931128"/>
                <a:gd name="connsiteX3" fmla="*/ 447059 w 1839794"/>
                <a:gd name="connsiteY3" fmla="*/ 395658 h 2931128"/>
                <a:gd name="connsiteX4" fmla="*/ 445155 w 1839794"/>
                <a:gd name="connsiteY4" fmla="*/ 390038 h 2931128"/>
                <a:gd name="connsiteX5" fmla="*/ 1153148 w 1839794"/>
                <a:gd name="connsiteY5" fmla="*/ 458428 h 2931128"/>
                <a:gd name="connsiteX6" fmla="*/ 1709980 w 1839794"/>
                <a:gd name="connsiteY6" fmla="*/ -297 h 2931128"/>
                <a:gd name="connsiteX7" fmla="*/ 1711694 w 1839794"/>
                <a:gd name="connsiteY7" fmla="*/ 5037 h 2931128"/>
                <a:gd name="connsiteX8" fmla="*/ 1073519 w 1839794"/>
                <a:gd name="connsiteY8" fmla="*/ 2662513 h 2931128"/>
                <a:gd name="connsiteX9" fmla="*/ 763099 w 1839794"/>
                <a:gd name="connsiteY9" fmla="*/ 2929308 h 2931128"/>
                <a:gd name="connsiteX10" fmla="*/ 761004 w 1839794"/>
                <a:gd name="connsiteY10" fmla="*/ 2930832 h 2931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39794" h="2931128">
                  <a:moveTo>
                    <a:pt x="153118" y="2542974"/>
                  </a:moveTo>
                  <a:lnTo>
                    <a:pt x="-807" y="1848220"/>
                  </a:lnTo>
                  <a:lnTo>
                    <a:pt x="1195" y="1846697"/>
                  </a:lnTo>
                  <a:cubicBezTo>
                    <a:pt x="448583" y="1510750"/>
                    <a:pt x="628606" y="924848"/>
                    <a:pt x="447059" y="395658"/>
                  </a:cubicBezTo>
                  <a:lnTo>
                    <a:pt x="445155" y="390038"/>
                  </a:lnTo>
                  <a:lnTo>
                    <a:pt x="1153148" y="458428"/>
                  </a:lnTo>
                  <a:lnTo>
                    <a:pt x="1709980" y="-297"/>
                  </a:lnTo>
                  <a:lnTo>
                    <a:pt x="1711694" y="5037"/>
                  </a:lnTo>
                  <a:cubicBezTo>
                    <a:pt x="2014303" y="940440"/>
                    <a:pt x="1767891" y="1966511"/>
                    <a:pt x="1073519" y="2662513"/>
                  </a:cubicBezTo>
                  <a:cubicBezTo>
                    <a:pt x="977030" y="2759305"/>
                    <a:pt x="873303" y="2848498"/>
                    <a:pt x="763099" y="2929308"/>
                  </a:cubicBezTo>
                  <a:lnTo>
                    <a:pt x="761004" y="2930832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2">
              <a:extLst>
                <a:ext uri="{FF2B5EF4-FFF2-40B4-BE49-F238E27FC236}">
                  <a16:creationId xmlns:a16="http://schemas.microsoft.com/office/drawing/2014/main" id="{5198F5B3-4914-1378-6D8C-133A21BFEB75}"/>
                </a:ext>
              </a:extLst>
            </p:cNvPr>
            <p:cNvSpPr/>
            <p:nvPr/>
          </p:nvSpPr>
          <p:spPr>
            <a:xfrm>
              <a:off x="8214039" y="814101"/>
              <a:ext cx="2514218" cy="2265521"/>
            </a:xfrm>
            <a:custGeom>
              <a:avLst/>
              <a:gdLst>
                <a:gd name="connsiteX0" fmla="*/ 1248588 w 2514218"/>
                <a:gd name="connsiteY0" fmla="*/ 2196930 h 2265521"/>
                <a:gd name="connsiteX1" fmla="*/ 1247825 w 2514218"/>
                <a:gd name="connsiteY1" fmla="*/ 2194645 h 2265521"/>
                <a:gd name="connsiteX2" fmla="*/ 26053 w 2514218"/>
                <a:gd name="connsiteY2" fmla="*/ 1322059 h 2265521"/>
                <a:gd name="connsiteX3" fmla="*/ 5099 w 2514218"/>
                <a:gd name="connsiteY3" fmla="*/ 1322059 h 2265521"/>
                <a:gd name="connsiteX4" fmla="*/ -807 w 2514218"/>
                <a:gd name="connsiteY4" fmla="*/ 1322059 h 2265521"/>
                <a:gd name="connsiteX5" fmla="*/ 283039 w 2514218"/>
                <a:gd name="connsiteY5" fmla="*/ 669692 h 2265521"/>
                <a:gd name="connsiteX6" fmla="*/ 19196 w 2514218"/>
                <a:gd name="connsiteY6" fmla="*/ -297 h 2265521"/>
                <a:gd name="connsiteX7" fmla="*/ 26053 w 2514218"/>
                <a:gd name="connsiteY7" fmla="*/ -297 h 2265521"/>
                <a:gd name="connsiteX8" fmla="*/ 2512651 w 2514218"/>
                <a:gd name="connsiteY8" fmla="*/ 1804024 h 2265521"/>
                <a:gd name="connsiteX9" fmla="*/ 2513412 w 2514218"/>
                <a:gd name="connsiteY9" fmla="*/ 1806501 h 2265521"/>
                <a:gd name="connsiteX10" fmla="*/ 1956581 w 2514218"/>
                <a:gd name="connsiteY10" fmla="*/ 2265225 h 2265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14218" h="2265521">
                  <a:moveTo>
                    <a:pt x="1248588" y="2196930"/>
                  </a:moveTo>
                  <a:lnTo>
                    <a:pt x="1247825" y="2194645"/>
                  </a:lnTo>
                  <a:cubicBezTo>
                    <a:pt x="1068470" y="1672855"/>
                    <a:pt x="577837" y="1322392"/>
                    <a:pt x="26053" y="1322059"/>
                  </a:cubicBezTo>
                  <a:lnTo>
                    <a:pt x="5099" y="1322059"/>
                  </a:lnTo>
                  <a:lnTo>
                    <a:pt x="-807" y="1322059"/>
                  </a:lnTo>
                  <a:lnTo>
                    <a:pt x="283039" y="669692"/>
                  </a:lnTo>
                  <a:lnTo>
                    <a:pt x="19196" y="-297"/>
                  </a:lnTo>
                  <a:lnTo>
                    <a:pt x="26053" y="-297"/>
                  </a:lnTo>
                  <a:cubicBezTo>
                    <a:pt x="1157815" y="408"/>
                    <a:pt x="2160987" y="728309"/>
                    <a:pt x="2512651" y="1804024"/>
                  </a:cubicBezTo>
                  <a:lnTo>
                    <a:pt x="2513412" y="1806501"/>
                  </a:lnTo>
                  <a:lnTo>
                    <a:pt x="1956581" y="2265225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Freeform: Shape 1">
              <a:extLst>
                <a:ext uri="{FF2B5EF4-FFF2-40B4-BE49-F238E27FC236}">
                  <a16:creationId xmlns:a16="http://schemas.microsoft.com/office/drawing/2014/main" id="{E639A02E-0FDE-B760-9D6F-5D2CF725FE9D}"/>
                </a:ext>
              </a:extLst>
            </p:cNvPr>
            <p:cNvSpPr/>
            <p:nvPr/>
          </p:nvSpPr>
          <p:spPr>
            <a:xfrm>
              <a:off x="5751731" y="814387"/>
              <a:ext cx="2754153" cy="2240184"/>
            </a:xfrm>
            <a:custGeom>
              <a:avLst/>
              <a:gdLst>
                <a:gd name="connsiteX0" fmla="*/ 719188 w 2754153"/>
                <a:gd name="connsiteY0" fmla="*/ 1768401 h 2240184"/>
                <a:gd name="connsiteX1" fmla="*/ -807 w 2754153"/>
                <a:gd name="connsiteY1" fmla="*/ 1812311 h 2240184"/>
                <a:gd name="connsiteX2" fmla="*/ 908 w 2754153"/>
                <a:gd name="connsiteY2" fmla="*/ 1806977 h 2240184"/>
                <a:gd name="connsiteX3" fmla="*/ 2486934 w 2754153"/>
                <a:gd name="connsiteY3" fmla="*/ -297 h 2240184"/>
                <a:gd name="connsiteX4" fmla="*/ 2489506 w 2754153"/>
                <a:gd name="connsiteY4" fmla="*/ -297 h 2240184"/>
                <a:gd name="connsiteX5" fmla="*/ 2753348 w 2754153"/>
                <a:gd name="connsiteY5" fmla="*/ 669882 h 2240184"/>
                <a:gd name="connsiteX6" fmla="*/ 2469883 w 2754153"/>
                <a:gd name="connsiteY6" fmla="*/ 1321964 h 2240184"/>
                <a:gd name="connsiteX7" fmla="*/ 2467502 w 2754153"/>
                <a:gd name="connsiteY7" fmla="*/ 1321964 h 2240184"/>
                <a:gd name="connsiteX8" fmla="*/ 1253541 w 2754153"/>
                <a:gd name="connsiteY8" fmla="*/ 2234269 h 2240184"/>
                <a:gd name="connsiteX9" fmla="*/ 1251826 w 2754153"/>
                <a:gd name="connsiteY9" fmla="*/ 2239888 h 2240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54153" h="2240184">
                  <a:moveTo>
                    <a:pt x="719188" y="1768401"/>
                  </a:moveTo>
                  <a:lnTo>
                    <a:pt x="-807" y="1812311"/>
                  </a:lnTo>
                  <a:lnTo>
                    <a:pt x="908" y="1806977"/>
                  </a:lnTo>
                  <a:cubicBezTo>
                    <a:pt x="351514" y="730300"/>
                    <a:pt x="1354611" y="1075"/>
                    <a:pt x="2486934" y="-297"/>
                  </a:cubicBezTo>
                  <a:lnTo>
                    <a:pt x="2489506" y="-297"/>
                  </a:lnTo>
                  <a:lnTo>
                    <a:pt x="2753348" y="669882"/>
                  </a:lnTo>
                  <a:lnTo>
                    <a:pt x="2469883" y="1321964"/>
                  </a:lnTo>
                  <a:lnTo>
                    <a:pt x="2467502" y="1321964"/>
                  </a:lnTo>
                  <a:cubicBezTo>
                    <a:pt x="1907622" y="1330051"/>
                    <a:pt x="1417038" y="1698735"/>
                    <a:pt x="1253541" y="2234269"/>
                  </a:cubicBezTo>
                  <a:lnTo>
                    <a:pt x="1251826" y="2239888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6" name="Group 1">
            <a:extLst>
              <a:ext uri="{FF2B5EF4-FFF2-40B4-BE49-F238E27FC236}">
                <a16:creationId xmlns:a16="http://schemas.microsoft.com/office/drawing/2014/main" id="{DBAA23DE-3671-650A-DAE6-3003C08D8B37}"/>
              </a:ext>
            </a:extLst>
          </p:cNvPr>
          <p:cNvGrpSpPr/>
          <p:nvPr/>
        </p:nvGrpSpPr>
        <p:grpSpPr>
          <a:xfrm>
            <a:off x="4852201" y="2536585"/>
            <a:ext cx="2479105" cy="2394345"/>
            <a:chOff x="4852201" y="2536585"/>
            <a:chExt cx="2479105" cy="2394345"/>
          </a:xfrm>
        </p:grpSpPr>
        <p:sp>
          <p:nvSpPr>
            <p:cNvPr id="28" name="E">
              <a:extLst>
                <a:ext uri="{FF2B5EF4-FFF2-40B4-BE49-F238E27FC236}">
                  <a16:creationId xmlns:a16="http://schemas.microsoft.com/office/drawing/2014/main" id="{8BA8A059-975C-96FB-CE11-08F46F95323A}"/>
                </a:ext>
              </a:extLst>
            </p:cNvPr>
            <p:cNvSpPr txBox="1"/>
            <p:nvPr/>
          </p:nvSpPr>
          <p:spPr>
            <a:xfrm>
              <a:off x="4852201" y="383282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E</a:t>
              </a:r>
            </a:p>
          </p:txBody>
        </p:sp>
        <p:sp>
          <p:nvSpPr>
            <p:cNvPr id="27" name="D">
              <a:extLst>
                <a:ext uri="{FF2B5EF4-FFF2-40B4-BE49-F238E27FC236}">
                  <a16:creationId xmlns:a16="http://schemas.microsoft.com/office/drawing/2014/main" id="{6829B42E-2AB1-DF6E-C8F9-71770A9C8426}"/>
                </a:ext>
              </a:extLst>
            </p:cNvPr>
            <p:cNvSpPr txBox="1"/>
            <p:nvPr/>
          </p:nvSpPr>
          <p:spPr>
            <a:xfrm>
              <a:off x="5887906" y="465367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26" name="C">
              <a:extLst>
                <a:ext uri="{FF2B5EF4-FFF2-40B4-BE49-F238E27FC236}">
                  <a16:creationId xmlns:a16="http://schemas.microsoft.com/office/drawing/2014/main" id="{657F1828-51E7-8169-0EEA-04329D7DF223}"/>
                </a:ext>
              </a:extLst>
            </p:cNvPr>
            <p:cNvSpPr txBox="1"/>
            <p:nvPr/>
          </p:nvSpPr>
          <p:spPr>
            <a:xfrm>
              <a:off x="7053180" y="383282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25" name="B">
              <a:extLst>
                <a:ext uri="{FF2B5EF4-FFF2-40B4-BE49-F238E27FC236}">
                  <a16:creationId xmlns:a16="http://schemas.microsoft.com/office/drawing/2014/main" id="{65409DCC-F305-0CB5-1F27-883F61D0307A}"/>
                </a:ext>
              </a:extLst>
            </p:cNvPr>
            <p:cNvSpPr txBox="1"/>
            <p:nvPr/>
          </p:nvSpPr>
          <p:spPr>
            <a:xfrm>
              <a:off x="6602443" y="253658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24" name="A">
              <a:extLst>
                <a:ext uri="{FF2B5EF4-FFF2-40B4-BE49-F238E27FC236}">
                  <a16:creationId xmlns:a16="http://schemas.microsoft.com/office/drawing/2014/main" id="{78F8098E-A72F-1346-CB1A-6600FADDE73A}"/>
                </a:ext>
              </a:extLst>
            </p:cNvPr>
            <p:cNvSpPr txBox="1"/>
            <p:nvPr/>
          </p:nvSpPr>
          <p:spPr>
            <a:xfrm>
              <a:off x="5410335" y="253658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35" name="TextBox 6">
            <a:extLst>
              <a:ext uri="{FF2B5EF4-FFF2-40B4-BE49-F238E27FC236}">
                <a16:creationId xmlns:a16="http://schemas.microsoft.com/office/drawing/2014/main" id="{1E0F3EAF-1AAC-9DC5-6754-EEC58623A306}"/>
              </a:ext>
            </a:extLst>
          </p:cNvPr>
          <p:cNvSpPr txBox="1"/>
          <p:nvPr/>
        </p:nvSpPr>
        <p:spPr>
          <a:xfrm>
            <a:off x="5547360" y="3123744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sp>
        <p:nvSpPr>
          <p:cNvPr id="17" name="Line 5">
            <a:extLst>
              <a:ext uri="{FF2B5EF4-FFF2-40B4-BE49-F238E27FC236}">
                <a16:creationId xmlns:a16="http://schemas.microsoft.com/office/drawing/2014/main" id="{82EBEF1C-55B2-9513-C2A6-CBF7EEFEC4D1}"/>
              </a:ext>
            </a:extLst>
          </p:cNvPr>
          <p:cNvSpPr/>
          <p:nvPr/>
        </p:nvSpPr>
        <p:spPr>
          <a:xfrm>
            <a:off x="4193591" y="3672384"/>
            <a:ext cx="22860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49349351-82FC-13B1-3B72-0537AF383F66}"/>
              </a:ext>
            </a:extLst>
          </p:cNvPr>
          <p:cNvSpPr txBox="1"/>
          <p:nvPr/>
        </p:nvSpPr>
        <p:spPr>
          <a:xfrm>
            <a:off x="1754188" y="3285484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3" name="Oval 5">
            <a:extLst>
              <a:ext uri="{FF2B5EF4-FFF2-40B4-BE49-F238E27FC236}">
                <a16:creationId xmlns:a16="http://schemas.microsoft.com/office/drawing/2014/main" id="{CCB1F844-0879-D438-F40F-C3EEB696472F}"/>
              </a:ext>
            </a:extLst>
          </p:cNvPr>
          <p:cNvSpPr/>
          <p:nvPr/>
        </p:nvSpPr>
        <p:spPr>
          <a:xfrm>
            <a:off x="1296988" y="3285484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E</a:t>
            </a:r>
          </a:p>
        </p:txBody>
      </p:sp>
      <p:grpSp>
        <p:nvGrpSpPr>
          <p:cNvPr id="21" name="Line 4">
            <a:extLst>
              <a:ext uri="{FF2B5EF4-FFF2-40B4-BE49-F238E27FC236}">
                <a16:creationId xmlns:a16="http://schemas.microsoft.com/office/drawing/2014/main" id="{1FCF9E4D-5AF1-DB7E-5273-8CD4BD9EE3C5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4193591" y="5100896"/>
            <a:ext cx="1027109" cy="112710"/>
            <a:chOff x="7821963" y="1678802"/>
            <a:chExt cx="781201" cy="85725"/>
          </a:xfrm>
        </p:grpSpPr>
        <p:sp>
          <p:nvSpPr>
            <p:cNvPr id="22" name="Freeform: Shape 2">
              <a:extLst>
                <a:ext uri="{FF2B5EF4-FFF2-40B4-BE49-F238E27FC236}">
                  <a16:creationId xmlns:a16="http://schemas.microsoft.com/office/drawing/2014/main" id="{07473325-67D6-812C-EC35-01307E54E56C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1">
              <a:extLst>
                <a:ext uri="{FF2B5EF4-FFF2-40B4-BE49-F238E27FC236}">
                  <a16:creationId xmlns:a16="http://schemas.microsoft.com/office/drawing/2014/main" id="{D14A0955-0471-629E-8B79-C4544A8422AF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" name="TextBox 4">
            <a:extLst>
              <a:ext uri="{FF2B5EF4-FFF2-40B4-BE49-F238E27FC236}">
                <a16:creationId xmlns:a16="http://schemas.microsoft.com/office/drawing/2014/main" id="{4707E53C-7381-F6CB-71C2-76536F00A9C2}"/>
              </a:ext>
            </a:extLst>
          </p:cNvPr>
          <p:cNvSpPr txBox="1"/>
          <p:nvPr/>
        </p:nvSpPr>
        <p:spPr>
          <a:xfrm>
            <a:off x="1754188" y="4826071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5" name="Oval 4">
            <a:extLst>
              <a:ext uri="{FF2B5EF4-FFF2-40B4-BE49-F238E27FC236}">
                <a16:creationId xmlns:a16="http://schemas.microsoft.com/office/drawing/2014/main" id="{FFB7C720-9CB2-773F-922B-3165560E4494}"/>
              </a:ext>
            </a:extLst>
          </p:cNvPr>
          <p:cNvSpPr/>
          <p:nvPr/>
        </p:nvSpPr>
        <p:spPr>
          <a:xfrm>
            <a:off x="1296988" y="4826071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D</a:t>
            </a:r>
          </a:p>
        </p:txBody>
      </p:sp>
      <p:sp>
        <p:nvSpPr>
          <p:cNvPr id="30" name="Line 3">
            <a:extLst>
              <a:ext uri="{FF2B5EF4-FFF2-40B4-BE49-F238E27FC236}">
                <a16:creationId xmlns:a16="http://schemas.microsoft.com/office/drawing/2014/main" id="{54BFB544-675F-A4B7-E60D-2644766320DC}"/>
              </a:ext>
            </a:extLst>
          </p:cNvPr>
          <p:cNvSpPr/>
          <p:nvPr/>
        </p:nvSpPr>
        <p:spPr>
          <a:xfrm flipH="1" flipV="1">
            <a:off x="7635356" y="4438264"/>
            <a:ext cx="365760" cy="12523"/>
          </a:xfrm>
          <a:custGeom>
            <a:avLst/>
            <a:gdLst>
              <a:gd name="connsiteX0" fmla="*/ 0 w 790575"/>
              <a:gd name="connsiteY0" fmla="*/ 0 h 9525"/>
              <a:gd name="connsiteX1" fmla="*/ 790575 w 790575"/>
              <a:gd name="connsiteY1" fmla="*/ 0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90575" h="9525">
                <a:moveTo>
                  <a:pt x="0" y="0"/>
                </a:moveTo>
                <a:lnTo>
                  <a:pt x="790575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TextBox 3">
            <a:extLst>
              <a:ext uri="{FF2B5EF4-FFF2-40B4-BE49-F238E27FC236}">
                <a16:creationId xmlns:a16="http://schemas.microsoft.com/office/drawing/2014/main" id="{45C683AE-41DA-5BA2-8A5D-CFB5AA672F0A}"/>
              </a:ext>
            </a:extLst>
          </p:cNvPr>
          <p:cNvSpPr txBox="1"/>
          <p:nvPr/>
        </p:nvSpPr>
        <p:spPr>
          <a:xfrm>
            <a:off x="8152761" y="4055778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33" name="Oval 3">
            <a:extLst>
              <a:ext uri="{FF2B5EF4-FFF2-40B4-BE49-F238E27FC236}">
                <a16:creationId xmlns:a16="http://schemas.microsoft.com/office/drawing/2014/main" id="{3A1E153F-5301-6EB0-2A3E-1E826C96A558}"/>
              </a:ext>
            </a:extLst>
          </p:cNvPr>
          <p:cNvSpPr/>
          <p:nvPr/>
        </p:nvSpPr>
        <p:spPr>
          <a:xfrm>
            <a:off x="10621282" y="4055778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sp>
        <p:nvSpPr>
          <p:cNvPr id="29" name="Line 2">
            <a:extLst>
              <a:ext uri="{FF2B5EF4-FFF2-40B4-BE49-F238E27FC236}">
                <a16:creationId xmlns:a16="http://schemas.microsoft.com/office/drawing/2014/main" id="{71A4FDFA-9F59-A84A-5207-C945795CC770}"/>
              </a:ext>
            </a:extLst>
          </p:cNvPr>
          <p:cNvSpPr/>
          <p:nvPr/>
        </p:nvSpPr>
        <p:spPr>
          <a:xfrm flipH="1">
            <a:off x="7635356" y="2917221"/>
            <a:ext cx="365760" cy="12523"/>
          </a:xfrm>
          <a:custGeom>
            <a:avLst/>
            <a:gdLst>
              <a:gd name="connsiteX0" fmla="*/ 0 w 790575"/>
              <a:gd name="connsiteY0" fmla="*/ 0 h 9525"/>
              <a:gd name="connsiteX1" fmla="*/ 790575 w 790575"/>
              <a:gd name="connsiteY1" fmla="*/ 0 h 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90575" h="9525">
                <a:moveTo>
                  <a:pt x="0" y="0"/>
                </a:moveTo>
                <a:lnTo>
                  <a:pt x="790575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TextBox 2">
            <a:extLst>
              <a:ext uri="{FF2B5EF4-FFF2-40B4-BE49-F238E27FC236}">
                <a16:creationId xmlns:a16="http://schemas.microsoft.com/office/drawing/2014/main" id="{7CC11728-C74E-5FEB-B1CD-6B595650BBCD}"/>
              </a:ext>
            </a:extLst>
          </p:cNvPr>
          <p:cNvSpPr txBox="1"/>
          <p:nvPr/>
        </p:nvSpPr>
        <p:spPr>
          <a:xfrm>
            <a:off x="8152761" y="2515190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31" name="Oval 2">
            <a:extLst>
              <a:ext uri="{FF2B5EF4-FFF2-40B4-BE49-F238E27FC236}">
                <a16:creationId xmlns:a16="http://schemas.microsoft.com/office/drawing/2014/main" id="{AC2B2889-F1ED-6C3A-D780-2A184B25E63A}"/>
              </a:ext>
            </a:extLst>
          </p:cNvPr>
          <p:cNvSpPr/>
          <p:nvPr/>
        </p:nvSpPr>
        <p:spPr>
          <a:xfrm>
            <a:off x="10621282" y="2515190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grpSp>
        <p:nvGrpSpPr>
          <p:cNvPr id="18" name="Line 1">
            <a:extLst>
              <a:ext uri="{FF2B5EF4-FFF2-40B4-BE49-F238E27FC236}">
                <a16:creationId xmlns:a16="http://schemas.microsoft.com/office/drawing/2014/main" id="{C5890578-AB83-2226-D9FB-97206A57E587}"/>
              </a:ext>
            </a:extLst>
          </p:cNvPr>
          <p:cNvGrpSpPr>
            <a:grpSpLocks noChangeAspect="1"/>
          </p:cNvGrpSpPr>
          <p:nvPr/>
        </p:nvGrpSpPr>
        <p:grpSpPr>
          <a:xfrm>
            <a:off x="4193591" y="2131163"/>
            <a:ext cx="1027109" cy="112710"/>
            <a:chOff x="7821963" y="1678802"/>
            <a:chExt cx="781201" cy="85725"/>
          </a:xfrm>
        </p:grpSpPr>
        <p:sp>
          <p:nvSpPr>
            <p:cNvPr id="19" name="Freeform: Shape 2">
              <a:extLst>
                <a:ext uri="{FF2B5EF4-FFF2-40B4-BE49-F238E27FC236}">
                  <a16:creationId xmlns:a16="http://schemas.microsoft.com/office/drawing/2014/main" id="{93B1FE77-CD05-A489-E433-DB0CF3C4F42E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">
              <a:extLst>
                <a:ext uri="{FF2B5EF4-FFF2-40B4-BE49-F238E27FC236}">
                  <a16:creationId xmlns:a16="http://schemas.microsoft.com/office/drawing/2014/main" id="{8D7303C3-B1B8-65B0-F101-A64FE28C5F72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2" name="TextBox 1">
            <a:extLst>
              <a:ext uri="{FF2B5EF4-FFF2-40B4-BE49-F238E27FC236}">
                <a16:creationId xmlns:a16="http://schemas.microsoft.com/office/drawing/2014/main" id="{93529590-2F82-3B82-7048-DC842201827B}"/>
              </a:ext>
            </a:extLst>
          </p:cNvPr>
          <p:cNvSpPr txBox="1"/>
          <p:nvPr/>
        </p:nvSpPr>
        <p:spPr>
          <a:xfrm>
            <a:off x="1754188" y="1744896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1" name="Oval 1">
            <a:extLst>
              <a:ext uri="{FF2B5EF4-FFF2-40B4-BE49-F238E27FC236}">
                <a16:creationId xmlns:a16="http://schemas.microsoft.com/office/drawing/2014/main" id="{8C95728A-5600-7A69-3120-4CABCCFBF83B}"/>
              </a:ext>
            </a:extLst>
          </p:cNvPr>
          <p:cNvSpPr/>
          <p:nvPr/>
        </p:nvSpPr>
        <p:spPr>
          <a:xfrm>
            <a:off x="1296988" y="1744896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Arrow Diagram, </a:t>
            </a:r>
            <a:r>
              <a:rPr lang="bg-BG" dirty="0"/>
              <a:t>5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1884851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12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32" name="Group 2">
            <a:extLst>
              <a:ext uri="{FF2B5EF4-FFF2-40B4-BE49-F238E27FC236}">
                <a16:creationId xmlns:a16="http://schemas.microsoft.com/office/drawing/2014/main" id="{553AC7C5-F6E3-292E-356B-3AE59B1F2CB4}"/>
              </a:ext>
            </a:extLst>
          </p:cNvPr>
          <p:cNvGrpSpPr>
            <a:grpSpLocks noChangeAspect="1"/>
          </p:cNvGrpSpPr>
          <p:nvPr/>
        </p:nvGrpSpPr>
        <p:grpSpPr>
          <a:xfrm>
            <a:off x="4541519" y="2117870"/>
            <a:ext cx="3108963" cy="3109028"/>
            <a:chOff x="4509629" y="5959727"/>
            <a:chExt cx="3108963" cy="3109028"/>
          </a:xfrm>
        </p:grpSpPr>
        <p:sp>
          <p:nvSpPr>
            <p:cNvPr id="39" name="Freeform: Shape 6">
              <a:extLst>
                <a:ext uri="{FF2B5EF4-FFF2-40B4-BE49-F238E27FC236}">
                  <a16:creationId xmlns:a16="http://schemas.microsoft.com/office/drawing/2014/main" id="{D868DBF2-4D1B-6FEB-5290-7E2F58CBBFAD}"/>
                </a:ext>
              </a:extLst>
            </p:cNvPr>
            <p:cNvSpPr/>
            <p:nvPr/>
          </p:nvSpPr>
          <p:spPr>
            <a:xfrm>
              <a:off x="4509629" y="6760134"/>
              <a:ext cx="905960" cy="1560086"/>
            </a:xfrm>
            <a:custGeom>
              <a:avLst/>
              <a:gdLst>
                <a:gd name="connsiteX0" fmla="*/ 221066 w 905960"/>
                <a:gd name="connsiteY0" fmla="*/ 1556253 h 1560086"/>
                <a:gd name="connsiteX1" fmla="*/ 192128 w 905960"/>
                <a:gd name="connsiteY1" fmla="*/ 1433 h 1560086"/>
                <a:gd name="connsiteX2" fmla="*/ 193091 w 905960"/>
                <a:gd name="connsiteY2" fmla="*/ -266 h 1560086"/>
                <a:gd name="connsiteX3" fmla="*/ 618945 w 905960"/>
                <a:gd name="connsiteY3" fmla="*/ 55684 h 1560086"/>
                <a:gd name="connsiteX4" fmla="*/ 876836 w 905960"/>
                <a:gd name="connsiteY4" fmla="*/ 391384 h 1560086"/>
                <a:gd name="connsiteX5" fmla="*/ 875986 w 905960"/>
                <a:gd name="connsiteY5" fmla="*/ 393027 h 1560086"/>
                <a:gd name="connsiteX6" fmla="*/ 902263 w 905960"/>
                <a:gd name="connsiteY6" fmla="*/ 1159960 h 1560086"/>
                <a:gd name="connsiteX7" fmla="*/ 904641 w 905960"/>
                <a:gd name="connsiteY7" fmla="*/ 1163698 h 1560086"/>
                <a:gd name="connsiteX8" fmla="*/ 484337 w 905960"/>
                <a:gd name="connsiteY8" fmla="*/ 1219138 h 1560086"/>
                <a:gd name="connsiteX9" fmla="*/ 223105 w 905960"/>
                <a:gd name="connsiteY9" fmla="*/ 1559821 h 156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05960" h="1560086">
                  <a:moveTo>
                    <a:pt x="221066" y="1556253"/>
                  </a:moveTo>
                  <a:cubicBezTo>
                    <a:pt x="-64743" y="1080107"/>
                    <a:pt x="-75785" y="487881"/>
                    <a:pt x="192128" y="1433"/>
                  </a:cubicBezTo>
                  <a:lnTo>
                    <a:pt x="193091" y="-266"/>
                  </a:lnTo>
                  <a:lnTo>
                    <a:pt x="618945" y="55684"/>
                  </a:lnTo>
                  <a:lnTo>
                    <a:pt x="876836" y="391384"/>
                  </a:lnTo>
                  <a:lnTo>
                    <a:pt x="875986" y="393027"/>
                  </a:lnTo>
                  <a:cubicBezTo>
                    <a:pt x="746815" y="634942"/>
                    <a:pt x="756838" y="927450"/>
                    <a:pt x="902263" y="1159960"/>
                  </a:cubicBezTo>
                  <a:lnTo>
                    <a:pt x="904641" y="1163698"/>
                  </a:lnTo>
                  <a:lnTo>
                    <a:pt x="484337" y="1219138"/>
                  </a:lnTo>
                  <a:lnTo>
                    <a:pt x="223105" y="1559821"/>
                  </a:lnTo>
                  <a:close/>
                </a:path>
              </a:pathLst>
            </a:custGeom>
            <a:solidFill>
              <a:schemeClr val="accent6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0" name="Freeform: Shape 5">
              <a:extLst>
                <a:ext uri="{FF2B5EF4-FFF2-40B4-BE49-F238E27FC236}">
                  <a16:creationId xmlns:a16="http://schemas.microsoft.com/office/drawing/2014/main" id="{0865237E-40D1-2546-D9C0-BD5EB6918871}"/>
                </a:ext>
              </a:extLst>
            </p:cNvPr>
            <p:cNvSpPr/>
            <p:nvPr/>
          </p:nvSpPr>
          <p:spPr>
            <a:xfrm>
              <a:off x="4731052" y="7918831"/>
              <a:ext cx="1365846" cy="1149924"/>
            </a:xfrm>
            <a:custGeom>
              <a:avLst/>
              <a:gdLst>
                <a:gd name="connsiteX0" fmla="*/ 1331739 w 1365846"/>
                <a:gd name="connsiteY0" fmla="*/ 1149653 h 1149924"/>
                <a:gd name="connsiteX1" fmla="*/ 232560 w 1365846"/>
                <a:gd name="connsiteY1" fmla="*/ 694352 h 1149924"/>
                <a:gd name="connsiteX2" fmla="*/ -357 w 1365846"/>
                <a:gd name="connsiteY2" fmla="*/ 397557 h 1149924"/>
                <a:gd name="connsiteX3" fmla="*/ -1319 w 1365846"/>
                <a:gd name="connsiteY3" fmla="*/ 395914 h 1149924"/>
                <a:gd name="connsiteX4" fmla="*/ 259969 w 1365846"/>
                <a:gd name="connsiteY4" fmla="*/ 55118 h 1149924"/>
                <a:gd name="connsiteX5" fmla="*/ 679990 w 1365846"/>
                <a:gd name="connsiteY5" fmla="*/ -266 h 1149924"/>
                <a:gd name="connsiteX6" fmla="*/ 680953 w 1365846"/>
                <a:gd name="connsiteY6" fmla="*/ 1263 h 1149924"/>
                <a:gd name="connsiteX7" fmla="*/ 1331739 w 1365846"/>
                <a:gd name="connsiteY7" fmla="*/ 362503 h 1149924"/>
                <a:gd name="connsiteX8" fmla="*/ 1357958 w 1365846"/>
                <a:gd name="connsiteY8" fmla="*/ 362050 h 1149924"/>
                <a:gd name="connsiteX9" fmla="*/ 1362375 w 1365846"/>
                <a:gd name="connsiteY9" fmla="*/ 362050 h 1149924"/>
                <a:gd name="connsiteX10" fmla="*/ 1200302 w 1365846"/>
                <a:gd name="connsiteY10" fmla="*/ 753473 h 1149924"/>
                <a:gd name="connsiteX11" fmla="*/ 1364527 w 1365846"/>
                <a:gd name="connsiteY11" fmla="*/ 1149483 h 1149924"/>
                <a:gd name="connsiteX12" fmla="*/ 1360394 w 1365846"/>
                <a:gd name="connsiteY12" fmla="*/ 1149483 h 1149924"/>
                <a:gd name="connsiteX13" fmla="*/ 1331739 w 1365846"/>
                <a:gd name="connsiteY13" fmla="*/ 1149653 h 114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65846" h="1149924">
                  <a:moveTo>
                    <a:pt x="1331739" y="1149653"/>
                  </a:moveTo>
                  <a:cubicBezTo>
                    <a:pt x="919250" y="1150803"/>
                    <a:pt x="523409" y="986849"/>
                    <a:pt x="232560" y="694352"/>
                  </a:cubicBezTo>
                  <a:cubicBezTo>
                    <a:pt x="143255" y="605166"/>
                    <a:pt x="65050" y="505510"/>
                    <a:pt x="-357" y="397557"/>
                  </a:cubicBezTo>
                  <a:lnTo>
                    <a:pt x="-1319" y="395914"/>
                  </a:lnTo>
                  <a:lnTo>
                    <a:pt x="259969" y="55118"/>
                  </a:lnTo>
                  <a:lnTo>
                    <a:pt x="679990" y="-266"/>
                  </a:lnTo>
                  <a:lnTo>
                    <a:pt x="680953" y="1263"/>
                  </a:lnTo>
                  <a:cubicBezTo>
                    <a:pt x="820601" y="226371"/>
                    <a:pt x="1066826" y="363069"/>
                    <a:pt x="1331739" y="362503"/>
                  </a:cubicBezTo>
                  <a:cubicBezTo>
                    <a:pt x="1340177" y="362503"/>
                    <a:pt x="1348728" y="362503"/>
                    <a:pt x="1357958" y="362050"/>
                  </a:cubicBezTo>
                  <a:lnTo>
                    <a:pt x="1362375" y="362050"/>
                  </a:lnTo>
                  <a:lnTo>
                    <a:pt x="1200302" y="753473"/>
                  </a:lnTo>
                  <a:lnTo>
                    <a:pt x="1364527" y="1149483"/>
                  </a:lnTo>
                  <a:lnTo>
                    <a:pt x="1360394" y="1149483"/>
                  </a:lnTo>
                  <a:cubicBezTo>
                    <a:pt x="1350824" y="1149540"/>
                    <a:pt x="1341253" y="1149653"/>
                    <a:pt x="1331739" y="1149653"/>
                  </a:cubicBezTo>
                  <a:close/>
                </a:path>
              </a:pathLst>
            </a:custGeom>
            <a:solidFill>
              <a:schemeClr val="accent5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1" name="Freeform: Shape 4">
              <a:extLst>
                <a:ext uri="{FF2B5EF4-FFF2-40B4-BE49-F238E27FC236}">
                  <a16:creationId xmlns:a16="http://schemas.microsoft.com/office/drawing/2014/main" id="{6E3FCFC2-63D5-26F6-2C49-AA546E97DD1C}"/>
                </a:ext>
              </a:extLst>
            </p:cNvPr>
            <p:cNvSpPr/>
            <p:nvPr/>
          </p:nvSpPr>
          <p:spPr>
            <a:xfrm>
              <a:off x="5926558" y="7871092"/>
              <a:ext cx="1500852" cy="1197374"/>
            </a:xfrm>
            <a:custGeom>
              <a:avLst/>
              <a:gdLst>
                <a:gd name="connsiteX0" fmla="*/ -1319 w 1500852"/>
                <a:gd name="connsiteY0" fmla="*/ 801042 h 1197374"/>
                <a:gd name="connsiteX1" fmla="*/ 160641 w 1500852"/>
                <a:gd name="connsiteY1" fmla="*/ 409845 h 1197374"/>
                <a:gd name="connsiteX2" fmla="*/ 162453 w 1500852"/>
                <a:gd name="connsiteY2" fmla="*/ 409845 h 1197374"/>
                <a:gd name="connsiteX3" fmla="*/ 813692 w 1500852"/>
                <a:gd name="connsiteY3" fmla="*/ 3585 h 1197374"/>
                <a:gd name="connsiteX4" fmla="*/ 815731 w 1500852"/>
                <a:gd name="connsiteY4" fmla="*/ -266 h 1197374"/>
                <a:gd name="connsiteX5" fmla="*/ 1073792 w 1500852"/>
                <a:gd name="connsiteY5" fmla="*/ 335830 h 1197374"/>
                <a:gd name="connsiteX6" fmla="*/ 1499533 w 1500852"/>
                <a:gd name="connsiteY6" fmla="*/ 391780 h 1197374"/>
                <a:gd name="connsiteX7" fmla="*/ 1497550 w 1500852"/>
                <a:gd name="connsiteY7" fmla="*/ 395405 h 1197374"/>
                <a:gd name="connsiteX8" fmla="*/ 1235186 w 1500852"/>
                <a:gd name="connsiteY8" fmla="*/ 742091 h 1197374"/>
                <a:gd name="connsiteX9" fmla="*/ 164888 w 1500852"/>
                <a:gd name="connsiteY9" fmla="*/ 1197109 h 1197374"/>
                <a:gd name="connsiteX10" fmla="*/ 162963 w 1500852"/>
                <a:gd name="connsiteY10" fmla="*/ 1197109 h 1197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00852" h="1197374">
                  <a:moveTo>
                    <a:pt x="-1319" y="801042"/>
                  </a:moveTo>
                  <a:lnTo>
                    <a:pt x="160641" y="409845"/>
                  </a:lnTo>
                  <a:lnTo>
                    <a:pt x="162453" y="409845"/>
                  </a:lnTo>
                  <a:cubicBezTo>
                    <a:pt x="436370" y="399952"/>
                    <a:pt x="684350" y="245240"/>
                    <a:pt x="813692" y="3585"/>
                  </a:cubicBezTo>
                  <a:lnTo>
                    <a:pt x="815731" y="-266"/>
                  </a:lnTo>
                  <a:lnTo>
                    <a:pt x="1073792" y="335830"/>
                  </a:lnTo>
                  <a:lnTo>
                    <a:pt x="1499533" y="391780"/>
                  </a:lnTo>
                  <a:lnTo>
                    <a:pt x="1497550" y="395405"/>
                  </a:lnTo>
                  <a:cubicBezTo>
                    <a:pt x="1426650" y="522623"/>
                    <a:pt x="1338365" y="639314"/>
                    <a:pt x="1235186" y="742091"/>
                  </a:cubicBezTo>
                  <a:cubicBezTo>
                    <a:pt x="951245" y="1027288"/>
                    <a:pt x="567298" y="1190523"/>
                    <a:pt x="164888" y="1197109"/>
                  </a:cubicBezTo>
                  <a:lnTo>
                    <a:pt x="162963" y="1197109"/>
                  </a:lnTo>
                  <a:close/>
                </a:path>
              </a:pathLst>
            </a:custGeom>
            <a:solidFill>
              <a:schemeClr val="accent4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2" name="Freeform: Shape 3">
              <a:extLst>
                <a:ext uri="{FF2B5EF4-FFF2-40B4-BE49-F238E27FC236}">
                  <a16:creationId xmlns:a16="http://schemas.microsoft.com/office/drawing/2014/main" id="{28A78B97-580A-2BF7-CB09-3106413E05AE}"/>
                </a:ext>
              </a:extLst>
            </p:cNvPr>
            <p:cNvSpPr/>
            <p:nvPr/>
          </p:nvSpPr>
          <p:spPr>
            <a:xfrm>
              <a:off x="6712518" y="6708488"/>
              <a:ext cx="906074" cy="1560029"/>
            </a:xfrm>
            <a:custGeom>
              <a:avLst/>
              <a:gdLst>
                <a:gd name="connsiteX0" fmla="*/ 284490 w 906074"/>
                <a:gd name="connsiteY0" fmla="*/ 1503701 h 1560029"/>
                <a:gd name="connsiteX1" fmla="*/ 26599 w 906074"/>
                <a:gd name="connsiteY1" fmla="*/ 1167888 h 1560029"/>
                <a:gd name="connsiteX2" fmla="*/ 27449 w 906074"/>
                <a:gd name="connsiteY2" fmla="*/ 1166246 h 1560029"/>
                <a:gd name="connsiteX3" fmla="*/ 1059 w 906074"/>
                <a:gd name="connsiteY3" fmla="*/ 399539 h 1560029"/>
                <a:gd name="connsiteX4" fmla="*/ -1319 w 906074"/>
                <a:gd name="connsiteY4" fmla="*/ 395801 h 1560029"/>
                <a:gd name="connsiteX5" fmla="*/ 418929 w 906074"/>
                <a:gd name="connsiteY5" fmla="*/ 340361 h 1560029"/>
                <a:gd name="connsiteX6" fmla="*/ 680217 w 906074"/>
                <a:gd name="connsiteY6" fmla="*/ -266 h 1560029"/>
                <a:gd name="connsiteX7" fmla="*/ 682369 w 906074"/>
                <a:gd name="connsiteY7" fmla="*/ 3245 h 1560029"/>
                <a:gd name="connsiteX8" fmla="*/ 711307 w 906074"/>
                <a:gd name="connsiteY8" fmla="*/ 1558065 h 1560029"/>
                <a:gd name="connsiteX9" fmla="*/ 710344 w 906074"/>
                <a:gd name="connsiteY9" fmla="*/ 1559764 h 156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06074" h="1560029">
                  <a:moveTo>
                    <a:pt x="284490" y="1503701"/>
                  </a:moveTo>
                  <a:lnTo>
                    <a:pt x="26599" y="1167888"/>
                  </a:lnTo>
                  <a:lnTo>
                    <a:pt x="27449" y="1166246"/>
                  </a:lnTo>
                  <a:cubicBezTo>
                    <a:pt x="156508" y="924364"/>
                    <a:pt x="146427" y="631975"/>
                    <a:pt x="1059" y="399539"/>
                  </a:cubicBezTo>
                  <a:lnTo>
                    <a:pt x="-1319" y="395801"/>
                  </a:lnTo>
                  <a:lnTo>
                    <a:pt x="418929" y="340361"/>
                  </a:lnTo>
                  <a:lnTo>
                    <a:pt x="680217" y="-266"/>
                  </a:lnTo>
                  <a:lnTo>
                    <a:pt x="682369" y="3245"/>
                  </a:lnTo>
                  <a:cubicBezTo>
                    <a:pt x="968178" y="479392"/>
                    <a:pt x="979221" y="1071618"/>
                    <a:pt x="711307" y="1558065"/>
                  </a:cubicBezTo>
                  <a:lnTo>
                    <a:pt x="710344" y="1559764"/>
                  </a:lnTo>
                  <a:close/>
                </a:path>
              </a:pathLst>
            </a:custGeom>
            <a:solidFill>
              <a:schemeClr val="accent3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3" name="Freeform: Shape 2">
              <a:extLst>
                <a:ext uri="{FF2B5EF4-FFF2-40B4-BE49-F238E27FC236}">
                  <a16:creationId xmlns:a16="http://schemas.microsoft.com/office/drawing/2014/main" id="{2FAA96CC-3574-827A-07B7-AF52291281B0}"/>
                </a:ext>
              </a:extLst>
            </p:cNvPr>
            <p:cNvSpPr/>
            <p:nvPr/>
          </p:nvSpPr>
          <p:spPr>
            <a:xfrm>
              <a:off x="6031265" y="5959727"/>
              <a:ext cx="1365507" cy="1149981"/>
            </a:xfrm>
            <a:custGeom>
              <a:avLst/>
              <a:gdLst>
                <a:gd name="connsiteX0" fmla="*/ 682312 w 1365507"/>
                <a:gd name="connsiteY0" fmla="*/ 1148187 h 1149981"/>
                <a:gd name="connsiteX1" fmla="*/ 31525 w 1365507"/>
                <a:gd name="connsiteY1" fmla="*/ 786947 h 1149981"/>
                <a:gd name="connsiteX2" fmla="*/ 5306 w 1365507"/>
                <a:gd name="connsiteY2" fmla="*/ 787400 h 1149981"/>
                <a:gd name="connsiteX3" fmla="*/ 889 w 1365507"/>
                <a:gd name="connsiteY3" fmla="*/ 787400 h 1149981"/>
                <a:gd name="connsiteX4" fmla="*/ 162906 w 1365507"/>
                <a:gd name="connsiteY4" fmla="*/ 396034 h 1149981"/>
                <a:gd name="connsiteX5" fmla="*/ -1319 w 1365507"/>
                <a:gd name="connsiteY5" fmla="*/ 23 h 1149981"/>
                <a:gd name="connsiteX6" fmla="*/ 2814 w 1365507"/>
                <a:gd name="connsiteY6" fmla="*/ 23 h 1149981"/>
                <a:gd name="connsiteX7" fmla="*/ 31129 w 1365507"/>
                <a:gd name="connsiteY7" fmla="*/ -260 h 1149981"/>
                <a:gd name="connsiteX8" fmla="*/ 1130308 w 1365507"/>
                <a:gd name="connsiteY8" fmla="*/ 455041 h 1149981"/>
                <a:gd name="connsiteX9" fmla="*/ 1363225 w 1365507"/>
                <a:gd name="connsiteY9" fmla="*/ 751837 h 1149981"/>
                <a:gd name="connsiteX10" fmla="*/ 1364188 w 1365507"/>
                <a:gd name="connsiteY10" fmla="*/ 753479 h 1149981"/>
                <a:gd name="connsiteX11" fmla="*/ 1102843 w 1365507"/>
                <a:gd name="connsiteY11" fmla="*/ 1094275 h 1149981"/>
                <a:gd name="connsiteX12" fmla="*/ 683105 w 1365507"/>
                <a:gd name="connsiteY12" fmla="*/ 1149716 h 1149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65507" h="1149981">
                  <a:moveTo>
                    <a:pt x="682312" y="1148187"/>
                  </a:moveTo>
                  <a:cubicBezTo>
                    <a:pt x="542720" y="923073"/>
                    <a:pt x="296438" y="786369"/>
                    <a:pt x="31525" y="786947"/>
                  </a:cubicBezTo>
                  <a:cubicBezTo>
                    <a:pt x="23258" y="786947"/>
                    <a:pt x="14536" y="786947"/>
                    <a:pt x="5306" y="787400"/>
                  </a:cubicBezTo>
                  <a:lnTo>
                    <a:pt x="889" y="787400"/>
                  </a:lnTo>
                  <a:lnTo>
                    <a:pt x="162906" y="396034"/>
                  </a:lnTo>
                  <a:lnTo>
                    <a:pt x="-1319" y="23"/>
                  </a:lnTo>
                  <a:lnTo>
                    <a:pt x="2814" y="23"/>
                  </a:lnTo>
                  <a:cubicBezTo>
                    <a:pt x="12328" y="23"/>
                    <a:pt x="21899" y="-260"/>
                    <a:pt x="31129" y="-260"/>
                  </a:cubicBezTo>
                  <a:cubicBezTo>
                    <a:pt x="443618" y="-1381"/>
                    <a:pt x="839402" y="162567"/>
                    <a:pt x="1130308" y="455041"/>
                  </a:cubicBezTo>
                  <a:cubicBezTo>
                    <a:pt x="1219613" y="544244"/>
                    <a:pt x="1297818" y="643895"/>
                    <a:pt x="1363225" y="751837"/>
                  </a:cubicBezTo>
                  <a:lnTo>
                    <a:pt x="1364188" y="753479"/>
                  </a:lnTo>
                  <a:lnTo>
                    <a:pt x="1102843" y="1094275"/>
                  </a:lnTo>
                  <a:lnTo>
                    <a:pt x="683105" y="1149716"/>
                  </a:lnTo>
                  <a:close/>
                </a:path>
              </a:pathLst>
            </a:custGeom>
            <a:solidFill>
              <a:schemeClr val="accent2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4" name="Freeform: Shape 1">
              <a:extLst>
                <a:ext uri="{FF2B5EF4-FFF2-40B4-BE49-F238E27FC236}">
                  <a16:creationId xmlns:a16="http://schemas.microsoft.com/office/drawing/2014/main" id="{F40A1F6A-3ED8-F7B1-1977-B3F5923E4033}"/>
                </a:ext>
              </a:extLst>
            </p:cNvPr>
            <p:cNvSpPr/>
            <p:nvPr/>
          </p:nvSpPr>
          <p:spPr>
            <a:xfrm>
              <a:off x="4701095" y="5960073"/>
              <a:ext cx="1500568" cy="1197431"/>
            </a:xfrm>
            <a:custGeom>
              <a:avLst/>
              <a:gdLst>
                <a:gd name="connsiteX0" fmla="*/ 424422 w 1500568"/>
                <a:gd name="connsiteY0" fmla="*/ 861069 h 1197431"/>
                <a:gd name="connsiteX1" fmla="*/ -1319 w 1500568"/>
                <a:gd name="connsiteY1" fmla="*/ 805119 h 1197431"/>
                <a:gd name="connsiteX2" fmla="*/ 662 w 1500568"/>
                <a:gd name="connsiteY2" fmla="*/ 801495 h 1197431"/>
                <a:gd name="connsiteX3" fmla="*/ 262517 w 1500568"/>
                <a:gd name="connsiteY3" fmla="*/ 454753 h 1197431"/>
                <a:gd name="connsiteX4" fmla="*/ 1333098 w 1500568"/>
                <a:gd name="connsiteY4" fmla="*/ -266 h 1197431"/>
                <a:gd name="connsiteX5" fmla="*/ 1335024 w 1500568"/>
                <a:gd name="connsiteY5" fmla="*/ -266 h 1197431"/>
                <a:gd name="connsiteX6" fmla="*/ 1499249 w 1500568"/>
                <a:gd name="connsiteY6" fmla="*/ 395858 h 1197431"/>
                <a:gd name="connsiteX7" fmla="*/ 1337346 w 1500568"/>
                <a:gd name="connsiteY7" fmla="*/ 787055 h 1197431"/>
                <a:gd name="connsiteX8" fmla="*/ 1335533 w 1500568"/>
                <a:gd name="connsiteY8" fmla="*/ 787055 h 1197431"/>
                <a:gd name="connsiteX9" fmla="*/ 684294 w 1500568"/>
                <a:gd name="connsiteY9" fmla="*/ 1193315 h 1197431"/>
                <a:gd name="connsiteX10" fmla="*/ 682255 w 1500568"/>
                <a:gd name="connsiteY10" fmla="*/ 1197166 h 1197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00568" h="1197431">
                  <a:moveTo>
                    <a:pt x="424422" y="861069"/>
                  </a:moveTo>
                  <a:lnTo>
                    <a:pt x="-1319" y="805119"/>
                  </a:lnTo>
                  <a:lnTo>
                    <a:pt x="662" y="801495"/>
                  </a:lnTo>
                  <a:cubicBezTo>
                    <a:pt x="71336" y="674277"/>
                    <a:pt x="159509" y="557569"/>
                    <a:pt x="262517" y="454753"/>
                  </a:cubicBezTo>
                  <a:cubicBezTo>
                    <a:pt x="546514" y="169487"/>
                    <a:pt x="930632" y="6247"/>
                    <a:pt x="1333098" y="-266"/>
                  </a:cubicBezTo>
                  <a:lnTo>
                    <a:pt x="1335024" y="-266"/>
                  </a:lnTo>
                  <a:lnTo>
                    <a:pt x="1499249" y="395858"/>
                  </a:lnTo>
                  <a:lnTo>
                    <a:pt x="1337346" y="787055"/>
                  </a:lnTo>
                  <a:lnTo>
                    <a:pt x="1335533" y="787055"/>
                  </a:lnTo>
                  <a:cubicBezTo>
                    <a:pt x="1061616" y="796948"/>
                    <a:pt x="813636" y="951660"/>
                    <a:pt x="684294" y="1193315"/>
                  </a:cubicBezTo>
                  <a:lnTo>
                    <a:pt x="682255" y="1197166"/>
                  </a:lnTo>
                  <a:close/>
                </a:path>
              </a:pathLst>
            </a:custGeom>
            <a:solidFill>
              <a:schemeClr val="tx2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46" name="Group 1">
            <a:extLst>
              <a:ext uri="{FF2B5EF4-FFF2-40B4-BE49-F238E27FC236}">
                <a16:creationId xmlns:a16="http://schemas.microsoft.com/office/drawing/2014/main" id="{2C141791-0E0D-E9FC-0B27-03D8D09F5DDD}"/>
              </a:ext>
            </a:extLst>
          </p:cNvPr>
          <p:cNvGrpSpPr/>
          <p:nvPr/>
        </p:nvGrpSpPr>
        <p:grpSpPr>
          <a:xfrm>
            <a:off x="4824259" y="2536585"/>
            <a:ext cx="2543482" cy="2271599"/>
            <a:chOff x="4824259" y="2536585"/>
            <a:chExt cx="2543482" cy="2271599"/>
          </a:xfrm>
        </p:grpSpPr>
        <p:sp>
          <p:nvSpPr>
            <p:cNvPr id="36" name="F">
              <a:extLst>
                <a:ext uri="{FF2B5EF4-FFF2-40B4-BE49-F238E27FC236}">
                  <a16:creationId xmlns:a16="http://schemas.microsoft.com/office/drawing/2014/main" id="{D612BA14-0568-C736-644A-0B7A5D47D673}"/>
                </a:ext>
              </a:extLst>
            </p:cNvPr>
            <p:cNvSpPr txBox="1"/>
            <p:nvPr/>
          </p:nvSpPr>
          <p:spPr>
            <a:xfrm>
              <a:off x="4824259" y="353016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F</a:t>
              </a:r>
            </a:p>
          </p:txBody>
        </p:sp>
        <p:sp>
          <p:nvSpPr>
            <p:cNvPr id="38" name="E">
              <a:extLst>
                <a:ext uri="{FF2B5EF4-FFF2-40B4-BE49-F238E27FC236}">
                  <a16:creationId xmlns:a16="http://schemas.microsoft.com/office/drawing/2014/main" id="{1BCF3F54-9D83-3827-4280-F43C13725F0A}"/>
                </a:ext>
              </a:extLst>
            </p:cNvPr>
            <p:cNvSpPr txBox="1"/>
            <p:nvPr/>
          </p:nvSpPr>
          <p:spPr>
            <a:xfrm>
              <a:off x="5410335" y="4530924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E</a:t>
              </a:r>
            </a:p>
          </p:txBody>
        </p:sp>
        <p:sp>
          <p:nvSpPr>
            <p:cNvPr id="37" name="D">
              <a:extLst>
                <a:ext uri="{FF2B5EF4-FFF2-40B4-BE49-F238E27FC236}">
                  <a16:creationId xmlns:a16="http://schemas.microsoft.com/office/drawing/2014/main" id="{DCD58D96-2240-EA85-2F1C-CC095104E338}"/>
                </a:ext>
              </a:extLst>
            </p:cNvPr>
            <p:cNvSpPr txBox="1"/>
            <p:nvPr/>
          </p:nvSpPr>
          <p:spPr>
            <a:xfrm>
              <a:off x="6602443" y="4530924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35" name="C">
              <a:extLst>
                <a:ext uri="{FF2B5EF4-FFF2-40B4-BE49-F238E27FC236}">
                  <a16:creationId xmlns:a16="http://schemas.microsoft.com/office/drawing/2014/main" id="{8B25EAC1-C3B9-97B9-EFB2-22039D9A527E}"/>
                </a:ext>
              </a:extLst>
            </p:cNvPr>
            <p:cNvSpPr txBox="1"/>
            <p:nvPr/>
          </p:nvSpPr>
          <p:spPr>
            <a:xfrm>
              <a:off x="7089615" y="353016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34" name="B">
              <a:extLst>
                <a:ext uri="{FF2B5EF4-FFF2-40B4-BE49-F238E27FC236}">
                  <a16:creationId xmlns:a16="http://schemas.microsoft.com/office/drawing/2014/main" id="{5E7262F2-FB7D-536B-8177-C9B388F4C7BE}"/>
                </a:ext>
              </a:extLst>
            </p:cNvPr>
            <p:cNvSpPr txBox="1"/>
            <p:nvPr/>
          </p:nvSpPr>
          <p:spPr>
            <a:xfrm>
              <a:off x="6602443" y="253658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33" name="A">
              <a:extLst>
                <a:ext uri="{FF2B5EF4-FFF2-40B4-BE49-F238E27FC236}">
                  <a16:creationId xmlns:a16="http://schemas.microsoft.com/office/drawing/2014/main" id="{917B9C4D-F195-B8D0-90EB-4BFD6AE3D016}"/>
                </a:ext>
              </a:extLst>
            </p:cNvPr>
            <p:cNvSpPr txBox="1"/>
            <p:nvPr/>
          </p:nvSpPr>
          <p:spPr>
            <a:xfrm>
              <a:off x="5410335" y="253658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45" name="TextBox 7">
            <a:extLst>
              <a:ext uri="{FF2B5EF4-FFF2-40B4-BE49-F238E27FC236}">
                <a16:creationId xmlns:a16="http://schemas.microsoft.com/office/drawing/2014/main" id="{8BE20225-6D63-A251-4904-EFDCD387B3D9}"/>
              </a:ext>
            </a:extLst>
          </p:cNvPr>
          <p:cNvSpPr txBox="1"/>
          <p:nvPr/>
        </p:nvSpPr>
        <p:spPr>
          <a:xfrm>
            <a:off x="5547360" y="3123744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sp>
        <p:nvSpPr>
          <p:cNvPr id="24" name="Line 6">
            <a:extLst>
              <a:ext uri="{FF2B5EF4-FFF2-40B4-BE49-F238E27FC236}">
                <a16:creationId xmlns:a16="http://schemas.microsoft.com/office/drawing/2014/main" id="{094F5A6A-C2B0-7227-D6C8-C38E15518F0C}"/>
              </a:ext>
            </a:extLst>
          </p:cNvPr>
          <p:cNvSpPr/>
          <p:nvPr/>
        </p:nvSpPr>
        <p:spPr>
          <a:xfrm>
            <a:off x="4193591" y="3672384"/>
            <a:ext cx="22860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22F7D838-3527-D50A-CF7F-8F00625083AD}"/>
              </a:ext>
            </a:extLst>
          </p:cNvPr>
          <p:cNvSpPr txBox="1"/>
          <p:nvPr/>
        </p:nvSpPr>
        <p:spPr>
          <a:xfrm>
            <a:off x="1754188" y="3285483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4" name="Oval 6">
            <a:extLst>
              <a:ext uri="{FF2B5EF4-FFF2-40B4-BE49-F238E27FC236}">
                <a16:creationId xmlns:a16="http://schemas.microsoft.com/office/drawing/2014/main" id="{CEB1A775-F39C-5BF8-8A97-0881C28D6CBD}"/>
              </a:ext>
            </a:extLst>
          </p:cNvPr>
          <p:cNvSpPr/>
          <p:nvPr/>
        </p:nvSpPr>
        <p:spPr>
          <a:xfrm>
            <a:off x="1296988" y="3285483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F</a:t>
            </a:r>
          </a:p>
        </p:txBody>
      </p:sp>
      <p:grpSp>
        <p:nvGrpSpPr>
          <p:cNvPr id="28" name="Line 5">
            <a:extLst>
              <a:ext uri="{FF2B5EF4-FFF2-40B4-BE49-F238E27FC236}">
                <a16:creationId xmlns:a16="http://schemas.microsoft.com/office/drawing/2014/main" id="{9ADFD57C-901C-74AB-4500-5FECDBDDD75A}"/>
              </a:ext>
            </a:extLst>
          </p:cNvPr>
          <p:cNvGrpSpPr>
            <a:grpSpLocks noChangeAspect="1"/>
          </p:cNvGrpSpPr>
          <p:nvPr/>
        </p:nvGrpSpPr>
        <p:grpSpPr>
          <a:xfrm flipV="1">
            <a:off x="4193591" y="5100896"/>
            <a:ext cx="1027109" cy="112710"/>
            <a:chOff x="7821963" y="1678802"/>
            <a:chExt cx="781201" cy="85725"/>
          </a:xfrm>
        </p:grpSpPr>
        <p:sp>
          <p:nvSpPr>
            <p:cNvPr id="29" name="Freeform: Shape 2">
              <a:extLst>
                <a:ext uri="{FF2B5EF4-FFF2-40B4-BE49-F238E27FC236}">
                  <a16:creationId xmlns:a16="http://schemas.microsoft.com/office/drawing/2014/main" id="{20F3A6EF-46B1-5479-3715-4549DD7194CD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1">
              <a:extLst>
                <a:ext uri="{FF2B5EF4-FFF2-40B4-BE49-F238E27FC236}">
                  <a16:creationId xmlns:a16="http://schemas.microsoft.com/office/drawing/2014/main" id="{DA3FF2BC-652F-4EF0-5A4B-4C7606273EC1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Box 5">
            <a:extLst>
              <a:ext uri="{FF2B5EF4-FFF2-40B4-BE49-F238E27FC236}">
                <a16:creationId xmlns:a16="http://schemas.microsoft.com/office/drawing/2014/main" id="{65510A61-39AF-405C-12A8-63E51B3AB8A7}"/>
              </a:ext>
            </a:extLst>
          </p:cNvPr>
          <p:cNvSpPr txBox="1"/>
          <p:nvPr/>
        </p:nvSpPr>
        <p:spPr>
          <a:xfrm>
            <a:off x="1754188" y="4826071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6" name="Oval 5">
            <a:extLst>
              <a:ext uri="{FF2B5EF4-FFF2-40B4-BE49-F238E27FC236}">
                <a16:creationId xmlns:a16="http://schemas.microsoft.com/office/drawing/2014/main" id="{8757978B-6B0C-F36E-824C-48F5BBFA7AF5}"/>
              </a:ext>
            </a:extLst>
          </p:cNvPr>
          <p:cNvSpPr/>
          <p:nvPr/>
        </p:nvSpPr>
        <p:spPr>
          <a:xfrm>
            <a:off x="1296988" y="4826071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E</a:t>
            </a:r>
          </a:p>
        </p:txBody>
      </p:sp>
      <p:grpSp>
        <p:nvGrpSpPr>
          <p:cNvPr id="9" name="Line 4">
            <a:extLst>
              <a:ext uri="{FF2B5EF4-FFF2-40B4-BE49-F238E27FC236}">
                <a16:creationId xmlns:a16="http://schemas.microsoft.com/office/drawing/2014/main" id="{DBC12401-D486-457C-8A99-58886C2FBD6B}"/>
              </a:ext>
            </a:extLst>
          </p:cNvPr>
          <p:cNvGrpSpPr>
            <a:grpSpLocks noChangeAspect="1"/>
          </p:cNvGrpSpPr>
          <p:nvPr/>
        </p:nvGrpSpPr>
        <p:grpSpPr>
          <a:xfrm flipH="1" flipV="1">
            <a:off x="6974007" y="5100896"/>
            <a:ext cx="1027109" cy="112710"/>
            <a:chOff x="7821963" y="1678802"/>
            <a:chExt cx="781201" cy="85725"/>
          </a:xfrm>
        </p:grpSpPr>
        <p:sp>
          <p:nvSpPr>
            <p:cNvPr id="10" name="Freeform: Shape 2">
              <a:extLst>
                <a:ext uri="{FF2B5EF4-FFF2-40B4-BE49-F238E27FC236}">
                  <a16:creationId xmlns:a16="http://schemas.microsoft.com/office/drawing/2014/main" id="{E3AB4317-B794-0084-517D-FCD1FEEC19A4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">
              <a:extLst>
                <a:ext uri="{FF2B5EF4-FFF2-40B4-BE49-F238E27FC236}">
                  <a16:creationId xmlns:a16="http://schemas.microsoft.com/office/drawing/2014/main" id="{3326F025-3D9B-1E0A-DA34-4BDEA691052B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3" name="TextBox 4">
            <a:extLst>
              <a:ext uri="{FF2B5EF4-FFF2-40B4-BE49-F238E27FC236}">
                <a16:creationId xmlns:a16="http://schemas.microsoft.com/office/drawing/2014/main" id="{12F94B5F-CC36-0C9F-FC97-D41AC8A1F198}"/>
              </a:ext>
            </a:extLst>
          </p:cNvPr>
          <p:cNvSpPr txBox="1"/>
          <p:nvPr/>
        </p:nvSpPr>
        <p:spPr>
          <a:xfrm>
            <a:off x="8152761" y="4826071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2" name="Oval 4">
            <a:extLst>
              <a:ext uri="{FF2B5EF4-FFF2-40B4-BE49-F238E27FC236}">
                <a16:creationId xmlns:a16="http://schemas.microsoft.com/office/drawing/2014/main" id="{8CA96E3E-0212-4050-E9DD-9B501E860B14}"/>
              </a:ext>
            </a:extLst>
          </p:cNvPr>
          <p:cNvSpPr/>
          <p:nvPr/>
        </p:nvSpPr>
        <p:spPr>
          <a:xfrm>
            <a:off x="10621282" y="4826071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D</a:t>
            </a: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8C530B9F-7813-C610-7278-C911664DED51}"/>
              </a:ext>
            </a:extLst>
          </p:cNvPr>
          <p:cNvSpPr/>
          <p:nvPr/>
        </p:nvSpPr>
        <p:spPr>
          <a:xfrm>
            <a:off x="7772516" y="3672384"/>
            <a:ext cx="22860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0094ABE5-851A-63C0-6D3B-9054CF7E7066}"/>
              </a:ext>
            </a:extLst>
          </p:cNvPr>
          <p:cNvSpPr txBox="1"/>
          <p:nvPr/>
        </p:nvSpPr>
        <p:spPr>
          <a:xfrm>
            <a:off x="8152761" y="3285483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0" name="Oval 3">
            <a:extLst>
              <a:ext uri="{FF2B5EF4-FFF2-40B4-BE49-F238E27FC236}">
                <a16:creationId xmlns:a16="http://schemas.microsoft.com/office/drawing/2014/main" id="{8A452F0D-BBA8-F9BD-ABB9-BF2CE5A67F39}"/>
              </a:ext>
            </a:extLst>
          </p:cNvPr>
          <p:cNvSpPr/>
          <p:nvPr/>
        </p:nvSpPr>
        <p:spPr>
          <a:xfrm>
            <a:off x="10621282" y="3285483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grpSp>
        <p:nvGrpSpPr>
          <p:cNvPr id="5" name="Line 2">
            <a:extLst>
              <a:ext uri="{FF2B5EF4-FFF2-40B4-BE49-F238E27FC236}">
                <a16:creationId xmlns:a16="http://schemas.microsoft.com/office/drawing/2014/main" id="{ED27A648-C7F0-358D-9F3E-10C19B2528FD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6974007" y="2131163"/>
            <a:ext cx="1027109" cy="112710"/>
            <a:chOff x="7821963" y="1678802"/>
            <a:chExt cx="781201" cy="85725"/>
          </a:xfrm>
        </p:grpSpPr>
        <p:sp>
          <p:nvSpPr>
            <p:cNvPr id="7" name="Freeform: Shape 2">
              <a:extLst>
                <a:ext uri="{FF2B5EF4-FFF2-40B4-BE49-F238E27FC236}">
                  <a16:creationId xmlns:a16="http://schemas.microsoft.com/office/drawing/2014/main" id="{B18D17BE-2EE1-08C7-5828-0A5126CF1FA7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1">
              <a:extLst>
                <a:ext uri="{FF2B5EF4-FFF2-40B4-BE49-F238E27FC236}">
                  <a16:creationId xmlns:a16="http://schemas.microsoft.com/office/drawing/2014/main" id="{97863A33-9239-3267-F68E-7E951E57648B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9" name="TextBox 2">
            <a:extLst>
              <a:ext uri="{FF2B5EF4-FFF2-40B4-BE49-F238E27FC236}">
                <a16:creationId xmlns:a16="http://schemas.microsoft.com/office/drawing/2014/main" id="{EAE107F7-27F8-F824-F777-876555E6C5A8}"/>
              </a:ext>
            </a:extLst>
          </p:cNvPr>
          <p:cNvSpPr txBox="1"/>
          <p:nvPr/>
        </p:nvSpPr>
        <p:spPr>
          <a:xfrm>
            <a:off x="8152761" y="1744896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8" name="Oval 2">
            <a:extLst>
              <a:ext uri="{FF2B5EF4-FFF2-40B4-BE49-F238E27FC236}">
                <a16:creationId xmlns:a16="http://schemas.microsoft.com/office/drawing/2014/main" id="{62BBA176-3417-E1A4-905A-96ECF5E6E914}"/>
              </a:ext>
            </a:extLst>
          </p:cNvPr>
          <p:cNvSpPr/>
          <p:nvPr/>
        </p:nvSpPr>
        <p:spPr>
          <a:xfrm>
            <a:off x="10621282" y="1744896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grpSp>
        <p:nvGrpSpPr>
          <p:cNvPr id="25" name="Line 1">
            <a:extLst>
              <a:ext uri="{FF2B5EF4-FFF2-40B4-BE49-F238E27FC236}">
                <a16:creationId xmlns:a16="http://schemas.microsoft.com/office/drawing/2014/main" id="{D7ACA4A4-46AB-4123-C260-326A9C9BA488}"/>
              </a:ext>
            </a:extLst>
          </p:cNvPr>
          <p:cNvGrpSpPr>
            <a:grpSpLocks noChangeAspect="1"/>
          </p:cNvGrpSpPr>
          <p:nvPr/>
        </p:nvGrpSpPr>
        <p:grpSpPr>
          <a:xfrm>
            <a:off x="4193591" y="2131163"/>
            <a:ext cx="1027109" cy="112710"/>
            <a:chOff x="7821963" y="1678802"/>
            <a:chExt cx="781201" cy="85725"/>
          </a:xfrm>
        </p:grpSpPr>
        <p:sp>
          <p:nvSpPr>
            <p:cNvPr id="26" name="Freeform: Shape 2">
              <a:extLst>
                <a:ext uri="{FF2B5EF4-FFF2-40B4-BE49-F238E27FC236}">
                  <a16:creationId xmlns:a16="http://schemas.microsoft.com/office/drawing/2014/main" id="{81F4E35B-E411-3414-52D6-E2EDE2E88D5E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1">
              <a:extLst>
                <a:ext uri="{FF2B5EF4-FFF2-40B4-BE49-F238E27FC236}">
                  <a16:creationId xmlns:a16="http://schemas.microsoft.com/office/drawing/2014/main" id="{6BE6CE7B-9561-F57F-2E91-392278B1EC35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" name="TextBox 1">
            <a:extLst>
              <a:ext uri="{FF2B5EF4-FFF2-40B4-BE49-F238E27FC236}">
                <a16:creationId xmlns:a16="http://schemas.microsoft.com/office/drawing/2014/main" id="{AB46810F-A3E2-463A-79EA-85622FCF665C}"/>
              </a:ext>
            </a:extLst>
          </p:cNvPr>
          <p:cNvSpPr txBox="1"/>
          <p:nvPr/>
        </p:nvSpPr>
        <p:spPr>
          <a:xfrm>
            <a:off x="1754188" y="1744896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2" name="Oval 1">
            <a:extLst>
              <a:ext uri="{FF2B5EF4-FFF2-40B4-BE49-F238E27FC236}">
                <a16:creationId xmlns:a16="http://schemas.microsoft.com/office/drawing/2014/main" id="{21D72C53-7029-AB67-73CE-DF16A4DA521E}"/>
              </a:ext>
            </a:extLst>
          </p:cNvPr>
          <p:cNvSpPr/>
          <p:nvPr/>
        </p:nvSpPr>
        <p:spPr>
          <a:xfrm>
            <a:off x="1296988" y="1744896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Arrow Diagram, </a:t>
            </a:r>
            <a:r>
              <a:rPr lang="bg-BG" dirty="0"/>
              <a:t>6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2564870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3858048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9" name="Group 3">
            <a:extLst>
              <a:ext uri="{FF2B5EF4-FFF2-40B4-BE49-F238E27FC236}">
                <a16:creationId xmlns:a16="http://schemas.microsoft.com/office/drawing/2014/main" id="{F3779C1A-EDEF-3738-88E7-38FDD3B338A4}"/>
              </a:ext>
            </a:extLst>
          </p:cNvPr>
          <p:cNvGrpSpPr/>
          <p:nvPr/>
        </p:nvGrpSpPr>
        <p:grpSpPr>
          <a:xfrm>
            <a:off x="6796068" y="2384765"/>
            <a:ext cx="2570588" cy="2565902"/>
            <a:chOff x="6680534" y="2310573"/>
            <a:chExt cx="2733729" cy="2736292"/>
          </a:xfrm>
        </p:grpSpPr>
        <p:cxnSp>
          <p:nvCxnSpPr>
            <p:cNvPr id="10" name="Straight Connector 4">
              <a:extLst>
                <a:ext uri="{FF2B5EF4-FFF2-40B4-BE49-F238E27FC236}">
                  <a16:creationId xmlns:a16="http://schemas.microsoft.com/office/drawing/2014/main" id="{BABE50D6-BBA7-28BB-CC87-5B2171B6C52D}"/>
                </a:ext>
              </a:extLst>
            </p:cNvPr>
            <p:cNvCxnSpPr>
              <a:cxnSpLocks/>
            </p:cNvCxnSpPr>
            <p:nvPr/>
          </p:nvCxnSpPr>
          <p:spPr>
            <a:xfrm>
              <a:off x="8957005" y="4592140"/>
              <a:ext cx="457258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">
              <a:extLst>
                <a:ext uri="{FF2B5EF4-FFF2-40B4-BE49-F238E27FC236}">
                  <a16:creationId xmlns:a16="http://schemas.microsoft.com/office/drawing/2014/main" id="{4467D441-E856-854A-43A3-E5F32CAE9FDB}"/>
                </a:ext>
              </a:extLst>
            </p:cNvPr>
            <p:cNvCxnSpPr>
              <a:cxnSpLocks/>
            </p:cNvCxnSpPr>
            <p:nvPr/>
          </p:nvCxnSpPr>
          <p:spPr>
            <a:xfrm>
              <a:off x="6680534" y="2310573"/>
              <a:ext cx="457258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">
            <a:extLst>
              <a:ext uri="{FF2B5EF4-FFF2-40B4-BE49-F238E27FC236}">
                <a16:creationId xmlns:a16="http://schemas.microsoft.com/office/drawing/2014/main" id="{D16B0096-6716-4161-C641-1D0D0440EE5A}"/>
              </a:ext>
            </a:extLst>
          </p:cNvPr>
          <p:cNvGrpSpPr>
            <a:grpSpLocks noChangeAspect="1"/>
          </p:cNvGrpSpPr>
          <p:nvPr/>
        </p:nvGrpSpPr>
        <p:grpSpPr>
          <a:xfrm>
            <a:off x="6532953" y="2116784"/>
            <a:ext cx="3107544" cy="3107826"/>
            <a:chOff x="1358671" y="150359"/>
            <a:chExt cx="3107544" cy="3107826"/>
          </a:xfrm>
          <a:solidFill>
            <a:schemeClr val="accent2"/>
          </a:solidFill>
        </p:grpSpPr>
        <p:sp>
          <p:nvSpPr>
            <p:cNvPr id="15" name="Freeform: Shape 2">
              <a:extLst>
                <a:ext uri="{FF2B5EF4-FFF2-40B4-BE49-F238E27FC236}">
                  <a16:creationId xmlns:a16="http://schemas.microsoft.com/office/drawing/2014/main" id="{3C1E48B7-792A-07CF-6578-931AA8B84926}"/>
                </a:ext>
              </a:extLst>
            </p:cNvPr>
            <p:cNvSpPr/>
            <p:nvPr/>
          </p:nvSpPr>
          <p:spPr>
            <a:xfrm>
              <a:off x="2775655" y="150359"/>
              <a:ext cx="1690560" cy="3107544"/>
            </a:xfrm>
            <a:custGeom>
              <a:avLst/>
              <a:gdLst>
                <a:gd name="connsiteX0" fmla="*/ -824 w 1690560"/>
                <a:gd name="connsiteY0" fmla="*/ 2711802 h 3107544"/>
                <a:gd name="connsiteX1" fmla="*/ 160910 w 1690560"/>
                <a:gd name="connsiteY1" fmla="*/ 2321059 h 3107544"/>
                <a:gd name="connsiteX2" fmla="*/ 162382 w 1690560"/>
                <a:gd name="connsiteY2" fmla="*/ 2321059 h 3107544"/>
                <a:gd name="connsiteX3" fmla="*/ 904229 w 1690560"/>
                <a:gd name="connsiteY3" fmla="*/ 1553616 h 3107544"/>
                <a:gd name="connsiteX4" fmla="*/ 903776 w 1690560"/>
                <a:gd name="connsiteY4" fmla="*/ 1527339 h 3107544"/>
                <a:gd name="connsiteX5" fmla="*/ 136333 w 1690560"/>
                <a:gd name="connsiteY5" fmla="*/ 785493 h 3107544"/>
                <a:gd name="connsiteX6" fmla="*/ 110057 w 1690560"/>
                <a:gd name="connsiteY6" fmla="*/ 785946 h 3107544"/>
                <a:gd name="connsiteX7" fmla="*/ 106546 w 1690560"/>
                <a:gd name="connsiteY7" fmla="*/ 785946 h 3107544"/>
                <a:gd name="connsiteX8" fmla="*/ 268337 w 1690560"/>
                <a:gd name="connsiteY8" fmla="*/ 395202 h 3107544"/>
                <a:gd name="connsiteX9" fmla="*/ 104451 w 1690560"/>
                <a:gd name="connsiteY9" fmla="*/ -242 h 3107544"/>
                <a:gd name="connsiteX10" fmla="*/ 107735 w 1690560"/>
                <a:gd name="connsiteY10" fmla="*/ -242 h 3107544"/>
                <a:gd name="connsiteX11" fmla="*/ 136050 w 1690560"/>
                <a:gd name="connsiteY11" fmla="*/ -242 h 3107544"/>
                <a:gd name="connsiteX12" fmla="*/ 1689737 w 1690560"/>
                <a:gd name="connsiteY12" fmla="*/ 1525301 h 3107544"/>
                <a:gd name="connsiteX13" fmla="*/ 1689737 w 1690560"/>
                <a:gd name="connsiteY13" fmla="*/ 1553616 h 3107544"/>
                <a:gd name="connsiteX14" fmla="*/ 164761 w 1690560"/>
                <a:gd name="connsiteY14" fmla="*/ 3107303 h 3107544"/>
                <a:gd name="connsiteX15" fmla="*/ 163175 w 1690560"/>
                <a:gd name="connsiteY15" fmla="*/ 3107303 h 3107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90560" h="3107544">
                  <a:moveTo>
                    <a:pt x="-824" y="2711802"/>
                  </a:moveTo>
                  <a:lnTo>
                    <a:pt x="160910" y="2321059"/>
                  </a:lnTo>
                  <a:lnTo>
                    <a:pt x="162382" y="2321059"/>
                  </a:lnTo>
                  <a:cubicBezTo>
                    <a:pt x="576854" y="2308776"/>
                    <a:pt x="905985" y="1968291"/>
                    <a:pt x="904229" y="1553616"/>
                  </a:cubicBezTo>
                  <a:cubicBezTo>
                    <a:pt x="904229" y="1545234"/>
                    <a:pt x="904229" y="1536627"/>
                    <a:pt x="903776" y="1527339"/>
                  </a:cubicBezTo>
                  <a:cubicBezTo>
                    <a:pt x="891487" y="1112845"/>
                    <a:pt x="551031" y="783715"/>
                    <a:pt x="136333" y="785493"/>
                  </a:cubicBezTo>
                  <a:cubicBezTo>
                    <a:pt x="128065" y="785493"/>
                    <a:pt x="119344" y="785493"/>
                    <a:pt x="110057" y="785946"/>
                  </a:cubicBezTo>
                  <a:lnTo>
                    <a:pt x="106546" y="785946"/>
                  </a:lnTo>
                  <a:lnTo>
                    <a:pt x="268337" y="395202"/>
                  </a:lnTo>
                  <a:lnTo>
                    <a:pt x="104451" y="-242"/>
                  </a:lnTo>
                  <a:lnTo>
                    <a:pt x="107735" y="-242"/>
                  </a:lnTo>
                  <a:cubicBezTo>
                    <a:pt x="117306" y="-242"/>
                    <a:pt x="126820" y="-242"/>
                    <a:pt x="136050" y="-242"/>
                  </a:cubicBezTo>
                  <a:cubicBezTo>
                    <a:pt x="983228" y="-287"/>
                    <a:pt x="1674278" y="678271"/>
                    <a:pt x="1689737" y="1525301"/>
                  </a:cubicBezTo>
                  <a:cubicBezTo>
                    <a:pt x="1689737" y="1534814"/>
                    <a:pt x="1689737" y="1544328"/>
                    <a:pt x="1689737" y="1553616"/>
                  </a:cubicBezTo>
                  <a:cubicBezTo>
                    <a:pt x="1689794" y="2400566"/>
                    <a:pt x="1011542" y="3091560"/>
                    <a:pt x="164761" y="3107303"/>
                  </a:cubicBezTo>
                  <a:lnTo>
                    <a:pt x="163175" y="3107303"/>
                  </a:lnTo>
                  <a:close/>
                </a:path>
              </a:pathLst>
            </a:custGeom>
            <a:solidFill>
              <a:schemeClr val="accent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">
              <a:extLst>
                <a:ext uri="{FF2B5EF4-FFF2-40B4-BE49-F238E27FC236}">
                  <a16:creationId xmlns:a16="http://schemas.microsoft.com/office/drawing/2014/main" id="{312DE9DB-BD63-14F8-B2CE-4962483652C8}"/>
                </a:ext>
              </a:extLst>
            </p:cNvPr>
            <p:cNvSpPr/>
            <p:nvPr/>
          </p:nvSpPr>
          <p:spPr>
            <a:xfrm>
              <a:off x="1358671" y="150925"/>
              <a:ext cx="1690787" cy="3107260"/>
            </a:xfrm>
            <a:custGeom>
              <a:avLst/>
              <a:gdLst>
                <a:gd name="connsiteX0" fmla="*/ 1553090 w 1690787"/>
                <a:gd name="connsiteY0" fmla="*/ 3107019 h 3107260"/>
                <a:gd name="connsiteX1" fmla="*/ -540 w 1690787"/>
                <a:gd name="connsiteY1" fmla="*/ 1581704 h 3107260"/>
                <a:gd name="connsiteX2" fmla="*/ -824 w 1690787"/>
                <a:gd name="connsiteY2" fmla="*/ 1553389 h 3107260"/>
                <a:gd name="connsiteX3" fmla="*/ 1524493 w 1690787"/>
                <a:gd name="connsiteY3" fmla="*/ -242 h 3107260"/>
                <a:gd name="connsiteX4" fmla="*/ 1526078 w 1690787"/>
                <a:gd name="connsiteY4" fmla="*/ -242 h 3107260"/>
                <a:gd name="connsiteX5" fmla="*/ 1689964 w 1690787"/>
                <a:gd name="connsiteY5" fmla="*/ 395259 h 3107260"/>
                <a:gd name="connsiteX6" fmla="*/ 1528287 w 1690787"/>
                <a:gd name="connsiteY6" fmla="*/ 786002 h 3107260"/>
                <a:gd name="connsiteX7" fmla="*/ 1526815 w 1690787"/>
                <a:gd name="connsiteY7" fmla="*/ 786002 h 3107260"/>
                <a:gd name="connsiteX8" fmla="*/ 785194 w 1690787"/>
                <a:gd name="connsiteY8" fmla="*/ 1553049 h 3107260"/>
                <a:gd name="connsiteX9" fmla="*/ 785647 w 1690787"/>
                <a:gd name="connsiteY9" fmla="*/ 1579325 h 3107260"/>
                <a:gd name="connsiteX10" fmla="*/ 1553090 w 1690787"/>
                <a:gd name="connsiteY10" fmla="*/ 2321172 h 3107260"/>
                <a:gd name="connsiteX11" fmla="*/ 1579366 w 1690787"/>
                <a:gd name="connsiteY11" fmla="*/ 2320719 h 3107260"/>
                <a:gd name="connsiteX12" fmla="*/ 1582877 w 1690787"/>
                <a:gd name="connsiteY12" fmla="*/ 2320719 h 3107260"/>
                <a:gd name="connsiteX13" fmla="*/ 1421030 w 1690787"/>
                <a:gd name="connsiteY13" fmla="*/ 2711462 h 3107260"/>
                <a:gd name="connsiteX14" fmla="*/ 1584916 w 1690787"/>
                <a:gd name="connsiteY14" fmla="*/ 3106906 h 3107260"/>
                <a:gd name="connsiteX15" fmla="*/ 1581745 w 1690787"/>
                <a:gd name="connsiteY15" fmla="*/ 3106906 h 3107260"/>
                <a:gd name="connsiteX16" fmla="*/ 1553090 w 1690787"/>
                <a:gd name="connsiteY16" fmla="*/ 3107019 h 3107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90787" h="3107260">
                  <a:moveTo>
                    <a:pt x="1553090" y="3107019"/>
                  </a:moveTo>
                  <a:cubicBezTo>
                    <a:pt x="706032" y="3107037"/>
                    <a:pt x="15016" y="2428621"/>
                    <a:pt x="-540" y="1581704"/>
                  </a:cubicBezTo>
                  <a:cubicBezTo>
                    <a:pt x="-540" y="1572190"/>
                    <a:pt x="-824" y="1562620"/>
                    <a:pt x="-824" y="1553389"/>
                  </a:cubicBezTo>
                  <a:cubicBezTo>
                    <a:pt x="-840" y="706330"/>
                    <a:pt x="677575" y="15314"/>
                    <a:pt x="1524493" y="-242"/>
                  </a:cubicBezTo>
                  <a:lnTo>
                    <a:pt x="1526078" y="-242"/>
                  </a:lnTo>
                  <a:lnTo>
                    <a:pt x="1689964" y="395259"/>
                  </a:lnTo>
                  <a:lnTo>
                    <a:pt x="1528287" y="786002"/>
                  </a:lnTo>
                  <a:lnTo>
                    <a:pt x="1526815" y="786002"/>
                  </a:lnTo>
                  <a:cubicBezTo>
                    <a:pt x="1112570" y="798404"/>
                    <a:pt x="783625" y="1138617"/>
                    <a:pt x="785194" y="1553049"/>
                  </a:cubicBezTo>
                  <a:cubicBezTo>
                    <a:pt x="785194" y="1561430"/>
                    <a:pt x="785194" y="1570038"/>
                    <a:pt x="785647" y="1579325"/>
                  </a:cubicBezTo>
                  <a:cubicBezTo>
                    <a:pt x="797930" y="1993819"/>
                    <a:pt x="1138392" y="2322950"/>
                    <a:pt x="1553090" y="2321172"/>
                  </a:cubicBezTo>
                  <a:cubicBezTo>
                    <a:pt x="1561528" y="2321172"/>
                    <a:pt x="1570079" y="2321172"/>
                    <a:pt x="1579366" y="2320719"/>
                  </a:cubicBezTo>
                  <a:lnTo>
                    <a:pt x="1582877" y="2320719"/>
                  </a:lnTo>
                  <a:lnTo>
                    <a:pt x="1421030" y="2711462"/>
                  </a:lnTo>
                  <a:lnTo>
                    <a:pt x="1584916" y="3106906"/>
                  </a:lnTo>
                  <a:lnTo>
                    <a:pt x="1581745" y="3106906"/>
                  </a:lnTo>
                  <a:cubicBezTo>
                    <a:pt x="1572118" y="3106906"/>
                    <a:pt x="1562604" y="3107019"/>
                    <a:pt x="1553090" y="3107019"/>
                  </a:cubicBezTo>
                  <a:close/>
                </a:path>
              </a:pathLst>
            </a:custGeom>
            <a:solidFill>
              <a:schemeClr val="accent1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" name="Group 1">
            <a:extLst>
              <a:ext uri="{FF2B5EF4-FFF2-40B4-BE49-F238E27FC236}">
                <a16:creationId xmlns:a16="http://schemas.microsoft.com/office/drawing/2014/main" id="{95506289-70B7-A037-3C47-D956EDCCA235}"/>
              </a:ext>
            </a:extLst>
          </p:cNvPr>
          <p:cNvGrpSpPr/>
          <p:nvPr/>
        </p:nvGrpSpPr>
        <p:grpSpPr>
          <a:xfrm>
            <a:off x="6814984" y="3532067"/>
            <a:ext cx="2543482" cy="277260"/>
            <a:chOff x="6814984" y="3532067"/>
            <a:chExt cx="2543482" cy="277260"/>
          </a:xfrm>
        </p:grpSpPr>
        <p:sp>
          <p:nvSpPr>
            <p:cNvPr id="17" name="B">
              <a:extLst>
                <a:ext uri="{FF2B5EF4-FFF2-40B4-BE49-F238E27FC236}">
                  <a16:creationId xmlns:a16="http://schemas.microsoft.com/office/drawing/2014/main" id="{C6BAF11E-C85E-3C1E-72F7-E0060BEE755C}"/>
                </a:ext>
              </a:extLst>
            </p:cNvPr>
            <p:cNvSpPr txBox="1"/>
            <p:nvPr/>
          </p:nvSpPr>
          <p:spPr>
            <a:xfrm>
              <a:off x="9080340" y="353206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8" name="A">
              <a:extLst>
                <a:ext uri="{FF2B5EF4-FFF2-40B4-BE49-F238E27FC236}">
                  <a16:creationId xmlns:a16="http://schemas.microsoft.com/office/drawing/2014/main" id="{8017F4D5-0E50-5EA0-AC10-F6B72AA57EEB}"/>
                </a:ext>
              </a:extLst>
            </p:cNvPr>
            <p:cNvSpPr txBox="1"/>
            <p:nvPr/>
          </p:nvSpPr>
          <p:spPr>
            <a:xfrm>
              <a:off x="6814984" y="353206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</a:rPr>
                <a:t>A</a:t>
              </a:r>
            </a:p>
          </p:txBody>
        </p:sp>
      </p:grpSp>
      <p:sp>
        <p:nvSpPr>
          <p:cNvPr id="22" name="TextBox 4">
            <a:extLst>
              <a:ext uri="{FF2B5EF4-FFF2-40B4-BE49-F238E27FC236}">
                <a16:creationId xmlns:a16="http://schemas.microsoft.com/office/drawing/2014/main" id="{36875813-1058-135F-2556-4AD9D77BDF43}"/>
              </a:ext>
            </a:extLst>
          </p:cNvPr>
          <p:cNvSpPr txBox="1"/>
          <p:nvPr/>
        </p:nvSpPr>
        <p:spPr>
          <a:xfrm>
            <a:off x="9536451" y="511903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EC9D3FB3-6683-D21F-DD76-35D01A1C2426}"/>
              </a:ext>
            </a:extLst>
          </p:cNvPr>
          <p:cNvSpPr txBox="1"/>
          <p:nvPr/>
        </p:nvSpPr>
        <p:spPr>
          <a:xfrm>
            <a:off x="4935583" y="1958857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57521F89-2354-F7EA-F8E7-AABDB6A90614}"/>
              </a:ext>
            </a:extLst>
          </p:cNvPr>
          <p:cNvSpPr txBox="1"/>
          <p:nvPr/>
        </p:nvSpPr>
        <p:spPr>
          <a:xfrm>
            <a:off x="7538085" y="3122057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1400" dirty="0"/>
              <a:t>Sample Placeholder Text</a:t>
            </a:r>
            <a:endParaRPr lang="en-US" sz="1400" dirty="0"/>
          </a:p>
        </p:txBody>
      </p:sp>
      <p:grpSp>
        <p:nvGrpSpPr>
          <p:cNvPr id="8" name="Group">
            <a:extLst>
              <a:ext uri="{FF2B5EF4-FFF2-40B4-BE49-F238E27FC236}">
                <a16:creationId xmlns:a16="http://schemas.microsoft.com/office/drawing/2014/main" id="{DEF715CD-3338-B184-9A5F-3D8DC5F3F118}"/>
              </a:ext>
            </a:extLst>
          </p:cNvPr>
          <p:cNvGrpSpPr/>
          <p:nvPr/>
        </p:nvGrpSpPr>
        <p:grpSpPr>
          <a:xfrm>
            <a:off x="4263656" y="1645920"/>
            <a:ext cx="137160" cy="4187952"/>
            <a:chOff x="4263656" y="1234440"/>
            <a:chExt cx="137160" cy="4187952"/>
          </a:xfrm>
        </p:grpSpPr>
        <p:sp>
          <p:nvSpPr>
            <p:cNvPr id="12" name="Isosceles Triangle">
              <a:extLst>
                <a:ext uri="{FF2B5EF4-FFF2-40B4-BE49-F238E27FC236}">
                  <a16:creationId xmlns:a16="http://schemas.microsoft.com/office/drawing/2014/main" id="{48C93779-093C-993A-C6FD-82D534145CF1}"/>
                </a:ext>
              </a:extLst>
            </p:cNvPr>
            <p:cNvSpPr/>
            <p:nvPr/>
          </p:nvSpPr>
          <p:spPr>
            <a:xfrm rot="5400000">
              <a:off x="4076204" y="3259836"/>
              <a:ext cx="512064" cy="1371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">
              <a:extLst>
                <a:ext uri="{FF2B5EF4-FFF2-40B4-BE49-F238E27FC236}">
                  <a16:creationId xmlns:a16="http://schemas.microsoft.com/office/drawing/2014/main" id="{0D80B3A3-5185-D1AF-950D-185CE0712F40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1234440"/>
              <a:ext cx="0" cy="4187952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1">
            <a:extLst>
              <a:ext uri="{FF2B5EF4-FFF2-40B4-BE49-F238E27FC236}">
                <a16:creationId xmlns:a16="http://schemas.microsoft.com/office/drawing/2014/main" id="{4CBEBAE4-B356-E6E6-54CD-7451D5D6E623}"/>
              </a:ext>
            </a:extLst>
          </p:cNvPr>
          <p:cNvSpPr txBox="1">
            <a:spLocks/>
          </p:cNvSpPr>
          <p:nvPr/>
        </p:nvSpPr>
        <p:spPr>
          <a:xfrm>
            <a:off x="617742" y="1873956"/>
            <a:ext cx="2834640" cy="3539959"/>
          </a:xfrm>
          <a:prstGeom prst="rect">
            <a:avLst/>
          </a:prstGeom>
          <a:noFill/>
          <a:effectLst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Arrow Diagram, </a:t>
            </a:r>
            <a:r>
              <a:rPr lang="bg-BG" dirty="0"/>
              <a:t>2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2430285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8" name="Group 3">
            <a:extLst>
              <a:ext uri="{FF2B5EF4-FFF2-40B4-BE49-F238E27FC236}">
                <a16:creationId xmlns:a16="http://schemas.microsoft.com/office/drawing/2014/main" id="{FD7AC836-D368-3F2E-30B6-21634DE52BD1}"/>
              </a:ext>
            </a:extLst>
          </p:cNvPr>
          <p:cNvGrpSpPr/>
          <p:nvPr/>
        </p:nvGrpSpPr>
        <p:grpSpPr>
          <a:xfrm>
            <a:off x="6536446" y="2601851"/>
            <a:ext cx="3089580" cy="2731031"/>
            <a:chOff x="6536446" y="2601851"/>
            <a:chExt cx="3089580" cy="2731031"/>
          </a:xfrm>
        </p:grpSpPr>
        <p:cxnSp>
          <p:nvCxnSpPr>
            <p:cNvPr id="10" name="Straight Connector 3">
              <a:extLst>
                <a:ext uri="{FF2B5EF4-FFF2-40B4-BE49-F238E27FC236}">
                  <a16:creationId xmlns:a16="http://schemas.microsoft.com/office/drawing/2014/main" id="{BABE50D6-BBA7-28BB-CC87-5B2171B6C5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79876" y="4889869"/>
              <a:ext cx="0" cy="443013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2">
              <a:extLst>
                <a:ext uri="{FF2B5EF4-FFF2-40B4-BE49-F238E27FC236}">
                  <a16:creationId xmlns:a16="http://schemas.microsoft.com/office/drawing/2014/main" id="{839B85D9-FAD2-357F-D55A-28AFA66E17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23385" y="2601851"/>
              <a:ext cx="502641" cy="319893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">
              <a:extLst>
                <a:ext uri="{FF2B5EF4-FFF2-40B4-BE49-F238E27FC236}">
                  <a16:creationId xmlns:a16="http://schemas.microsoft.com/office/drawing/2014/main" id="{4467D441-E856-854A-43A3-E5F32CAE9FDB}"/>
                </a:ext>
              </a:extLst>
            </p:cNvPr>
            <p:cNvCxnSpPr>
              <a:cxnSpLocks/>
            </p:cNvCxnSpPr>
            <p:nvPr/>
          </p:nvCxnSpPr>
          <p:spPr>
            <a:xfrm>
              <a:off x="6536446" y="2601851"/>
              <a:ext cx="502641" cy="319893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">
            <a:extLst>
              <a:ext uri="{FF2B5EF4-FFF2-40B4-BE49-F238E27FC236}">
                <a16:creationId xmlns:a16="http://schemas.microsoft.com/office/drawing/2014/main" id="{1EFCBCE6-D732-E393-1668-90424DC4484D}"/>
              </a:ext>
            </a:extLst>
          </p:cNvPr>
          <p:cNvGrpSpPr>
            <a:grpSpLocks noChangeAspect="1"/>
          </p:cNvGrpSpPr>
          <p:nvPr/>
        </p:nvGrpSpPr>
        <p:grpSpPr>
          <a:xfrm>
            <a:off x="6532592" y="1994344"/>
            <a:ext cx="3108266" cy="3107606"/>
            <a:chOff x="4541867" y="2156260"/>
            <a:chExt cx="3108266" cy="3107606"/>
          </a:xfrm>
        </p:grpSpPr>
        <p:sp>
          <p:nvSpPr>
            <p:cNvPr id="15" name="Freeform: Shape 3">
              <a:extLst>
                <a:ext uri="{FF2B5EF4-FFF2-40B4-BE49-F238E27FC236}">
                  <a16:creationId xmlns:a16="http://schemas.microsoft.com/office/drawing/2014/main" id="{60551C77-B077-0438-1237-55E0B378AF62}"/>
                </a:ext>
              </a:extLst>
            </p:cNvPr>
            <p:cNvSpPr/>
            <p:nvPr/>
          </p:nvSpPr>
          <p:spPr>
            <a:xfrm>
              <a:off x="4762707" y="4068865"/>
              <a:ext cx="2694658" cy="1195001"/>
            </a:xfrm>
            <a:custGeom>
              <a:avLst/>
              <a:gdLst>
                <a:gd name="connsiteX0" fmla="*/ 1332807 w 2694658"/>
                <a:gd name="connsiteY0" fmla="*/ 1194746 h 1195001"/>
                <a:gd name="connsiteX1" fmla="*/ 234195 w 2694658"/>
                <a:gd name="connsiteY1" fmla="*/ 739615 h 1195001"/>
                <a:gd name="connsiteX2" fmla="*/ -25 w 2694658"/>
                <a:gd name="connsiteY2" fmla="*/ 440611 h 1195001"/>
                <a:gd name="connsiteX3" fmla="*/ -818 w 2694658"/>
                <a:gd name="connsiteY3" fmla="*/ 439252 h 1195001"/>
                <a:gd name="connsiteX4" fmla="*/ 260697 w 2694658"/>
                <a:gd name="connsiteY4" fmla="*/ 99475 h 1195001"/>
                <a:gd name="connsiteX5" fmla="*/ 680209 w 2694658"/>
                <a:gd name="connsiteY5" fmla="*/ 44827 h 1195001"/>
                <a:gd name="connsiteX6" fmla="*/ 681002 w 2694658"/>
                <a:gd name="connsiteY6" fmla="*/ 46073 h 1195001"/>
                <a:gd name="connsiteX7" fmla="*/ 1737992 w 2694658"/>
                <a:gd name="connsiteY7" fmla="*/ 293159 h 1195001"/>
                <a:gd name="connsiteX8" fmla="*/ 2010040 w 2694658"/>
                <a:gd name="connsiteY8" fmla="*/ 2808 h 1195001"/>
                <a:gd name="connsiteX9" fmla="*/ 2011682 w 2694658"/>
                <a:gd name="connsiteY9" fmla="*/ -250 h 1195001"/>
                <a:gd name="connsiteX10" fmla="*/ 2268780 w 2694658"/>
                <a:gd name="connsiteY10" fmla="*/ 335733 h 1195001"/>
                <a:gd name="connsiteX11" fmla="*/ 2693841 w 2694658"/>
                <a:gd name="connsiteY11" fmla="*/ 392363 h 1195001"/>
                <a:gd name="connsiteX12" fmla="*/ 2692199 w 2694658"/>
                <a:gd name="connsiteY12" fmla="*/ 395251 h 1195001"/>
                <a:gd name="connsiteX13" fmla="*/ 1333091 w 2694658"/>
                <a:gd name="connsiteY13" fmla="*/ 1194689 h 1195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94658" h="1195001">
                  <a:moveTo>
                    <a:pt x="1332807" y="1194746"/>
                  </a:moveTo>
                  <a:cubicBezTo>
                    <a:pt x="920488" y="1195850"/>
                    <a:pt x="524920" y="1031959"/>
                    <a:pt x="234195" y="739615"/>
                  </a:cubicBezTo>
                  <a:cubicBezTo>
                    <a:pt x="144267" y="649834"/>
                    <a:pt x="65615" y="549424"/>
                    <a:pt x="-25" y="440611"/>
                  </a:cubicBezTo>
                  <a:lnTo>
                    <a:pt x="-818" y="439252"/>
                  </a:lnTo>
                  <a:lnTo>
                    <a:pt x="260697" y="99475"/>
                  </a:lnTo>
                  <a:lnTo>
                    <a:pt x="680209" y="44827"/>
                  </a:lnTo>
                  <a:lnTo>
                    <a:pt x="681002" y="46073"/>
                  </a:lnTo>
                  <a:cubicBezTo>
                    <a:pt x="904632" y="406186"/>
                    <a:pt x="1377885" y="516812"/>
                    <a:pt x="1737992" y="293159"/>
                  </a:cubicBezTo>
                  <a:cubicBezTo>
                    <a:pt x="1852610" y="221970"/>
                    <a:pt x="1946445" y="121821"/>
                    <a:pt x="2010040" y="2808"/>
                  </a:cubicBezTo>
                  <a:lnTo>
                    <a:pt x="2011682" y="-250"/>
                  </a:lnTo>
                  <a:lnTo>
                    <a:pt x="2268780" y="335733"/>
                  </a:lnTo>
                  <a:lnTo>
                    <a:pt x="2693841" y="392363"/>
                  </a:lnTo>
                  <a:lnTo>
                    <a:pt x="2692199" y="395251"/>
                  </a:lnTo>
                  <a:cubicBezTo>
                    <a:pt x="2417376" y="888188"/>
                    <a:pt x="1897460" y="1193993"/>
                    <a:pt x="1333091" y="1194689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2">
              <a:extLst>
                <a:ext uri="{FF2B5EF4-FFF2-40B4-BE49-F238E27FC236}">
                  <a16:creationId xmlns:a16="http://schemas.microsoft.com/office/drawing/2014/main" id="{B5BA2EDD-A463-B457-E6E4-AC4484B8E181}"/>
                </a:ext>
              </a:extLst>
            </p:cNvPr>
            <p:cNvSpPr/>
            <p:nvPr/>
          </p:nvSpPr>
          <p:spPr>
            <a:xfrm>
              <a:off x="6067112" y="2156260"/>
              <a:ext cx="1583021" cy="2309747"/>
            </a:xfrm>
            <a:custGeom>
              <a:avLst/>
              <a:gdLst>
                <a:gd name="connsiteX0" fmla="*/ 961714 w 1583021"/>
                <a:gd name="connsiteY0" fmla="*/ 2252642 h 2309747"/>
                <a:gd name="connsiteX1" fmla="*/ 704786 w 1583021"/>
                <a:gd name="connsiteY1" fmla="*/ 1916772 h 2309747"/>
                <a:gd name="connsiteX2" fmla="*/ 705466 w 1583021"/>
                <a:gd name="connsiteY2" fmla="*/ 1915470 h 2309747"/>
                <a:gd name="connsiteX3" fmla="*/ 796073 w 1583021"/>
                <a:gd name="connsiteY3" fmla="*/ 1553437 h 2309747"/>
                <a:gd name="connsiteX4" fmla="*/ 28177 w 1583021"/>
                <a:gd name="connsiteY4" fmla="*/ 785541 h 2309747"/>
                <a:gd name="connsiteX5" fmla="*/ 3203 w 1583021"/>
                <a:gd name="connsiteY5" fmla="*/ 785937 h 2309747"/>
                <a:gd name="connsiteX6" fmla="*/ -308 w 1583021"/>
                <a:gd name="connsiteY6" fmla="*/ 785937 h 2309747"/>
                <a:gd name="connsiteX7" fmla="*/ 162162 w 1583021"/>
                <a:gd name="connsiteY7" fmla="*/ 395194 h 2309747"/>
                <a:gd name="connsiteX8" fmla="*/ -818 w 1583021"/>
                <a:gd name="connsiteY8" fmla="*/ -250 h 2309747"/>
                <a:gd name="connsiteX9" fmla="*/ 2467 w 1583021"/>
                <a:gd name="connsiteY9" fmla="*/ -250 h 2309747"/>
                <a:gd name="connsiteX10" fmla="*/ 28403 w 1583021"/>
                <a:gd name="connsiteY10" fmla="*/ -250 h 2309747"/>
                <a:gd name="connsiteX11" fmla="*/ 1582203 w 1583021"/>
                <a:gd name="connsiteY11" fmla="*/ 1555918 h 2309747"/>
                <a:gd name="connsiteX12" fmla="*/ 1387511 w 1583021"/>
                <a:gd name="connsiteY12" fmla="*/ 2308139 h 2309747"/>
                <a:gd name="connsiteX13" fmla="*/ 1386776 w 1583021"/>
                <a:gd name="connsiteY13" fmla="*/ 2309498 h 2309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83021" h="2309747">
                  <a:moveTo>
                    <a:pt x="961714" y="2252642"/>
                  </a:moveTo>
                  <a:lnTo>
                    <a:pt x="704786" y="1916772"/>
                  </a:lnTo>
                  <a:lnTo>
                    <a:pt x="705466" y="1915470"/>
                  </a:lnTo>
                  <a:cubicBezTo>
                    <a:pt x="764983" y="1804079"/>
                    <a:pt x="796129" y="1679732"/>
                    <a:pt x="796073" y="1553437"/>
                  </a:cubicBezTo>
                  <a:cubicBezTo>
                    <a:pt x="796073" y="1130018"/>
                    <a:pt x="451596" y="785541"/>
                    <a:pt x="28177" y="785541"/>
                  </a:cubicBezTo>
                  <a:cubicBezTo>
                    <a:pt x="19286" y="785541"/>
                    <a:pt x="11188" y="785541"/>
                    <a:pt x="3203" y="785937"/>
                  </a:cubicBezTo>
                  <a:lnTo>
                    <a:pt x="-308" y="785937"/>
                  </a:lnTo>
                  <a:lnTo>
                    <a:pt x="162162" y="395194"/>
                  </a:lnTo>
                  <a:lnTo>
                    <a:pt x="-818" y="-250"/>
                  </a:lnTo>
                  <a:lnTo>
                    <a:pt x="2467" y="-250"/>
                  </a:lnTo>
                  <a:cubicBezTo>
                    <a:pt x="11075" y="-250"/>
                    <a:pt x="19796" y="-250"/>
                    <a:pt x="28403" y="-250"/>
                  </a:cubicBezTo>
                  <a:cubicBezTo>
                    <a:pt x="887189" y="401"/>
                    <a:pt x="1582883" y="697120"/>
                    <a:pt x="1582203" y="1555918"/>
                  </a:cubicBezTo>
                  <a:cubicBezTo>
                    <a:pt x="1582034" y="1819092"/>
                    <a:pt x="1515041" y="2077917"/>
                    <a:pt x="1387511" y="2308139"/>
                  </a:cubicBezTo>
                  <a:lnTo>
                    <a:pt x="1386776" y="2309498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7" name="Freeform: Shape 1">
              <a:extLst>
                <a:ext uri="{FF2B5EF4-FFF2-40B4-BE49-F238E27FC236}">
                  <a16:creationId xmlns:a16="http://schemas.microsoft.com/office/drawing/2014/main" id="{F473E0A7-35F2-47DA-70C7-86F53235F8F5}"/>
                </a:ext>
              </a:extLst>
            </p:cNvPr>
            <p:cNvSpPr/>
            <p:nvPr/>
          </p:nvSpPr>
          <p:spPr>
            <a:xfrm>
              <a:off x="4541867" y="2156260"/>
              <a:ext cx="1693320" cy="2356410"/>
            </a:xfrm>
            <a:custGeom>
              <a:avLst/>
              <a:gdLst>
                <a:gd name="connsiteX0" fmla="*/ 220646 w 1693320"/>
                <a:gd name="connsiteY0" fmla="*/ 2353216 h 2356410"/>
                <a:gd name="connsiteX1" fmla="*/ 754583 w 1693320"/>
                <a:gd name="connsiteY1" fmla="*/ 220758 h 2356410"/>
                <a:gd name="connsiteX2" fmla="*/ 1527711 w 1693320"/>
                <a:gd name="connsiteY2" fmla="*/ -250 h 2356410"/>
                <a:gd name="connsiteX3" fmla="*/ 1529297 w 1693320"/>
                <a:gd name="connsiteY3" fmla="*/ -250 h 2356410"/>
                <a:gd name="connsiteX4" fmla="*/ 1692503 w 1693320"/>
                <a:gd name="connsiteY4" fmla="*/ 395534 h 2356410"/>
                <a:gd name="connsiteX5" fmla="*/ 1530147 w 1693320"/>
                <a:gd name="connsiteY5" fmla="*/ 785881 h 2356410"/>
                <a:gd name="connsiteX6" fmla="*/ 1528674 w 1693320"/>
                <a:gd name="connsiteY6" fmla="*/ 785881 h 2356410"/>
                <a:gd name="connsiteX7" fmla="*/ 786125 w 1693320"/>
                <a:gd name="connsiteY7" fmla="*/ 1577658 h 2356410"/>
                <a:gd name="connsiteX8" fmla="*/ 901672 w 1693320"/>
                <a:gd name="connsiteY8" fmla="*/ 1958678 h 2356410"/>
                <a:gd name="connsiteX9" fmla="*/ 903541 w 1693320"/>
                <a:gd name="connsiteY9" fmla="*/ 1961679 h 2356410"/>
                <a:gd name="connsiteX10" fmla="*/ 483690 w 1693320"/>
                <a:gd name="connsiteY10" fmla="*/ 2016383 h 2356410"/>
                <a:gd name="connsiteX11" fmla="*/ 222175 w 1693320"/>
                <a:gd name="connsiteY11" fmla="*/ 2356161 h 2356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3320" h="2356410">
                  <a:moveTo>
                    <a:pt x="220646" y="2353216"/>
                  </a:moveTo>
                  <a:cubicBezTo>
                    <a:pt x="-220776" y="1616913"/>
                    <a:pt x="18275" y="662179"/>
                    <a:pt x="754583" y="220758"/>
                  </a:cubicBezTo>
                  <a:cubicBezTo>
                    <a:pt x="988446" y="80555"/>
                    <a:pt x="1255097" y="4331"/>
                    <a:pt x="1527711" y="-250"/>
                  </a:cubicBezTo>
                  <a:lnTo>
                    <a:pt x="1529297" y="-250"/>
                  </a:lnTo>
                  <a:lnTo>
                    <a:pt x="1692503" y="395534"/>
                  </a:lnTo>
                  <a:lnTo>
                    <a:pt x="1530147" y="785881"/>
                  </a:lnTo>
                  <a:lnTo>
                    <a:pt x="1528674" y="785881"/>
                  </a:lnTo>
                  <a:cubicBezTo>
                    <a:pt x="1104972" y="799472"/>
                    <a:pt x="772534" y="1153967"/>
                    <a:pt x="786125" y="1577658"/>
                  </a:cubicBezTo>
                  <a:cubicBezTo>
                    <a:pt x="790458" y="1712617"/>
                    <a:pt x="830313" y="1844043"/>
                    <a:pt x="901672" y="1958678"/>
                  </a:cubicBezTo>
                  <a:lnTo>
                    <a:pt x="903541" y="1961679"/>
                  </a:lnTo>
                  <a:lnTo>
                    <a:pt x="483690" y="2016383"/>
                  </a:lnTo>
                  <a:lnTo>
                    <a:pt x="222175" y="2356161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7" name="Group 1">
            <a:extLst>
              <a:ext uri="{FF2B5EF4-FFF2-40B4-BE49-F238E27FC236}">
                <a16:creationId xmlns:a16="http://schemas.microsoft.com/office/drawing/2014/main" id="{2A00E938-B203-02A9-83A6-22C4880D0C66}"/>
              </a:ext>
            </a:extLst>
          </p:cNvPr>
          <p:cNvGrpSpPr/>
          <p:nvPr/>
        </p:nvGrpSpPr>
        <p:grpSpPr>
          <a:xfrm>
            <a:off x="6928305" y="2865182"/>
            <a:ext cx="2320099" cy="1941798"/>
            <a:chOff x="6928305" y="2865182"/>
            <a:chExt cx="2320099" cy="1941798"/>
          </a:xfrm>
        </p:grpSpPr>
        <p:sp>
          <p:nvSpPr>
            <p:cNvPr id="27" name="C">
              <a:extLst>
                <a:ext uri="{FF2B5EF4-FFF2-40B4-BE49-F238E27FC236}">
                  <a16:creationId xmlns:a16="http://schemas.microsoft.com/office/drawing/2014/main" id="{D224FE22-6B12-60BD-9248-0444E2B17159}"/>
                </a:ext>
              </a:extLst>
            </p:cNvPr>
            <p:cNvSpPr txBox="1"/>
            <p:nvPr/>
          </p:nvSpPr>
          <p:spPr>
            <a:xfrm>
              <a:off x="7940813" y="452972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19" name="B">
              <a:extLst>
                <a:ext uri="{FF2B5EF4-FFF2-40B4-BE49-F238E27FC236}">
                  <a16:creationId xmlns:a16="http://schemas.microsoft.com/office/drawing/2014/main" id="{61E48B76-8D6F-884D-D843-0F60E03FEFB2}"/>
                </a:ext>
              </a:extLst>
            </p:cNvPr>
            <p:cNvSpPr txBox="1"/>
            <p:nvPr/>
          </p:nvSpPr>
          <p:spPr>
            <a:xfrm>
              <a:off x="8970278" y="2865182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18" name="A">
              <a:extLst>
                <a:ext uri="{FF2B5EF4-FFF2-40B4-BE49-F238E27FC236}">
                  <a16:creationId xmlns:a16="http://schemas.microsoft.com/office/drawing/2014/main" id="{5C722ABF-2252-30F5-2661-89763DA36FE2}"/>
                </a:ext>
              </a:extLst>
            </p:cNvPr>
            <p:cNvSpPr txBox="1"/>
            <p:nvPr/>
          </p:nvSpPr>
          <p:spPr>
            <a:xfrm>
              <a:off x="6928305" y="2865182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22" name="TextBox 5">
            <a:extLst>
              <a:ext uri="{FF2B5EF4-FFF2-40B4-BE49-F238E27FC236}">
                <a16:creationId xmlns:a16="http://schemas.microsoft.com/office/drawing/2014/main" id="{36875813-1058-135F-2556-4AD9D77BDF43}"/>
              </a:ext>
            </a:extLst>
          </p:cNvPr>
          <p:cNvSpPr txBox="1"/>
          <p:nvPr/>
        </p:nvSpPr>
        <p:spPr>
          <a:xfrm>
            <a:off x="7234056" y="551728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dirty="0"/>
              <a:t>Sample text</a:t>
            </a:r>
          </a:p>
        </p:txBody>
      </p:sp>
      <p:sp>
        <p:nvSpPr>
          <p:cNvPr id="23" name="TextBox 4">
            <a:extLst>
              <a:ext uri="{FF2B5EF4-FFF2-40B4-BE49-F238E27FC236}">
                <a16:creationId xmlns:a16="http://schemas.microsoft.com/office/drawing/2014/main" id="{136F27A6-76CD-D0DA-40FA-30D1D93DFD80}"/>
              </a:ext>
            </a:extLst>
          </p:cNvPr>
          <p:cNvSpPr txBox="1"/>
          <p:nvPr/>
        </p:nvSpPr>
        <p:spPr>
          <a:xfrm>
            <a:off x="9819261" y="2147390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EC9D3FB3-6683-D21F-DD76-35D01A1C2426}"/>
              </a:ext>
            </a:extLst>
          </p:cNvPr>
          <p:cNvSpPr txBox="1"/>
          <p:nvPr/>
        </p:nvSpPr>
        <p:spPr>
          <a:xfrm>
            <a:off x="4662200" y="2147390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57521F89-2354-F7EA-F8E7-AABDB6A90614}"/>
              </a:ext>
            </a:extLst>
          </p:cNvPr>
          <p:cNvSpPr txBox="1"/>
          <p:nvPr/>
        </p:nvSpPr>
        <p:spPr>
          <a:xfrm>
            <a:off x="7538085" y="2999507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1400" dirty="0"/>
              <a:t>Sample Placeholder Text</a:t>
            </a:r>
            <a:endParaRPr lang="en-US" sz="1400" dirty="0"/>
          </a:p>
        </p:txBody>
      </p:sp>
      <p:grpSp>
        <p:nvGrpSpPr>
          <p:cNvPr id="9" name="Group">
            <a:extLst>
              <a:ext uri="{FF2B5EF4-FFF2-40B4-BE49-F238E27FC236}">
                <a16:creationId xmlns:a16="http://schemas.microsoft.com/office/drawing/2014/main" id="{3F1725A7-0833-621E-B9DB-A8557156D3E3}"/>
              </a:ext>
            </a:extLst>
          </p:cNvPr>
          <p:cNvGrpSpPr/>
          <p:nvPr/>
        </p:nvGrpSpPr>
        <p:grpSpPr>
          <a:xfrm>
            <a:off x="4263656" y="1645920"/>
            <a:ext cx="137160" cy="4187952"/>
            <a:chOff x="4263656" y="1234440"/>
            <a:chExt cx="137160" cy="4187952"/>
          </a:xfrm>
        </p:grpSpPr>
        <p:sp>
          <p:nvSpPr>
            <p:cNvPr id="14" name="Isosceles Triangle">
              <a:extLst>
                <a:ext uri="{FF2B5EF4-FFF2-40B4-BE49-F238E27FC236}">
                  <a16:creationId xmlns:a16="http://schemas.microsoft.com/office/drawing/2014/main" id="{C3F476D7-2986-0FA6-B7E5-963DC6A024EC}"/>
                </a:ext>
              </a:extLst>
            </p:cNvPr>
            <p:cNvSpPr/>
            <p:nvPr/>
          </p:nvSpPr>
          <p:spPr>
            <a:xfrm rot="5400000">
              <a:off x="4076204" y="3259836"/>
              <a:ext cx="512064" cy="1371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">
              <a:extLst>
                <a:ext uri="{FF2B5EF4-FFF2-40B4-BE49-F238E27FC236}">
                  <a16:creationId xmlns:a16="http://schemas.microsoft.com/office/drawing/2014/main" id="{1034DAA1-1ADE-2972-2786-A07C385C2B29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1234440"/>
              <a:ext cx="0" cy="4187952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1">
            <a:extLst>
              <a:ext uri="{FF2B5EF4-FFF2-40B4-BE49-F238E27FC236}">
                <a16:creationId xmlns:a16="http://schemas.microsoft.com/office/drawing/2014/main" id="{DB804583-BC77-A5DB-ED69-3F7DD662FFF1}"/>
              </a:ext>
            </a:extLst>
          </p:cNvPr>
          <p:cNvSpPr txBox="1">
            <a:spLocks/>
          </p:cNvSpPr>
          <p:nvPr/>
        </p:nvSpPr>
        <p:spPr>
          <a:xfrm>
            <a:off x="617742" y="1873956"/>
            <a:ext cx="2834640" cy="3539959"/>
          </a:xfrm>
          <a:prstGeom prst="rect">
            <a:avLst/>
          </a:prstGeom>
          <a:noFill/>
          <a:effectLst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Arrow Diagram, </a:t>
            </a:r>
            <a:r>
              <a:rPr lang="bg-BG" dirty="0"/>
              <a:t>3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3568938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7" name="Group 3">
            <a:extLst>
              <a:ext uri="{FF2B5EF4-FFF2-40B4-BE49-F238E27FC236}">
                <a16:creationId xmlns:a16="http://schemas.microsoft.com/office/drawing/2014/main" id="{FA8BF5C9-F05A-6F78-389E-1E1661864CE7}"/>
              </a:ext>
            </a:extLst>
          </p:cNvPr>
          <p:cNvGrpSpPr/>
          <p:nvPr/>
        </p:nvGrpSpPr>
        <p:grpSpPr>
          <a:xfrm>
            <a:off x="6796068" y="2384765"/>
            <a:ext cx="2570588" cy="2567684"/>
            <a:chOff x="6796068" y="2384765"/>
            <a:chExt cx="2570588" cy="2567684"/>
          </a:xfrm>
        </p:grpSpPr>
        <p:cxnSp>
          <p:nvCxnSpPr>
            <p:cNvPr id="7" name="Straight Connector 4">
              <a:extLst>
                <a:ext uri="{FF2B5EF4-FFF2-40B4-BE49-F238E27FC236}">
                  <a16:creationId xmlns:a16="http://schemas.microsoft.com/office/drawing/2014/main" id="{76A2FCF2-9BDE-6823-5FED-891ACE726AF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803624" y="4524259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3">
              <a:extLst>
                <a:ext uri="{FF2B5EF4-FFF2-40B4-BE49-F238E27FC236}">
                  <a16:creationId xmlns:a16="http://schemas.microsoft.com/office/drawing/2014/main" id="{BABE50D6-BBA7-28BB-CC87-5B2171B6C52D}"/>
                </a:ext>
              </a:extLst>
            </p:cNvPr>
            <p:cNvCxnSpPr>
              <a:cxnSpLocks/>
            </p:cNvCxnSpPr>
            <p:nvPr/>
          </p:nvCxnSpPr>
          <p:spPr>
            <a:xfrm>
              <a:off x="8936686" y="4524258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2">
              <a:extLst>
                <a:ext uri="{FF2B5EF4-FFF2-40B4-BE49-F238E27FC236}">
                  <a16:creationId xmlns:a16="http://schemas.microsoft.com/office/drawing/2014/main" id="{336B533E-A6A8-2420-2792-FF1921D9FCC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936685" y="2395768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">
              <a:extLst>
                <a:ext uri="{FF2B5EF4-FFF2-40B4-BE49-F238E27FC236}">
                  <a16:creationId xmlns:a16="http://schemas.microsoft.com/office/drawing/2014/main" id="{4467D441-E856-854A-43A3-E5F32CAE9FDB}"/>
                </a:ext>
              </a:extLst>
            </p:cNvPr>
            <p:cNvCxnSpPr>
              <a:cxnSpLocks/>
            </p:cNvCxnSpPr>
            <p:nvPr/>
          </p:nvCxnSpPr>
          <p:spPr>
            <a:xfrm>
              <a:off x="6796068" y="2384765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2">
            <a:extLst>
              <a:ext uri="{FF2B5EF4-FFF2-40B4-BE49-F238E27FC236}">
                <a16:creationId xmlns:a16="http://schemas.microsoft.com/office/drawing/2014/main" id="{63CFC5BA-259F-C2E0-1D90-00B2F8F779D8}"/>
              </a:ext>
            </a:extLst>
          </p:cNvPr>
          <p:cNvGrpSpPr>
            <a:grpSpLocks noChangeAspect="1"/>
          </p:cNvGrpSpPr>
          <p:nvPr/>
        </p:nvGrpSpPr>
        <p:grpSpPr>
          <a:xfrm>
            <a:off x="6532840" y="2116811"/>
            <a:ext cx="3107770" cy="3107771"/>
            <a:chOff x="4850250" y="6000456"/>
            <a:chExt cx="3107770" cy="3107771"/>
          </a:xfrm>
        </p:grpSpPr>
        <p:sp>
          <p:nvSpPr>
            <p:cNvPr id="15" name="Freeform: Shape 4">
              <a:extLst>
                <a:ext uri="{FF2B5EF4-FFF2-40B4-BE49-F238E27FC236}">
                  <a16:creationId xmlns:a16="http://schemas.microsoft.com/office/drawing/2014/main" id="{889D72EA-36EB-91DA-EA08-687B7BAFF451}"/>
                </a:ext>
              </a:extLst>
            </p:cNvPr>
            <p:cNvSpPr/>
            <p:nvPr/>
          </p:nvSpPr>
          <p:spPr>
            <a:xfrm>
              <a:off x="4850534" y="7417440"/>
              <a:ext cx="1585512" cy="1690787"/>
            </a:xfrm>
            <a:custGeom>
              <a:avLst/>
              <a:gdLst>
                <a:gd name="connsiteX0" fmla="*/ 1552831 w 1585512"/>
                <a:gd name="connsiteY0" fmla="*/ 1690558 h 1690787"/>
                <a:gd name="connsiteX1" fmla="*/ -800 w 1585512"/>
                <a:gd name="connsiteY1" fmla="*/ 165242 h 1690787"/>
                <a:gd name="connsiteX2" fmla="*/ -800 w 1585512"/>
                <a:gd name="connsiteY2" fmla="*/ 163656 h 1690787"/>
                <a:gd name="connsiteX3" fmla="*/ 394701 w 1585512"/>
                <a:gd name="connsiteY3" fmla="*/ -230 h 1690787"/>
                <a:gd name="connsiteX4" fmla="*/ 785444 w 1585512"/>
                <a:gd name="connsiteY4" fmla="*/ 161448 h 1690787"/>
                <a:gd name="connsiteX5" fmla="*/ 785444 w 1585512"/>
                <a:gd name="connsiteY5" fmla="*/ 162920 h 1690787"/>
                <a:gd name="connsiteX6" fmla="*/ 1552887 w 1585512"/>
                <a:gd name="connsiteY6" fmla="*/ 904767 h 1690787"/>
                <a:gd name="connsiteX7" fmla="*/ 1579163 w 1585512"/>
                <a:gd name="connsiteY7" fmla="*/ 904314 h 1690787"/>
                <a:gd name="connsiteX8" fmla="*/ 1582674 w 1585512"/>
                <a:gd name="connsiteY8" fmla="*/ 904314 h 1690787"/>
                <a:gd name="connsiteX9" fmla="*/ 1420828 w 1585512"/>
                <a:gd name="connsiteY9" fmla="*/ 1295057 h 1690787"/>
                <a:gd name="connsiteX10" fmla="*/ 1584713 w 1585512"/>
                <a:gd name="connsiteY10" fmla="*/ 1690501 h 1690787"/>
                <a:gd name="connsiteX11" fmla="*/ 1581485 w 1585512"/>
                <a:gd name="connsiteY11" fmla="*/ 1690501 h 1690787"/>
                <a:gd name="connsiteX12" fmla="*/ 1552831 w 1585512"/>
                <a:gd name="connsiteY12" fmla="*/ 1690558 h 1690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85512" h="1690787">
                  <a:moveTo>
                    <a:pt x="1552831" y="1690558"/>
                  </a:moveTo>
                  <a:cubicBezTo>
                    <a:pt x="705773" y="1690575"/>
                    <a:pt x="14756" y="1012159"/>
                    <a:pt x="-800" y="165242"/>
                  </a:cubicBezTo>
                  <a:lnTo>
                    <a:pt x="-800" y="163656"/>
                  </a:lnTo>
                  <a:lnTo>
                    <a:pt x="394701" y="-230"/>
                  </a:lnTo>
                  <a:lnTo>
                    <a:pt x="785444" y="161448"/>
                  </a:lnTo>
                  <a:lnTo>
                    <a:pt x="785444" y="162920"/>
                  </a:lnTo>
                  <a:cubicBezTo>
                    <a:pt x="797727" y="577414"/>
                    <a:pt x="1138190" y="906545"/>
                    <a:pt x="1552887" y="904767"/>
                  </a:cubicBezTo>
                  <a:cubicBezTo>
                    <a:pt x="1561325" y="904767"/>
                    <a:pt x="1569876" y="904767"/>
                    <a:pt x="1579163" y="904314"/>
                  </a:cubicBezTo>
                  <a:lnTo>
                    <a:pt x="1582674" y="904314"/>
                  </a:lnTo>
                  <a:lnTo>
                    <a:pt x="1420828" y="1295057"/>
                  </a:lnTo>
                  <a:lnTo>
                    <a:pt x="1584713" y="1690501"/>
                  </a:lnTo>
                  <a:lnTo>
                    <a:pt x="1581485" y="1690501"/>
                  </a:lnTo>
                  <a:cubicBezTo>
                    <a:pt x="1571859" y="1690445"/>
                    <a:pt x="1562345" y="1690558"/>
                    <a:pt x="1552831" y="1690558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3">
              <a:extLst>
                <a:ext uri="{FF2B5EF4-FFF2-40B4-BE49-F238E27FC236}">
                  <a16:creationId xmlns:a16="http://schemas.microsoft.com/office/drawing/2014/main" id="{BCEFAC6D-EDA9-2CDD-652B-6F315F8B659C}"/>
                </a:ext>
              </a:extLst>
            </p:cNvPr>
            <p:cNvSpPr/>
            <p:nvPr/>
          </p:nvSpPr>
          <p:spPr>
            <a:xfrm>
              <a:off x="6267234" y="7522431"/>
              <a:ext cx="1690786" cy="1585512"/>
            </a:xfrm>
            <a:custGeom>
              <a:avLst/>
              <a:gdLst>
                <a:gd name="connsiteX0" fmla="*/ -800 w 1690786"/>
                <a:gd name="connsiteY0" fmla="*/ 1189783 h 1585512"/>
                <a:gd name="connsiteX1" fmla="*/ 160934 w 1690786"/>
                <a:gd name="connsiteY1" fmla="*/ 799039 h 1585512"/>
                <a:gd name="connsiteX2" fmla="*/ 162406 w 1690786"/>
                <a:gd name="connsiteY2" fmla="*/ 799039 h 1585512"/>
                <a:gd name="connsiteX3" fmla="*/ 904253 w 1690786"/>
                <a:gd name="connsiteY3" fmla="*/ 31596 h 1585512"/>
                <a:gd name="connsiteX4" fmla="*/ 903800 w 1690786"/>
                <a:gd name="connsiteY4" fmla="*/ 5320 h 1585512"/>
                <a:gd name="connsiteX5" fmla="*/ 903800 w 1690786"/>
                <a:gd name="connsiteY5" fmla="*/ 1809 h 1585512"/>
                <a:gd name="connsiteX6" fmla="*/ 1294544 w 1690786"/>
                <a:gd name="connsiteY6" fmla="*/ 163656 h 1585512"/>
                <a:gd name="connsiteX7" fmla="*/ 1689987 w 1690786"/>
                <a:gd name="connsiteY7" fmla="*/ -230 h 1585512"/>
                <a:gd name="connsiteX8" fmla="*/ 1689987 w 1690786"/>
                <a:gd name="connsiteY8" fmla="*/ 3281 h 1585512"/>
                <a:gd name="connsiteX9" fmla="*/ 1689987 w 1690786"/>
                <a:gd name="connsiteY9" fmla="*/ 31596 h 1585512"/>
                <a:gd name="connsiteX10" fmla="*/ 164785 w 1690786"/>
                <a:gd name="connsiteY10" fmla="*/ 1585283 h 1585512"/>
                <a:gd name="connsiteX11" fmla="*/ 163199 w 1690786"/>
                <a:gd name="connsiteY11" fmla="*/ 1585283 h 1585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0786" h="1585512">
                  <a:moveTo>
                    <a:pt x="-800" y="1189783"/>
                  </a:moveTo>
                  <a:lnTo>
                    <a:pt x="160934" y="799039"/>
                  </a:lnTo>
                  <a:lnTo>
                    <a:pt x="162406" y="799039"/>
                  </a:lnTo>
                  <a:cubicBezTo>
                    <a:pt x="576878" y="786756"/>
                    <a:pt x="906009" y="446271"/>
                    <a:pt x="904253" y="31596"/>
                  </a:cubicBezTo>
                  <a:cubicBezTo>
                    <a:pt x="904253" y="23215"/>
                    <a:pt x="904253" y="14607"/>
                    <a:pt x="903800" y="5320"/>
                  </a:cubicBezTo>
                  <a:lnTo>
                    <a:pt x="903800" y="1809"/>
                  </a:lnTo>
                  <a:lnTo>
                    <a:pt x="1294544" y="163656"/>
                  </a:lnTo>
                  <a:lnTo>
                    <a:pt x="1689987" y="-230"/>
                  </a:lnTo>
                  <a:lnTo>
                    <a:pt x="1689987" y="3281"/>
                  </a:lnTo>
                  <a:cubicBezTo>
                    <a:pt x="1689987" y="12795"/>
                    <a:pt x="1689987" y="22309"/>
                    <a:pt x="1689987" y="31596"/>
                  </a:cubicBezTo>
                  <a:cubicBezTo>
                    <a:pt x="1690044" y="878638"/>
                    <a:pt x="1011680" y="1569665"/>
                    <a:pt x="164785" y="1585283"/>
                  </a:cubicBezTo>
                  <a:lnTo>
                    <a:pt x="163199" y="1585283"/>
                  </a:ln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2">
              <a:extLst>
                <a:ext uri="{FF2B5EF4-FFF2-40B4-BE49-F238E27FC236}">
                  <a16:creationId xmlns:a16="http://schemas.microsoft.com/office/drawing/2014/main" id="{FE3331AB-C3DA-38CF-C5FE-59E3935C694B}"/>
                </a:ext>
              </a:extLst>
            </p:cNvPr>
            <p:cNvSpPr/>
            <p:nvPr/>
          </p:nvSpPr>
          <p:spPr>
            <a:xfrm>
              <a:off x="6372338" y="6000456"/>
              <a:ext cx="1585456" cy="1690956"/>
            </a:xfrm>
            <a:custGeom>
              <a:avLst/>
              <a:gdLst>
                <a:gd name="connsiteX0" fmla="*/ 798526 w 1585456"/>
                <a:gd name="connsiteY0" fmla="*/ 1528824 h 1690956"/>
                <a:gd name="connsiteX1" fmla="*/ 798526 w 1585456"/>
                <a:gd name="connsiteY1" fmla="*/ 1527351 h 1690956"/>
                <a:gd name="connsiteX2" fmla="*/ 31083 w 1585456"/>
                <a:gd name="connsiteY2" fmla="*/ 785505 h 1690956"/>
                <a:gd name="connsiteX3" fmla="*/ 4807 w 1585456"/>
                <a:gd name="connsiteY3" fmla="*/ 785958 h 1690956"/>
                <a:gd name="connsiteX4" fmla="*/ 1296 w 1585456"/>
                <a:gd name="connsiteY4" fmla="*/ 785958 h 1690956"/>
                <a:gd name="connsiteX5" fmla="*/ 163087 w 1585456"/>
                <a:gd name="connsiteY5" fmla="*/ 395214 h 1690956"/>
                <a:gd name="connsiteX6" fmla="*/ -800 w 1585456"/>
                <a:gd name="connsiteY6" fmla="*/ -230 h 1690956"/>
                <a:gd name="connsiteX7" fmla="*/ 2485 w 1585456"/>
                <a:gd name="connsiteY7" fmla="*/ -230 h 1690956"/>
                <a:gd name="connsiteX8" fmla="*/ 30800 w 1585456"/>
                <a:gd name="connsiteY8" fmla="*/ -230 h 1690956"/>
                <a:gd name="connsiteX9" fmla="*/ 1584657 w 1585456"/>
                <a:gd name="connsiteY9" fmla="*/ 1525256 h 1690956"/>
                <a:gd name="connsiteX10" fmla="*/ 1584657 w 1585456"/>
                <a:gd name="connsiteY10" fmla="*/ 1526842 h 1690956"/>
                <a:gd name="connsiteX11" fmla="*/ 1189156 w 1585456"/>
                <a:gd name="connsiteY11" fmla="*/ 1690727 h 1690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85456" h="1690956">
                  <a:moveTo>
                    <a:pt x="798526" y="1528824"/>
                  </a:moveTo>
                  <a:lnTo>
                    <a:pt x="798526" y="1527351"/>
                  </a:lnTo>
                  <a:cubicBezTo>
                    <a:pt x="786238" y="1112857"/>
                    <a:pt x="445781" y="783727"/>
                    <a:pt x="31083" y="785505"/>
                  </a:cubicBezTo>
                  <a:cubicBezTo>
                    <a:pt x="22815" y="785505"/>
                    <a:pt x="14094" y="785505"/>
                    <a:pt x="4807" y="785958"/>
                  </a:cubicBezTo>
                  <a:lnTo>
                    <a:pt x="1296" y="785958"/>
                  </a:lnTo>
                  <a:lnTo>
                    <a:pt x="163087" y="395214"/>
                  </a:lnTo>
                  <a:lnTo>
                    <a:pt x="-800" y="-230"/>
                  </a:lnTo>
                  <a:lnTo>
                    <a:pt x="2485" y="-230"/>
                  </a:lnTo>
                  <a:cubicBezTo>
                    <a:pt x="12055" y="-230"/>
                    <a:pt x="21570" y="-230"/>
                    <a:pt x="30800" y="-230"/>
                  </a:cubicBezTo>
                  <a:cubicBezTo>
                    <a:pt x="878034" y="-371"/>
                    <a:pt x="1569198" y="678186"/>
                    <a:pt x="1584657" y="1525256"/>
                  </a:cubicBezTo>
                  <a:lnTo>
                    <a:pt x="1584657" y="1526842"/>
                  </a:lnTo>
                  <a:lnTo>
                    <a:pt x="1189156" y="1690727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">
              <a:extLst>
                <a:ext uri="{FF2B5EF4-FFF2-40B4-BE49-F238E27FC236}">
                  <a16:creationId xmlns:a16="http://schemas.microsoft.com/office/drawing/2014/main" id="{B44A2871-DCE1-EC1C-0F9A-44B604FFB906}"/>
                </a:ext>
              </a:extLst>
            </p:cNvPr>
            <p:cNvSpPr/>
            <p:nvPr/>
          </p:nvSpPr>
          <p:spPr>
            <a:xfrm>
              <a:off x="4850250" y="6000683"/>
              <a:ext cx="1690787" cy="1585513"/>
            </a:xfrm>
            <a:custGeom>
              <a:avLst/>
              <a:gdLst>
                <a:gd name="connsiteX0" fmla="*/ -516 w 1690787"/>
                <a:gd name="connsiteY0" fmla="*/ 1581999 h 1585513"/>
                <a:gd name="connsiteX1" fmla="*/ -800 w 1690787"/>
                <a:gd name="connsiteY1" fmla="*/ 1553401 h 1585513"/>
                <a:gd name="connsiteX2" fmla="*/ 1524517 w 1690787"/>
                <a:gd name="connsiteY2" fmla="*/ -230 h 1585513"/>
                <a:gd name="connsiteX3" fmla="*/ 1526102 w 1690787"/>
                <a:gd name="connsiteY3" fmla="*/ -230 h 1585513"/>
                <a:gd name="connsiteX4" fmla="*/ 1689988 w 1690787"/>
                <a:gd name="connsiteY4" fmla="*/ 395271 h 1585513"/>
                <a:gd name="connsiteX5" fmla="*/ 1528311 w 1690787"/>
                <a:gd name="connsiteY5" fmla="*/ 786014 h 1585513"/>
                <a:gd name="connsiteX6" fmla="*/ 1526839 w 1690787"/>
                <a:gd name="connsiteY6" fmla="*/ 786014 h 1585513"/>
                <a:gd name="connsiteX7" fmla="*/ 785218 w 1690787"/>
                <a:gd name="connsiteY7" fmla="*/ 1553344 h 1585513"/>
                <a:gd name="connsiteX8" fmla="*/ 785671 w 1690787"/>
                <a:gd name="connsiteY8" fmla="*/ 1579621 h 1585513"/>
                <a:gd name="connsiteX9" fmla="*/ 785671 w 1690787"/>
                <a:gd name="connsiteY9" fmla="*/ 1583132 h 1585513"/>
                <a:gd name="connsiteX10" fmla="*/ 394928 w 1690787"/>
                <a:gd name="connsiteY10" fmla="*/ 1421341 h 1585513"/>
                <a:gd name="connsiteX11" fmla="*/ -460 w 1690787"/>
                <a:gd name="connsiteY11" fmla="*/ 1585283 h 15855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0787" h="1585513">
                  <a:moveTo>
                    <a:pt x="-516" y="1581999"/>
                  </a:moveTo>
                  <a:cubicBezTo>
                    <a:pt x="-516" y="1572485"/>
                    <a:pt x="-800" y="1562915"/>
                    <a:pt x="-800" y="1553401"/>
                  </a:cubicBezTo>
                  <a:cubicBezTo>
                    <a:pt x="-816" y="706342"/>
                    <a:pt x="677599" y="15326"/>
                    <a:pt x="1524517" y="-230"/>
                  </a:cubicBezTo>
                  <a:lnTo>
                    <a:pt x="1526102" y="-230"/>
                  </a:lnTo>
                  <a:lnTo>
                    <a:pt x="1689988" y="395271"/>
                  </a:lnTo>
                  <a:lnTo>
                    <a:pt x="1528311" y="786014"/>
                  </a:lnTo>
                  <a:lnTo>
                    <a:pt x="1526839" y="786014"/>
                  </a:lnTo>
                  <a:cubicBezTo>
                    <a:pt x="1112475" y="798416"/>
                    <a:pt x="783497" y="1138799"/>
                    <a:pt x="785218" y="1553344"/>
                  </a:cubicBezTo>
                  <a:cubicBezTo>
                    <a:pt x="785218" y="1561726"/>
                    <a:pt x="785218" y="1570333"/>
                    <a:pt x="785671" y="1579621"/>
                  </a:cubicBezTo>
                  <a:lnTo>
                    <a:pt x="785671" y="1583132"/>
                  </a:lnTo>
                  <a:lnTo>
                    <a:pt x="394928" y="1421341"/>
                  </a:lnTo>
                  <a:lnTo>
                    <a:pt x="-460" y="158528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6" name="Group 1">
            <a:extLst>
              <a:ext uri="{FF2B5EF4-FFF2-40B4-BE49-F238E27FC236}">
                <a16:creationId xmlns:a16="http://schemas.microsoft.com/office/drawing/2014/main" id="{04BB9AED-27C6-3CFA-A447-16CB45A7FEC7}"/>
              </a:ext>
            </a:extLst>
          </p:cNvPr>
          <p:cNvGrpSpPr/>
          <p:nvPr/>
        </p:nvGrpSpPr>
        <p:grpSpPr>
          <a:xfrm>
            <a:off x="7154821" y="2720815"/>
            <a:ext cx="1938993" cy="1895601"/>
            <a:chOff x="7154821" y="2720815"/>
            <a:chExt cx="1938993" cy="1895601"/>
          </a:xfrm>
        </p:grpSpPr>
        <p:sp>
          <p:nvSpPr>
            <p:cNvPr id="41" name="D">
              <a:extLst>
                <a:ext uri="{FF2B5EF4-FFF2-40B4-BE49-F238E27FC236}">
                  <a16:creationId xmlns:a16="http://schemas.microsoft.com/office/drawing/2014/main" id="{A4E226B5-E2BD-071A-A938-26163CCB7F39}"/>
                </a:ext>
              </a:extLst>
            </p:cNvPr>
            <p:cNvSpPr txBox="1"/>
            <p:nvPr/>
          </p:nvSpPr>
          <p:spPr>
            <a:xfrm>
              <a:off x="7154821" y="4339156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28" name="C">
              <a:extLst>
                <a:ext uri="{FF2B5EF4-FFF2-40B4-BE49-F238E27FC236}">
                  <a16:creationId xmlns:a16="http://schemas.microsoft.com/office/drawing/2014/main" id="{D3463767-50C9-0790-DC26-F3B1A2A10802}"/>
                </a:ext>
              </a:extLst>
            </p:cNvPr>
            <p:cNvSpPr txBox="1"/>
            <p:nvPr/>
          </p:nvSpPr>
          <p:spPr>
            <a:xfrm>
              <a:off x="8815688" y="4339156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27" name="B">
              <a:extLst>
                <a:ext uri="{FF2B5EF4-FFF2-40B4-BE49-F238E27FC236}">
                  <a16:creationId xmlns:a16="http://schemas.microsoft.com/office/drawing/2014/main" id="{3F54B899-51A8-0B84-C9F1-B14E80D3412D}"/>
                </a:ext>
              </a:extLst>
            </p:cNvPr>
            <p:cNvSpPr txBox="1"/>
            <p:nvPr/>
          </p:nvSpPr>
          <p:spPr>
            <a:xfrm>
              <a:off x="8815688" y="272081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19" name="A">
              <a:extLst>
                <a:ext uri="{FF2B5EF4-FFF2-40B4-BE49-F238E27FC236}">
                  <a16:creationId xmlns:a16="http://schemas.microsoft.com/office/drawing/2014/main" id="{616A0C11-1572-D624-582A-819252383352}"/>
                </a:ext>
              </a:extLst>
            </p:cNvPr>
            <p:cNvSpPr txBox="1"/>
            <p:nvPr/>
          </p:nvSpPr>
          <p:spPr>
            <a:xfrm>
              <a:off x="7154821" y="2720815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24" name="TextBox 6">
            <a:extLst>
              <a:ext uri="{FF2B5EF4-FFF2-40B4-BE49-F238E27FC236}">
                <a16:creationId xmlns:a16="http://schemas.microsoft.com/office/drawing/2014/main" id="{EDBAE9C6-95E3-4C55-A768-B598D8237C74}"/>
              </a:ext>
            </a:extLst>
          </p:cNvPr>
          <p:cNvSpPr txBox="1"/>
          <p:nvPr/>
        </p:nvSpPr>
        <p:spPr>
          <a:xfrm>
            <a:off x="4935583" y="511903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2" name="TextBox 5">
            <a:extLst>
              <a:ext uri="{FF2B5EF4-FFF2-40B4-BE49-F238E27FC236}">
                <a16:creationId xmlns:a16="http://schemas.microsoft.com/office/drawing/2014/main" id="{36875813-1058-135F-2556-4AD9D77BDF43}"/>
              </a:ext>
            </a:extLst>
          </p:cNvPr>
          <p:cNvSpPr txBox="1"/>
          <p:nvPr/>
        </p:nvSpPr>
        <p:spPr>
          <a:xfrm>
            <a:off x="9536451" y="511903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3" name="TextBox 4">
            <a:extLst>
              <a:ext uri="{FF2B5EF4-FFF2-40B4-BE49-F238E27FC236}">
                <a16:creationId xmlns:a16="http://schemas.microsoft.com/office/drawing/2014/main" id="{136F27A6-76CD-D0DA-40FA-30D1D93DFD80}"/>
              </a:ext>
            </a:extLst>
          </p:cNvPr>
          <p:cNvSpPr txBox="1"/>
          <p:nvPr/>
        </p:nvSpPr>
        <p:spPr>
          <a:xfrm>
            <a:off x="9536451" y="1958857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EC9D3FB3-6683-D21F-DD76-35D01A1C2426}"/>
              </a:ext>
            </a:extLst>
          </p:cNvPr>
          <p:cNvSpPr txBox="1"/>
          <p:nvPr/>
        </p:nvSpPr>
        <p:spPr>
          <a:xfrm>
            <a:off x="4935583" y="1958857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57521F89-2354-F7EA-F8E7-AABDB6A90614}"/>
              </a:ext>
            </a:extLst>
          </p:cNvPr>
          <p:cNvSpPr txBox="1"/>
          <p:nvPr/>
        </p:nvSpPr>
        <p:spPr>
          <a:xfrm>
            <a:off x="7538085" y="3122057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1400" dirty="0"/>
              <a:t>Sample Placeholder Text</a:t>
            </a:r>
            <a:endParaRPr lang="en-US" sz="1400" dirty="0"/>
          </a:p>
        </p:txBody>
      </p:sp>
      <p:grpSp>
        <p:nvGrpSpPr>
          <p:cNvPr id="9" name="Group">
            <a:extLst>
              <a:ext uri="{FF2B5EF4-FFF2-40B4-BE49-F238E27FC236}">
                <a16:creationId xmlns:a16="http://schemas.microsoft.com/office/drawing/2014/main" id="{E341479A-84E8-18A6-39AA-3656CDEA1793}"/>
              </a:ext>
            </a:extLst>
          </p:cNvPr>
          <p:cNvGrpSpPr/>
          <p:nvPr/>
        </p:nvGrpSpPr>
        <p:grpSpPr>
          <a:xfrm>
            <a:off x="4263656" y="1645920"/>
            <a:ext cx="137160" cy="4187952"/>
            <a:chOff x="4263656" y="1234440"/>
            <a:chExt cx="137160" cy="4187952"/>
          </a:xfrm>
        </p:grpSpPr>
        <p:sp>
          <p:nvSpPr>
            <p:cNvPr id="13" name="Isosceles Triangle">
              <a:extLst>
                <a:ext uri="{FF2B5EF4-FFF2-40B4-BE49-F238E27FC236}">
                  <a16:creationId xmlns:a16="http://schemas.microsoft.com/office/drawing/2014/main" id="{A55ED16D-9EE8-5B80-27B8-9A9DA1EDE132}"/>
                </a:ext>
              </a:extLst>
            </p:cNvPr>
            <p:cNvSpPr/>
            <p:nvPr/>
          </p:nvSpPr>
          <p:spPr>
            <a:xfrm rot="5400000">
              <a:off x="4076204" y="3259836"/>
              <a:ext cx="512064" cy="1371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">
              <a:extLst>
                <a:ext uri="{FF2B5EF4-FFF2-40B4-BE49-F238E27FC236}">
                  <a16:creationId xmlns:a16="http://schemas.microsoft.com/office/drawing/2014/main" id="{A0016665-C0B4-4002-3FBA-A493C37F2D20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1234440"/>
              <a:ext cx="0" cy="4187952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1">
            <a:extLst>
              <a:ext uri="{FF2B5EF4-FFF2-40B4-BE49-F238E27FC236}">
                <a16:creationId xmlns:a16="http://schemas.microsoft.com/office/drawing/2014/main" id="{03CBEEA8-0CD4-B7E3-917D-9772A7DCEE9B}"/>
              </a:ext>
            </a:extLst>
          </p:cNvPr>
          <p:cNvSpPr txBox="1">
            <a:spLocks/>
          </p:cNvSpPr>
          <p:nvPr/>
        </p:nvSpPr>
        <p:spPr>
          <a:xfrm>
            <a:off x="617742" y="1873956"/>
            <a:ext cx="2834640" cy="3539959"/>
          </a:xfrm>
          <a:prstGeom prst="rect">
            <a:avLst/>
          </a:prstGeom>
          <a:noFill/>
          <a:effectLst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Arrow Diagram, </a:t>
            </a:r>
            <a:r>
              <a:rPr lang="bg-BG" dirty="0"/>
              <a:t>4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11452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5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50" name="Group 3">
            <a:extLst>
              <a:ext uri="{FF2B5EF4-FFF2-40B4-BE49-F238E27FC236}">
                <a16:creationId xmlns:a16="http://schemas.microsoft.com/office/drawing/2014/main" id="{17781B70-F7CC-70A4-33E6-70FC1F515350}"/>
              </a:ext>
            </a:extLst>
          </p:cNvPr>
          <p:cNvGrpSpPr/>
          <p:nvPr/>
        </p:nvGrpSpPr>
        <p:grpSpPr>
          <a:xfrm>
            <a:off x="6392866" y="2262214"/>
            <a:ext cx="3393359" cy="3070668"/>
            <a:chOff x="6392866" y="2262214"/>
            <a:chExt cx="3393359" cy="3070668"/>
          </a:xfrm>
        </p:grpSpPr>
        <p:cxnSp>
          <p:nvCxnSpPr>
            <p:cNvPr id="7" name="Straight Connector 5">
              <a:extLst>
                <a:ext uri="{FF2B5EF4-FFF2-40B4-BE49-F238E27FC236}">
                  <a16:creationId xmlns:a16="http://schemas.microsoft.com/office/drawing/2014/main" id="{6EFAD2CA-0ACF-8792-E0E3-52E17B431F3D}"/>
                </a:ext>
              </a:extLst>
            </p:cNvPr>
            <p:cNvCxnSpPr>
              <a:cxnSpLocks/>
            </p:cNvCxnSpPr>
            <p:nvPr/>
          </p:nvCxnSpPr>
          <p:spPr>
            <a:xfrm rot="18900000">
              <a:off x="6392866" y="3587931"/>
              <a:ext cx="457200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4">
              <a:extLst>
                <a:ext uri="{FF2B5EF4-FFF2-40B4-BE49-F238E27FC236}">
                  <a16:creationId xmlns:a16="http://schemas.microsoft.com/office/drawing/2014/main" id="{BABE50D6-BBA7-28BB-CC87-5B2171B6C5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79876" y="4889869"/>
              <a:ext cx="0" cy="443013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3">
              <a:extLst>
                <a:ext uri="{FF2B5EF4-FFF2-40B4-BE49-F238E27FC236}">
                  <a16:creationId xmlns:a16="http://schemas.microsoft.com/office/drawing/2014/main" id="{DE17F177-7D01-81FB-6CED-A02391305A66}"/>
                </a:ext>
              </a:extLst>
            </p:cNvPr>
            <p:cNvCxnSpPr>
              <a:cxnSpLocks/>
            </p:cNvCxnSpPr>
            <p:nvPr/>
          </p:nvCxnSpPr>
          <p:spPr>
            <a:xfrm rot="18900000">
              <a:off x="9329025" y="3587931"/>
              <a:ext cx="457200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2">
              <a:extLst>
                <a:ext uri="{FF2B5EF4-FFF2-40B4-BE49-F238E27FC236}">
                  <a16:creationId xmlns:a16="http://schemas.microsoft.com/office/drawing/2014/main" id="{EC95401A-87B6-9A14-67E0-92A6A123760F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936685" y="2273217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1">
              <a:extLst>
                <a:ext uri="{FF2B5EF4-FFF2-40B4-BE49-F238E27FC236}">
                  <a16:creationId xmlns:a16="http://schemas.microsoft.com/office/drawing/2014/main" id="{98E6D7C8-600D-6221-246D-519407744FB7}"/>
                </a:ext>
              </a:extLst>
            </p:cNvPr>
            <p:cNvCxnSpPr>
              <a:cxnSpLocks/>
            </p:cNvCxnSpPr>
            <p:nvPr/>
          </p:nvCxnSpPr>
          <p:spPr>
            <a:xfrm>
              <a:off x="6796068" y="2262214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">
            <a:extLst>
              <a:ext uri="{FF2B5EF4-FFF2-40B4-BE49-F238E27FC236}">
                <a16:creationId xmlns:a16="http://schemas.microsoft.com/office/drawing/2014/main" id="{0AD6E9F6-757D-DFEF-1532-7264E7F70569}"/>
              </a:ext>
            </a:extLst>
          </p:cNvPr>
          <p:cNvGrpSpPr>
            <a:grpSpLocks noChangeAspect="1"/>
          </p:cNvGrpSpPr>
          <p:nvPr/>
        </p:nvGrpSpPr>
        <p:grpSpPr>
          <a:xfrm>
            <a:off x="6532304" y="1993666"/>
            <a:ext cx="3108843" cy="3108960"/>
            <a:chOff x="5627172" y="814101"/>
            <a:chExt cx="5227427" cy="5227623"/>
          </a:xfrm>
        </p:grpSpPr>
        <p:sp>
          <p:nvSpPr>
            <p:cNvPr id="35" name="Freeform: Shape 5">
              <a:extLst>
                <a:ext uri="{FF2B5EF4-FFF2-40B4-BE49-F238E27FC236}">
                  <a16:creationId xmlns:a16="http://schemas.microsoft.com/office/drawing/2014/main" id="{B73E7143-127B-895B-2FD3-6C79C40E9FF0}"/>
                </a:ext>
              </a:extLst>
            </p:cNvPr>
            <p:cNvSpPr/>
            <p:nvPr/>
          </p:nvSpPr>
          <p:spPr>
            <a:xfrm>
              <a:off x="5627172" y="2574988"/>
              <a:ext cx="1876873" cy="2972562"/>
            </a:xfrm>
            <a:custGeom>
              <a:avLst/>
              <a:gdLst>
                <a:gd name="connsiteX0" fmla="*/ 1077395 w 1876873"/>
                <a:gd name="connsiteY0" fmla="*/ 2968551 h 2972562"/>
                <a:gd name="connsiteX1" fmla="*/ 764785 w 1876873"/>
                <a:gd name="connsiteY1" fmla="*/ 2700613 h 2972562"/>
                <a:gd name="connsiteX2" fmla="*/ 125467 w 1876873"/>
                <a:gd name="connsiteY2" fmla="*/ 46090 h 2972562"/>
                <a:gd name="connsiteX3" fmla="*/ 126229 w 1876873"/>
                <a:gd name="connsiteY3" fmla="*/ 43614 h 2972562"/>
                <a:gd name="connsiteX4" fmla="*/ 846414 w 1876873"/>
                <a:gd name="connsiteY4" fmla="*/ -297 h 2972562"/>
                <a:gd name="connsiteX5" fmla="*/ 1378862 w 1876873"/>
                <a:gd name="connsiteY5" fmla="*/ 471762 h 2972562"/>
                <a:gd name="connsiteX6" fmla="*/ 1378100 w 1876873"/>
                <a:gd name="connsiteY6" fmla="*/ 474144 h 2972562"/>
                <a:gd name="connsiteX7" fmla="*/ 1871209 w 1876873"/>
                <a:gd name="connsiteY7" fmla="*/ 1910037 h 2972562"/>
                <a:gd name="connsiteX8" fmla="*/ 1876067 w 1876873"/>
                <a:gd name="connsiteY8" fmla="*/ 1913466 h 2972562"/>
                <a:gd name="connsiteX9" fmla="*/ 1262657 w 1876873"/>
                <a:gd name="connsiteY9" fmla="*/ 2274559 h 2972562"/>
                <a:gd name="connsiteX10" fmla="*/ 1081682 w 1876873"/>
                <a:gd name="connsiteY10" fmla="*/ 2972266 h 2972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76873" h="2972562">
                  <a:moveTo>
                    <a:pt x="1077395" y="2968551"/>
                  </a:moveTo>
                  <a:cubicBezTo>
                    <a:pt x="966363" y="2887531"/>
                    <a:pt x="861835" y="2797948"/>
                    <a:pt x="764785" y="2700613"/>
                  </a:cubicBezTo>
                  <a:cubicBezTo>
                    <a:pt x="71165" y="2005440"/>
                    <a:pt x="-175608" y="980826"/>
                    <a:pt x="125467" y="46090"/>
                  </a:cubicBezTo>
                  <a:lnTo>
                    <a:pt x="126229" y="43614"/>
                  </a:lnTo>
                  <a:lnTo>
                    <a:pt x="846414" y="-297"/>
                  </a:lnTo>
                  <a:lnTo>
                    <a:pt x="1378862" y="471762"/>
                  </a:lnTo>
                  <a:lnTo>
                    <a:pt x="1378100" y="474144"/>
                  </a:lnTo>
                  <a:cubicBezTo>
                    <a:pt x="1214060" y="1009058"/>
                    <a:pt x="1413142" y="1588759"/>
                    <a:pt x="1871209" y="1910037"/>
                  </a:cubicBezTo>
                  <a:lnTo>
                    <a:pt x="1876067" y="1913466"/>
                  </a:lnTo>
                  <a:lnTo>
                    <a:pt x="1262657" y="2274559"/>
                  </a:lnTo>
                  <a:lnTo>
                    <a:pt x="1081682" y="2972266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4">
              <a:extLst>
                <a:ext uri="{FF2B5EF4-FFF2-40B4-BE49-F238E27FC236}">
                  <a16:creationId xmlns:a16="http://schemas.microsoft.com/office/drawing/2014/main" id="{970F39F2-503C-758B-12E0-EF8B9A2336E9}"/>
                </a:ext>
              </a:extLst>
            </p:cNvPr>
            <p:cNvSpPr/>
            <p:nvPr/>
          </p:nvSpPr>
          <p:spPr>
            <a:xfrm>
              <a:off x="6703279" y="4456460"/>
              <a:ext cx="3080194" cy="1585264"/>
            </a:xfrm>
            <a:custGeom>
              <a:avLst/>
              <a:gdLst>
                <a:gd name="connsiteX0" fmla="*/ 1536814 w 3080194"/>
                <a:gd name="connsiteY0" fmla="*/ 1584950 h 1585264"/>
                <a:gd name="connsiteX1" fmla="*/ 1289 w 3080194"/>
                <a:gd name="connsiteY1" fmla="*/ 1087078 h 1585264"/>
                <a:gd name="connsiteX2" fmla="*/ -807 w 3080194"/>
                <a:gd name="connsiteY2" fmla="*/ 1085553 h 1585264"/>
                <a:gd name="connsiteX3" fmla="*/ 180168 w 3080194"/>
                <a:gd name="connsiteY3" fmla="*/ 387752 h 1585264"/>
                <a:gd name="connsiteX4" fmla="*/ 793388 w 3080194"/>
                <a:gd name="connsiteY4" fmla="*/ 26755 h 1585264"/>
                <a:gd name="connsiteX5" fmla="*/ 795388 w 3080194"/>
                <a:gd name="connsiteY5" fmla="*/ 28184 h 1585264"/>
                <a:gd name="connsiteX6" fmla="*/ 2313007 w 3080194"/>
                <a:gd name="connsiteY6" fmla="*/ 3228 h 1585264"/>
                <a:gd name="connsiteX7" fmla="*/ 2317770 w 3080194"/>
                <a:gd name="connsiteY7" fmla="*/ -297 h 1585264"/>
                <a:gd name="connsiteX8" fmla="*/ 2471597 w 3080194"/>
                <a:gd name="connsiteY8" fmla="*/ 695028 h 1585264"/>
                <a:gd name="connsiteX9" fmla="*/ 3079388 w 3080194"/>
                <a:gd name="connsiteY9" fmla="*/ 1082506 h 1585264"/>
                <a:gd name="connsiteX10" fmla="*/ 3074912 w 3080194"/>
                <a:gd name="connsiteY10" fmla="*/ 1085744 h 1585264"/>
                <a:gd name="connsiteX11" fmla="*/ 1536814 w 3080194"/>
                <a:gd name="connsiteY11" fmla="*/ 1584950 h 1585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80194" h="1585264">
                  <a:moveTo>
                    <a:pt x="1536814" y="1584950"/>
                  </a:moveTo>
                  <a:cubicBezTo>
                    <a:pt x="985031" y="1586873"/>
                    <a:pt x="446992" y="1412433"/>
                    <a:pt x="1289" y="1087078"/>
                  </a:cubicBezTo>
                  <a:lnTo>
                    <a:pt x="-807" y="1085553"/>
                  </a:lnTo>
                  <a:lnTo>
                    <a:pt x="180168" y="387752"/>
                  </a:lnTo>
                  <a:lnTo>
                    <a:pt x="793388" y="26755"/>
                  </a:lnTo>
                  <a:lnTo>
                    <a:pt x="795388" y="28184"/>
                  </a:lnTo>
                  <a:cubicBezTo>
                    <a:pt x="1253065" y="350090"/>
                    <a:pt x="1866189" y="340013"/>
                    <a:pt x="2313007" y="3228"/>
                  </a:cubicBezTo>
                  <a:lnTo>
                    <a:pt x="2317770" y="-297"/>
                  </a:lnTo>
                  <a:lnTo>
                    <a:pt x="2471597" y="695028"/>
                  </a:lnTo>
                  <a:lnTo>
                    <a:pt x="3079388" y="1082506"/>
                  </a:lnTo>
                  <a:lnTo>
                    <a:pt x="3074912" y="1085744"/>
                  </a:lnTo>
                  <a:cubicBezTo>
                    <a:pt x="2628664" y="1412080"/>
                    <a:pt x="2089645" y="1587016"/>
                    <a:pt x="1536814" y="158495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" name="Freeform: Shape 3">
              <a:extLst>
                <a:ext uri="{FF2B5EF4-FFF2-40B4-BE49-F238E27FC236}">
                  <a16:creationId xmlns:a16="http://schemas.microsoft.com/office/drawing/2014/main" id="{D45E4180-058D-4B8E-2BEC-8ECC06CA0925}"/>
                </a:ext>
              </a:extLst>
            </p:cNvPr>
            <p:cNvSpPr/>
            <p:nvPr/>
          </p:nvSpPr>
          <p:spPr>
            <a:xfrm>
              <a:off x="9014805" y="2612992"/>
              <a:ext cx="1839794" cy="2931128"/>
            </a:xfrm>
            <a:custGeom>
              <a:avLst/>
              <a:gdLst>
                <a:gd name="connsiteX0" fmla="*/ 153118 w 1839794"/>
                <a:gd name="connsiteY0" fmla="*/ 2542974 h 2931128"/>
                <a:gd name="connsiteX1" fmla="*/ -807 w 1839794"/>
                <a:gd name="connsiteY1" fmla="*/ 1848220 h 2931128"/>
                <a:gd name="connsiteX2" fmla="*/ 1195 w 1839794"/>
                <a:gd name="connsiteY2" fmla="*/ 1846697 h 2931128"/>
                <a:gd name="connsiteX3" fmla="*/ 447059 w 1839794"/>
                <a:gd name="connsiteY3" fmla="*/ 395658 h 2931128"/>
                <a:gd name="connsiteX4" fmla="*/ 445155 w 1839794"/>
                <a:gd name="connsiteY4" fmla="*/ 390038 h 2931128"/>
                <a:gd name="connsiteX5" fmla="*/ 1153148 w 1839794"/>
                <a:gd name="connsiteY5" fmla="*/ 458428 h 2931128"/>
                <a:gd name="connsiteX6" fmla="*/ 1709980 w 1839794"/>
                <a:gd name="connsiteY6" fmla="*/ -297 h 2931128"/>
                <a:gd name="connsiteX7" fmla="*/ 1711694 w 1839794"/>
                <a:gd name="connsiteY7" fmla="*/ 5037 h 2931128"/>
                <a:gd name="connsiteX8" fmla="*/ 1073519 w 1839794"/>
                <a:gd name="connsiteY8" fmla="*/ 2662513 h 2931128"/>
                <a:gd name="connsiteX9" fmla="*/ 763099 w 1839794"/>
                <a:gd name="connsiteY9" fmla="*/ 2929308 h 2931128"/>
                <a:gd name="connsiteX10" fmla="*/ 761004 w 1839794"/>
                <a:gd name="connsiteY10" fmla="*/ 2930832 h 29311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39794" h="2931128">
                  <a:moveTo>
                    <a:pt x="153118" y="2542974"/>
                  </a:moveTo>
                  <a:lnTo>
                    <a:pt x="-807" y="1848220"/>
                  </a:lnTo>
                  <a:lnTo>
                    <a:pt x="1195" y="1846697"/>
                  </a:lnTo>
                  <a:cubicBezTo>
                    <a:pt x="448583" y="1510750"/>
                    <a:pt x="628606" y="924848"/>
                    <a:pt x="447059" y="395658"/>
                  </a:cubicBezTo>
                  <a:lnTo>
                    <a:pt x="445155" y="390038"/>
                  </a:lnTo>
                  <a:lnTo>
                    <a:pt x="1153148" y="458428"/>
                  </a:lnTo>
                  <a:lnTo>
                    <a:pt x="1709980" y="-297"/>
                  </a:lnTo>
                  <a:lnTo>
                    <a:pt x="1711694" y="5037"/>
                  </a:lnTo>
                  <a:cubicBezTo>
                    <a:pt x="2014303" y="940440"/>
                    <a:pt x="1767891" y="1966511"/>
                    <a:pt x="1073519" y="2662513"/>
                  </a:cubicBezTo>
                  <a:cubicBezTo>
                    <a:pt x="977030" y="2759305"/>
                    <a:pt x="873303" y="2848498"/>
                    <a:pt x="763099" y="2929308"/>
                  </a:cubicBezTo>
                  <a:lnTo>
                    <a:pt x="761004" y="2930832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2">
              <a:extLst>
                <a:ext uri="{FF2B5EF4-FFF2-40B4-BE49-F238E27FC236}">
                  <a16:creationId xmlns:a16="http://schemas.microsoft.com/office/drawing/2014/main" id="{6B077F51-E729-9C36-FCCC-90317C5ACBC6}"/>
                </a:ext>
              </a:extLst>
            </p:cNvPr>
            <p:cNvSpPr/>
            <p:nvPr/>
          </p:nvSpPr>
          <p:spPr>
            <a:xfrm>
              <a:off x="8214039" y="814101"/>
              <a:ext cx="2514218" cy="2265521"/>
            </a:xfrm>
            <a:custGeom>
              <a:avLst/>
              <a:gdLst>
                <a:gd name="connsiteX0" fmla="*/ 1248588 w 2514218"/>
                <a:gd name="connsiteY0" fmla="*/ 2196930 h 2265521"/>
                <a:gd name="connsiteX1" fmla="*/ 1247825 w 2514218"/>
                <a:gd name="connsiteY1" fmla="*/ 2194645 h 2265521"/>
                <a:gd name="connsiteX2" fmla="*/ 26053 w 2514218"/>
                <a:gd name="connsiteY2" fmla="*/ 1322059 h 2265521"/>
                <a:gd name="connsiteX3" fmla="*/ 5099 w 2514218"/>
                <a:gd name="connsiteY3" fmla="*/ 1322059 h 2265521"/>
                <a:gd name="connsiteX4" fmla="*/ -807 w 2514218"/>
                <a:gd name="connsiteY4" fmla="*/ 1322059 h 2265521"/>
                <a:gd name="connsiteX5" fmla="*/ 283039 w 2514218"/>
                <a:gd name="connsiteY5" fmla="*/ 669692 h 2265521"/>
                <a:gd name="connsiteX6" fmla="*/ 19196 w 2514218"/>
                <a:gd name="connsiteY6" fmla="*/ -297 h 2265521"/>
                <a:gd name="connsiteX7" fmla="*/ 26053 w 2514218"/>
                <a:gd name="connsiteY7" fmla="*/ -297 h 2265521"/>
                <a:gd name="connsiteX8" fmla="*/ 2512651 w 2514218"/>
                <a:gd name="connsiteY8" fmla="*/ 1804024 h 2265521"/>
                <a:gd name="connsiteX9" fmla="*/ 2513412 w 2514218"/>
                <a:gd name="connsiteY9" fmla="*/ 1806501 h 2265521"/>
                <a:gd name="connsiteX10" fmla="*/ 1956581 w 2514218"/>
                <a:gd name="connsiteY10" fmla="*/ 2265225 h 2265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14218" h="2265521">
                  <a:moveTo>
                    <a:pt x="1248588" y="2196930"/>
                  </a:moveTo>
                  <a:lnTo>
                    <a:pt x="1247825" y="2194645"/>
                  </a:lnTo>
                  <a:cubicBezTo>
                    <a:pt x="1068470" y="1672855"/>
                    <a:pt x="577837" y="1322392"/>
                    <a:pt x="26053" y="1322059"/>
                  </a:cubicBezTo>
                  <a:lnTo>
                    <a:pt x="5099" y="1322059"/>
                  </a:lnTo>
                  <a:lnTo>
                    <a:pt x="-807" y="1322059"/>
                  </a:lnTo>
                  <a:lnTo>
                    <a:pt x="283039" y="669692"/>
                  </a:lnTo>
                  <a:lnTo>
                    <a:pt x="19196" y="-297"/>
                  </a:lnTo>
                  <a:lnTo>
                    <a:pt x="26053" y="-297"/>
                  </a:lnTo>
                  <a:cubicBezTo>
                    <a:pt x="1157815" y="408"/>
                    <a:pt x="2160987" y="728309"/>
                    <a:pt x="2512651" y="1804024"/>
                  </a:cubicBezTo>
                  <a:lnTo>
                    <a:pt x="2513412" y="1806501"/>
                  </a:lnTo>
                  <a:lnTo>
                    <a:pt x="1956581" y="2265225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1">
              <a:extLst>
                <a:ext uri="{FF2B5EF4-FFF2-40B4-BE49-F238E27FC236}">
                  <a16:creationId xmlns:a16="http://schemas.microsoft.com/office/drawing/2014/main" id="{E9AFC450-3870-A703-9FCB-ADAED2838646}"/>
                </a:ext>
              </a:extLst>
            </p:cNvPr>
            <p:cNvSpPr/>
            <p:nvPr/>
          </p:nvSpPr>
          <p:spPr>
            <a:xfrm>
              <a:off x="5751731" y="814387"/>
              <a:ext cx="2754153" cy="2240184"/>
            </a:xfrm>
            <a:custGeom>
              <a:avLst/>
              <a:gdLst>
                <a:gd name="connsiteX0" fmla="*/ 719188 w 2754153"/>
                <a:gd name="connsiteY0" fmla="*/ 1768401 h 2240184"/>
                <a:gd name="connsiteX1" fmla="*/ -807 w 2754153"/>
                <a:gd name="connsiteY1" fmla="*/ 1812311 h 2240184"/>
                <a:gd name="connsiteX2" fmla="*/ 908 w 2754153"/>
                <a:gd name="connsiteY2" fmla="*/ 1806977 h 2240184"/>
                <a:gd name="connsiteX3" fmla="*/ 2486934 w 2754153"/>
                <a:gd name="connsiteY3" fmla="*/ -297 h 2240184"/>
                <a:gd name="connsiteX4" fmla="*/ 2489506 w 2754153"/>
                <a:gd name="connsiteY4" fmla="*/ -297 h 2240184"/>
                <a:gd name="connsiteX5" fmla="*/ 2753348 w 2754153"/>
                <a:gd name="connsiteY5" fmla="*/ 669882 h 2240184"/>
                <a:gd name="connsiteX6" fmla="*/ 2469883 w 2754153"/>
                <a:gd name="connsiteY6" fmla="*/ 1321964 h 2240184"/>
                <a:gd name="connsiteX7" fmla="*/ 2467502 w 2754153"/>
                <a:gd name="connsiteY7" fmla="*/ 1321964 h 2240184"/>
                <a:gd name="connsiteX8" fmla="*/ 1253541 w 2754153"/>
                <a:gd name="connsiteY8" fmla="*/ 2234269 h 2240184"/>
                <a:gd name="connsiteX9" fmla="*/ 1251826 w 2754153"/>
                <a:gd name="connsiteY9" fmla="*/ 2239888 h 2240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54153" h="2240184">
                  <a:moveTo>
                    <a:pt x="719188" y="1768401"/>
                  </a:moveTo>
                  <a:lnTo>
                    <a:pt x="-807" y="1812311"/>
                  </a:lnTo>
                  <a:lnTo>
                    <a:pt x="908" y="1806977"/>
                  </a:lnTo>
                  <a:cubicBezTo>
                    <a:pt x="351514" y="730300"/>
                    <a:pt x="1354611" y="1075"/>
                    <a:pt x="2486934" y="-297"/>
                  </a:cubicBezTo>
                  <a:lnTo>
                    <a:pt x="2489506" y="-297"/>
                  </a:lnTo>
                  <a:lnTo>
                    <a:pt x="2753348" y="669882"/>
                  </a:lnTo>
                  <a:lnTo>
                    <a:pt x="2469883" y="1321964"/>
                  </a:lnTo>
                  <a:lnTo>
                    <a:pt x="2467502" y="1321964"/>
                  </a:lnTo>
                  <a:cubicBezTo>
                    <a:pt x="1907622" y="1330051"/>
                    <a:pt x="1417038" y="1698735"/>
                    <a:pt x="1253541" y="2234269"/>
                  </a:cubicBezTo>
                  <a:lnTo>
                    <a:pt x="1251826" y="223988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9" name="Group 1">
            <a:extLst>
              <a:ext uri="{FF2B5EF4-FFF2-40B4-BE49-F238E27FC236}">
                <a16:creationId xmlns:a16="http://schemas.microsoft.com/office/drawing/2014/main" id="{25CBE3EE-094B-611A-272C-46C48246AE77}"/>
              </a:ext>
            </a:extLst>
          </p:cNvPr>
          <p:cNvGrpSpPr/>
          <p:nvPr/>
        </p:nvGrpSpPr>
        <p:grpSpPr>
          <a:xfrm>
            <a:off x="6842926" y="2467553"/>
            <a:ext cx="2479105" cy="2339139"/>
            <a:chOff x="6842926" y="2467553"/>
            <a:chExt cx="2479105" cy="2339139"/>
          </a:xfrm>
        </p:grpSpPr>
        <p:sp>
          <p:nvSpPr>
            <p:cNvPr id="34" name="E">
              <a:extLst>
                <a:ext uri="{FF2B5EF4-FFF2-40B4-BE49-F238E27FC236}">
                  <a16:creationId xmlns:a16="http://schemas.microsoft.com/office/drawing/2014/main" id="{D7C986BE-15F0-4631-F0C1-CD44BF6BF74C}"/>
                </a:ext>
              </a:extLst>
            </p:cNvPr>
            <p:cNvSpPr txBox="1"/>
            <p:nvPr/>
          </p:nvSpPr>
          <p:spPr>
            <a:xfrm>
              <a:off x="6842926" y="370858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E</a:t>
              </a:r>
            </a:p>
          </p:txBody>
        </p:sp>
        <p:sp>
          <p:nvSpPr>
            <p:cNvPr id="33" name="D">
              <a:extLst>
                <a:ext uri="{FF2B5EF4-FFF2-40B4-BE49-F238E27FC236}">
                  <a16:creationId xmlns:a16="http://schemas.microsoft.com/office/drawing/2014/main" id="{8DFB63D0-0A9C-FAA8-85E0-3416D8FC1E42}"/>
                </a:ext>
              </a:extLst>
            </p:cNvPr>
            <p:cNvSpPr txBox="1"/>
            <p:nvPr/>
          </p:nvSpPr>
          <p:spPr>
            <a:xfrm>
              <a:off x="7878631" y="4529432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32" name="C">
              <a:extLst>
                <a:ext uri="{FF2B5EF4-FFF2-40B4-BE49-F238E27FC236}">
                  <a16:creationId xmlns:a16="http://schemas.microsoft.com/office/drawing/2014/main" id="{D7C3DAA5-A447-57CD-C1C3-4ADA945E8C28}"/>
                </a:ext>
              </a:extLst>
            </p:cNvPr>
            <p:cNvSpPr txBox="1"/>
            <p:nvPr/>
          </p:nvSpPr>
          <p:spPr>
            <a:xfrm>
              <a:off x="9043905" y="370858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31" name="B">
              <a:extLst>
                <a:ext uri="{FF2B5EF4-FFF2-40B4-BE49-F238E27FC236}">
                  <a16:creationId xmlns:a16="http://schemas.microsoft.com/office/drawing/2014/main" id="{8B581376-A9FE-EEF1-1127-185E3A5D47BE}"/>
                </a:ext>
              </a:extLst>
            </p:cNvPr>
            <p:cNvSpPr txBox="1"/>
            <p:nvPr/>
          </p:nvSpPr>
          <p:spPr>
            <a:xfrm>
              <a:off x="8650665" y="246755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30" name="A">
              <a:extLst>
                <a:ext uri="{FF2B5EF4-FFF2-40B4-BE49-F238E27FC236}">
                  <a16:creationId xmlns:a16="http://schemas.microsoft.com/office/drawing/2014/main" id="{F53E326E-2D98-6376-3422-85853E7151F1}"/>
                </a:ext>
              </a:extLst>
            </p:cNvPr>
            <p:cNvSpPr txBox="1"/>
            <p:nvPr/>
          </p:nvSpPr>
          <p:spPr>
            <a:xfrm>
              <a:off x="7327171" y="246755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40" name="TextBox 7">
            <a:extLst>
              <a:ext uri="{FF2B5EF4-FFF2-40B4-BE49-F238E27FC236}">
                <a16:creationId xmlns:a16="http://schemas.microsoft.com/office/drawing/2014/main" id="{D48760DA-32A5-E8B6-B176-BC05962F72CB}"/>
              </a:ext>
            </a:extLst>
          </p:cNvPr>
          <p:cNvSpPr txBox="1"/>
          <p:nvPr/>
        </p:nvSpPr>
        <p:spPr>
          <a:xfrm>
            <a:off x="4612324" y="3681175"/>
            <a:ext cx="1463041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2" name="TextBox 6">
            <a:extLst>
              <a:ext uri="{FF2B5EF4-FFF2-40B4-BE49-F238E27FC236}">
                <a16:creationId xmlns:a16="http://schemas.microsoft.com/office/drawing/2014/main" id="{36875813-1058-135F-2556-4AD9D77BDF43}"/>
              </a:ext>
            </a:extLst>
          </p:cNvPr>
          <p:cNvSpPr txBox="1"/>
          <p:nvPr/>
        </p:nvSpPr>
        <p:spPr>
          <a:xfrm>
            <a:off x="7234056" y="551728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dirty="0"/>
              <a:t>Sample text</a:t>
            </a:r>
          </a:p>
        </p:txBody>
      </p:sp>
      <p:sp>
        <p:nvSpPr>
          <p:cNvPr id="43" name="TextBox 5">
            <a:extLst>
              <a:ext uri="{FF2B5EF4-FFF2-40B4-BE49-F238E27FC236}">
                <a16:creationId xmlns:a16="http://schemas.microsoft.com/office/drawing/2014/main" id="{18A9B1F4-22F4-1FC1-5916-223A05A4EC76}"/>
              </a:ext>
            </a:extLst>
          </p:cNvPr>
          <p:cNvSpPr txBox="1"/>
          <p:nvPr/>
        </p:nvSpPr>
        <p:spPr>
          <a:xfrm>
            <a:off x="10092925" y="3681175"/>
            <a:ext cx="1463040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44" name="TextBox 4">
            <a:extLst>
              <a:ext uri="{FF2B5EF4-FFF2-40B4-BE49-F238E27FC236}">
                <a16:creationId xmlns:a16="http://schemas.microsoft.com/office/drawing/2014/main" id="{265959AA-EAE2-7882-D643-87D74890A7FA}"/>
              </a:ext>
            </a:extLst>
          </p:cNvPr>
          <p:cNvSpPr txBox="1"/>
          <p:nvPr/>
        </p:nvSpPr>
        <p:spPr>
          <a:xfrm>
            <a:off x="9536451" y="1836306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45" name="TextBox 3">
            <a:extLst>
              <a:ext uri="{FF2B5EF4-FFF2-40B4-BE49-F238E27FC236}">
                <a16:creationId xmlns:a16="http://schemas.microsoft.com/office/drawing/2014/main" id="{56202A69-06E3-118F-45EA-48C8B3485156}"/>
              </a:ext>
            </a:extLst>
          </p:cNvPr>
          <p:cNvSpPr txBox="1"/>
          <p:nvPr/>
        </p:nvSpPr>
        <p:spPr>
          <a:xfrm>
            <a:off x="4935583" y="1836306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57521F89-2354-F7EA-F8E7-AABDB6A90614}"/>
              </a:ext>
            </a:extLst>
          </p:cNvPr>
          <p:cNvSpPr txBox="1"/>
          <p:nvPr/>
        </p:nvSpPr>
        <p:spPr>
          <a:xfrm>
            <a:off x="7538085" y="2999507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1400" dirty="0"/>
              <a:t>Sample Placeholder Text</a:t>
            </a:r>
            <a:endParaRPr lang="en-US" sz="1400" dirty="0"/>
          </a:p>
        </p:txBody>
      </p:sp>
      <p:grpSp>
        <p:nvGrpSpPr>
          <p:cNvPr id="5" name="Group">
            <a:extLst>
              <a:ext uri="{FF2B5EF4-FFF2-40B4-BE49-F238E27FC236}">
                <a16:creationId xmlns:a16="http://schemas.microsoft.com/office/drawing/2014/main" id="{A64CFBC4-4B23-98E5-AE83-89667B226116}"/>
              </a:ext>
            </a:extLst>
          </p:cNvPr>
          <p:cNvGrpSpPr/>
          <p:nvPr/>
        </p:nvGrpSpPr>
        <p:grpSpPr>
          <a:xfrm>
            <a:off x="4263656" y="1645920"/>
            <a:ext cx="137160" cy="4187952"/>
            <a:chOff x="4263656" y="1234440"/>
            <a:chExt cx="137160" cy="4187952"/>
          </a:xfrm>
        </p:grpSpPr>
        <p:sp>
          <p:nvSpPr>
            <p:cNvPr id="11" name="Isosceles Triangle">
              <a:extLst>
                <a:ext uri="{FF2B5EF4-FFF2-40B4-BE49-F238E27FC236}">
                  <a16:creationId xmlns:a16="http://schemas.microsoft.com/office/drawing/2014/main" id="{13C3A4E5-A251-74C4-4D0C-2E558596C53D}"/>
                </a:ext>
              </a:extLst>
            </p:cNvPr>
            <p:cNvSpPr/>
            <p:nvPr/>
          </p:nvSpPr>
          <p:spPr>
            <a:xfrm rot="5400000">
              <a:off x="4076204" y="3259836"/>
              <a:ext cx="512064" cy="1371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">
              <a:extLst>
                <a:ext uri="{FF2B5EF4-FFF2-40B4-BE49-F238E27FC236}">
                  <a16:creationId xmlns:a16="http://schemas.microsoft.com/office/drawing/2014/main" id="{71EADEFD-A72B-ECDC-08D6-F9F114048511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1234440"/>
              <a:ext cx="0" cy="4187952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Box 1">
            <a:extLst>
              <a:ext uri="{FF2B5EF4-FFF2-40B4-BE49-F238E27FC236}">
                <a16:creationId xmlns:a16="http://schemas.microsoft.com/office/drawing/2014/main" id="{C4E687F3-6CE7-ECA2-0085-02F18B8214EE}"/>
              </a:ext>
            </a:extLst>
          </p:cNvPr>
          <p:cNvSpPr txBox="1">
            <a:spLocks/>
          </p:cNvSpPr>
          <p:nvPr/>
        </p:nvSpPr>
        <p:spPr>
          <a:xfrm>
            <a:off x="617742" y="1873956"/>
            <a:ext cx="2834640" cy="3539959"/>
          </a:xfrm>
          <a:prstGeom prst="rect">
            <a:avLst/>
          </a:prstGeom>
          <a:noFill/>
          <a:effectLst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Arrow Diagram, </a:t>
            </a:r>
            <a:r>
              <a:rPr lang="bg-BG" dirty="0"/>
              <a:t>5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2477255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6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5" name="Group 3">
            <a:extLst>
              <a:ext uri="{FF2B5EF4-FFF2-40B4-BE49-F238E27FC236}">
                <a16:creationId xmlns:a16="http://schemas.microsoft.com/office/drawing/2014/main" id="{33391DF2-941E-D1B0-C48C-C8EB8471D89D}"/>
              </a:ext>
            </a:extLst>
          </p:cNvPr>
          <p:cNvGrpSpPr/>
          <p:nvPr/>
        </p:nvGrpSpPr>
        <p:grpSpPr>
          <a:xfrm>
            <a:off x="6392866" y="2384765"/>
            <a:ext cx="3393359" cy="2567684"/>
            <a:chOff x="6392866" y="2384765"/>
            <a:chExt cx="3393359" cy="2567684"/>
          </a:xfrm>
        </p:grpSpPr>
        <p:cxnSp>
          <p:nvCxnSpPr>
            <p:cNvPr id="14" name="Straight Connector 6">
              <a:extLst>
                <a:ext uri="{FF2B5EF4-FFF2-40B4-BE49-F238E27FC236}">
                  <a16:creationId xmlns:a16="http://schemas.microsoft.com/office/drawing/2014/main" id="{9CC57703-4DCC-A651-8038-DD1F8AE1D053}"/>
                </a:ext>
              </a:extLst>
            </p:cNvPr>
            <p:cNvCxnSpPr>
              <a:cxnSpLocks/>
            </p:cNvCxnSpPr>
            <p:nvPr/>
          </p:nvCxnSpPr>
          <p:spPr>
            <a:xfrm rot="18900000">
              <a:off x="6392866" y="3443190"/>
              <a:ext cx="457200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5">
              <a:extLst>
                <a:ext uri="{FF2B5EF4-FFF2-40B4-BE49-F238E27FC236}">
                  <a16:creationId xmlns:a16="http://schemas.microsoft.com/office/drawing/2014/main" id="{76A2FCF2-9BDE-6823-5FED-891ACE726AF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803624" y="4524259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4">
              <a:extLst>
                <a:ext uri="{FF2B5EF4-FFF2-40B4-BE49-F238E27FC236}">
                  <a16:creationId xmlns:a16="http://schemas.microsoft.com/office/drawing/2014/main" id="{BABE50D6-BBA7-28BB-CC87-5B2171B6C52D}"/>
                </a:ext>
              </a:extLst>
            </p:cNvPr>
            <p:cNvCxnSpPr>
              <a:cxnSpLocks/>
            </p:cNvCxnSpPr>
            <p:nvPr/>
          </p:nvCxnSpPr>
          <p:spPr>
            <a:xfrm>
              <a:off x="8936686" y="4524258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3">
              <a:extLst>
                <a:ext uri="{FF2B5EF4-FFF2-40B4-BE49-F238E27FC236}">
                  <a16:creationId xmlns:a16="http://schemas.microsoft.com/office/drawing/2014/main" id="{B4CD890B-B11F-DE2E-DFBB-D2CD031A8987}"/>
                </a:ext>
              </a:extLst>
            </p:cNvPr>
            <p:cNvCxnSpPr>
              <a:cxnSpLocks/>
            </p:cNvCxnSpPr>
            <p:nvPr/>
          </p:nvCxnSpPr>
          <p:spPr>
            <a:xfrm rot="18900000">
              <a:off x="9329025" y="3443190"/>
              <a:ext cx="457200" cy="454725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2">
              <a:extLst>
                <a:ext uri="{FF2B5EF4-FFF2-40B4-BE49-F238E27FC236}">
                  <a16:creationId xmlns:a16="http://schemas.microsoft.com/office/drawing/2014/main" id="{336B533E-A6A8-2420-2792-FF1921D9FCCC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8936685" y="2395768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">
              <a:extLst>
                <a:ext uri="{FF2B5EF4-FFF2-40B4-BE49-F238E27FC236}">
                  <a16:creationId xmlns:a16="http://schemas.microsoft.com/office/drawing/2014/main" id="{4467D441-E856-854A-43A3-E5F32CAE9FDB}"/>
                </a:ext>
              </a:extLst>
            </p:cNvPr>
            <p:cNvCxnSpPr>
              <a:cxnSpLocks/>
            </p:cNvCxnSpPr>
            <p:nvPr/>
          </p:nvCxnSpPr>
          <p:spPr>
            <a:xfrm>
              <a:off x="6796068" y="2384765"/>
              <a:ext cx="429970" cy="426409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2">
            <a:extLst>
              <a:ext uri="{FF2B5EF4-FFF2-40B4-BE49-F238E27FC236}">
                <a16:creationId xmlns:a16="http://schemas.microsoft.com/office/drawing/2014/main" id="{59B1B943-8472-FC77-20BF-8E9F058EA1AA}"/>
              </a:ext>
            </a:extLst>
          </p:cNvPr>
          <p:cNvGrpSpPr/>
          <p:nvPr/>
        </p:nvGrpSpPr>
        <p:grpSpPr>
          <a:xfrm>
            <a:off x="6532243" y="2116183"/>
            <a:ext cx="3108963" cy="3109028"/>
            <a:chOff x="6532243" y="2116183"/>
            <a:chExt cx="3108963" cy="3109028"/>
          </a:xfrm>
        </p:grpSpPr>
        <p:sp>
          <p:nvSpPr>
            <p:cNvPr id="35" name="Freeform: Shape 6">
              <a:extLst>
                <a:ext uri="{FF2B5EF4-FFF2-40B4-BE49-F238E27FC236}">
                  <a16:creationId xmlns:a16="http://schemas.microsoft.com/office/drawing/2014/main" id="{6777856F-0FB5-8B95-9518-FA9705564F7F}"/>
                </a:ext>
              </a:extLst>
            </p:cNvPr>
            <p:cNvSpPr/>
            <p:nvPr/>
          </p:nvSpPr>
          <p:spPr>
            <a:xfrm>
              <a:off x="6532243" y="2916590"/>
              <a:ext cx="905960" cy="1560086"/>
            </a:xfrm>
            <a:custGeom>
              <a:avLst/>
              <a:gdLst>
                <a:gd name="connsiteX0" fmla="*/ 221066 w 905960"/>
                <a:gd name="connsiteY0" fmla="*/ 1556253 h 1560086"/>
                <a:gd name="connsiteX1" fmla="*/ 192128 w 905960"/>
                <a:gd name="connsiteY1" fmla="*/ 1433 h 1560086"/>
                <a:gd name="connsiteX2" fmla="*/ 193091 w 905960"/>
                <a:gd name="connsiteY2" fmla="*/ -266 h 1560086"/>
                <a:gd name="connsiteX3" fmla="*/ 618945 w 905960"/>
                <a:gd name="connsiteY3" fmla="*/ 55684 h 1560086"/>
                <a:gd name="connsiteX4" fmla="*/ 876836 w 905960"/>
                <a:gd name="connsiteY4" fmla="*/ 391384 h 1560086"/>
                <a:gd name="connsiteX5" fmla="*/ 875986 w 905960"/>
                <a:gd name="connsiteY5" fmla="*/ 393027 h 1560086"/>
                <a:gd name="connsiteX6" fmla="*/ 902263 w 905960"/>
                <a:gd name="connsiteY6" fmla="*/ 1159960 h 1560086"/>
                <a:gd name="connsiteX7" fmla="*/ 904641 w 905960"/>
                <a:gd name="connsiteY7" fmla="*/ 1163698 h 1560086"/>
                <a:gd name="connsiteX8" fmla="*/ 484337 w 905960"/>
                <a:gd name="connsiteY8" fmla="*/ 1219138 h 1560086"/>
                <a:gd name="connsiteX9" fmla="*/ 223105 w 905960"/>
                <a:gd name="connsiteY9" fmla="*/ 1559821 h 156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05960" h="1560086">
                  <a:moveTo>
                    <a:pt x="221066" y="1556253"/>
                  </a:moveTo>
                  <a:cubicBezTo>
                    <a:pt x="-64743" y="1080107"/>
                    <a:pt x="-75785" y="487881"/>
                    <a:pt x="192128" y="1433"/>
                  </a:cubicBezTo>
                  <a:lnTo>
                    <a:pt x="193091" y="-266"/>
                  </a:lnTo>
                  <a:lnTo>
                    <a:pt x="618945" y="55684"/>
                  </a:lnTo>
                  <a:lnTo>
                    <a:pt x="876836" y="391384"/>
                  </a:lnTo>
                  <a:lnTo>
                    <a:pt x="875986" y="393027"/>
                  </a:lnTo>
                  <a:cubicBezTo>
                    <a:pt x="746815" y="634942"/>
                    <a:pt x="756838" y="927450"/>
                    <a:pt x="902263" y="1159960"/>
                  </a:cubicBezTo>
                  <a:lnTo>
                    <a:pt x="904641" y="1163698"/>
                  </a:lnTo>
                  <a:lnTo>
                    <a:pt x="484337" y="1219138"/>
                  </a:lnTo>
                  <a:lnTo>
                    <a:pt x="223105" y="1559821"/>
                  </a:lnTo>
                  <a:close/>
                </a:path>
              </a:pathLst>
            </a:custGeom>
            <a:solidFill>
              <a:schemeClr val="accent6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6" name="Freeform: Shape 5">
              <a:extLst>
                <a:ext uri="{FF2B5EF4-FFF2-40B4-BE49-F238E27FC236}">
                  <a16:creationId xmlns:a16="http://schemas.microsoft.com/office/drawing/2014/main" id="{AD432EB6-C7BF-B8A4-292E-71D90C82E3D0}"/>
                </a:ext>
              </a:extLst>
            </p:cNvPr>
            <p:cNvSpPr/>
            <p:nvPr/>
          </p:nvSpPr>
          <p:spPr>
            <a:xfrm>
              <a:off x="6753666" y="4075287"/>
              <a:ext cx="1365846" cy="1149924"/>
            </a:xfrm>
            <a:custGeom>
              <a:avLst/>
              <a:gdLst>
                <a:gd name="connsiteX0" fmla="*/ 1331739 w 1365846"/>
                <a:gd name="connsiteY0" fmla="*/ 1149653 h 1149924"/>
                <a:gd name="connsiteX1" fmla="*/ 232560 w 1365846"/>
                <a:gd name="connsiteY1" fmla="*/ 694352 h 1149924"/>
                <a:gd name="connsiteX2" fmla="*/ -357 w 1365846"/>
                <a:gd name="connsiteY2" fmla="*/ 397557 h 1149924"/>
                <a:gd name="connsiteX3" fmla="*/ -1319 w 1365846"/>
                <a:gd name="connsiteY3" fmla="*/ 395914 h 1149924"/>
                <a:gd name="connsiteX4" fmla="*/ 259969 w 1365846"/>
                <a:gd name="connsiteY4" fmla="*/ 55118 h 1149924"/>
                <a:gd name="connsiteX5" fmla="*/ 679990 w 1365846"/>
                <a:gd name="connsiteY5" fmla="*/ -266 h 1149924"/>
                <a:gd name="connsiteX6" fmla="*/ 680953 w 1365846"/>
                <a:gd name="connsiteY6" fmla="*/ 1263 h 1149924"/>
                <a:gd name="connsiteX7" fmla="*/ 1331739 w 1365846"/>
                <a:gd name="connsiteY7" fmla="*/ 362503 h 1149924"/>
                <a:gd name="connsiteX8" fmla="*/ 1357958 w 1365846"/>
                <a:gd name="connsiteY8" fmla="*/ 362050 h 1149924"/>
                <a:gd name="connsiteX9" fmla="*/ 1362375 w 1365846"/>
                <a:gd name="connsiteY9" fmla="*/ 362050 h 1149924"/>
                <a:gd name="connsiteX10" fmla="*/ 1200302 w 1365846"/>
                <a:gd name="connsiteY10" fmla="*/ 753473 h 1149924"/>
                <a:gd name="connsiteX11" fmla="*/ 1364527 w 1365846"/>
                <a:gd name="connsiteY11" fmla="*/ 1149483 h 1149924"/>
                <a:gd name="connsiteX12" fmla="*/ 1360394 w 1365846"/>
                <a:gd name="connsiteY12" fmla="*/ 1149483 h 1149924"/>
                <a:gd name="connsiteX13" fmla="*/ 1331739 w 1365846"/>
                <a:gd name="connsiteY13" fmla="*/ 1149653 h 114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65846" h="1149924">
                  <a:moveTo>
                    <a:pt x="1331739" y="1149653"/>
                  </a:moveTo>
                  <a:cubicBezTo>
                    <a:pt x="919250" y="1150803"/>
                    <a:pt x="523409" y="986849"/>
                    <a:pt x="232560" y="694352"/>
                  </a:cubicBezTo>
                  <a:cubicBezTo>
                    <a:pt x="143255" y="605166"/>
                    <a:pt x="65050" y="505510"/>
                    <a:pt x="-357" y="397557"/>
                  </a:cubicBezTo>
                  <a:lnTo>
                    <a:pt x="-1319" y="395914"/>
                  </a:lnTo>
                  <a:lnTo>
                    <a:pt x="259969" y="55118"/>
                  </a:lnTo>
                  <a:lnTo>
                    <a:pt x="679990" y="-266"/>
                  </a:lnTo>
                  <a:lnTo>
                    <a:pt x="680953" y="1263"/>
                  </a:lnTo>
                  <a:cubicBezTo>
                    <a:pt x="820601" y="226371"/>
                    <a:pt x="1066826" y="363069"/>
                    <a:pt x="1331739" y="362503"/>
                  </a:cubicBezTo>
                  <a:cubicBezTo>
                    <a:pt x="1340177" y="362503"/>
                    <a:pt x="1348728" y="362503"/>
                    <a:pt x="1357958" y="362050"/>
                  </a:cubicBezTo>
                  <a:lnTo>
                    <a:pt x="1362375" y="362050"/>
                  </a:lnTo>
                  <a:lnTo>
                    <a:pt x="1200302" y="753473"/>
                  </a:lnTo>
                  <a:lnTo>
                    <a:pt x="1364527" y="1149483"/>
                  </a:lnTo>
                  <a:lnTo>
                    <a:pt x="1360394" y="1149483"/>
                  </a:lnTo>
                  <a:cubicBezTo>
                    <a:pt x="1350824" y="1149540"/>
                    <a:pt x="1341253" y="1149653"/>
                    <a:pt x="1331739" y="1149653"/>
                  </a:cubicBezTo>
                  <a:close/>
                </a:path>
              </a:pathLst>
            </a:custGeom>
            <a:solidFill>
              <a:schemeClr val="accent5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7" name="Freeform: Shape 4">
              <a:extLst>
                <a:ext uri="{FF2B5EF4-FFF2-40B4-BE49-F238E27FC236}">
                  <a16:creationId xmlns:a16="http://schemas.microsoft.com/office/drawing/2014/main" id="{6C9B2A0A-464D-DA4B-6030-B9A4218DF470}"/>
                </a:ext>
              </a:extLst>
            </p:cNvPr>
            <p:cNvSpPr/>
            <p:nvPr/>
          </p:nvSpPr>
          <p:spPr>
            <a:xfrm>
              <a:off x="7949172" y="4027548"/>
              <a:ext cx="1500852" cy="1197374"/>
            </a:xfrm>
            <a:custGeom>
              <a:avLst/>
              <a:gdLst>
                <a:gd name="connsiteX0" fmla="*/ -1319 w 1500852"/>
                <a:gd name="connsiteY0" fmla="*/ 801042 h 1197374"/>
                <a:gd name="connsiteX1" fmla="*/ 160641 w 1500852"/>
                <a:gd name="connsiteY1" fmla="*/ 409845 h 1197374"/>
                <a:gd name="connsiteX2" fmla="*/ 162453 w 1500852"/>
                <a:gd name="connsiteY2" fmla="*/ 409845 h 1197374"/>
                <a:gd name="connsiteX3" fmla="*/ 813692 w 1500852"/>
                <a:gd name="connsiteY3" fmla="*/ 3585 h 1197374"/>
                <a:gd name="connsiteX4" fmla="*/ 815731 w 1500852"/>
                <a:gd name="connsiteY4" fmla="*/ -266 h 1197374"/>
                <a:gd name="connsiteX5" fmla="*/ 1073792 w 1500852"/>
                <a:gd name="connsiteY5" fmla="*/ 335830 h 1197374"/>
                <a:gd name="connsiteX6" fmla="*/ 1499533 w 1500852"/>
                <a:gd name="connsiteY6" fmla="*/ 391780 h 1197374"/>
                <a:gd name="connsiteX7" fmla="*/ 1497550 w 1500852"/>
                <a:gd name="connsiteY7" fmla="*/ 395405 h 1197374"/>
                <a:gd name="connsiteX8" fmla="*/ 1235186 w 1500852"/>
                <a:gd name="connsiteY8" fmla="*/ 742091 h 1197374"/>
                <a:gd name="connsiteX9" fmla="*/ 164888 w 1500852"/>
                <a:gd name="connsiteY9" fmla="*/ 1197109 h 1197374"/>
                <a:gd name="connsiteX10" fmla="*/ 162963 w 1500852"/>
                <a:gd name="connsiteY10" fmla="*/ 1197109 h 11973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00852" h="1197374">
                  <a:moveTo>
                    <a:pt x="-1319" y="801042"/>
                  </a:moveTo>
                  <a:lnTo>
                    <a:pt x="160641" y="409845"/>
                  </a:lnTo>
                  <a:lnTo>
                    <a:pt x="162453" y="409845"/>
                  </a:lnTo>
                  <a:cubicBezTo>
                    <a:pt x="436370" y="399952"/>
                    <a:pt x="684350" y="245240"/>
                    <a:pt x="813692" y="3585"/>
                  </a:cubicBezTo>
                  <a:lnTo>
                    <a:pt x="815731" y="-266"/>
                  </a:lnTo>
                  <a:lnTo>
                    <a:pt x="1073792" y="335830"/>
                  </a:lnTo>
                  <a:lnTo>
                    <a:pt x="1499533" y="391780"/>
                  </a:lnTo>
                  <a:lnTo>
                    <a:pt x="1497550" y="395405"/>
                  </a:lnTo>
                  <a:cubicBezTo>
                    <a:pt x="1426650" y="522623"/>
                    <a:pt x="1338365" y="639314"/>
                    <a:pt x="1235186" y="742091"/>
                  </a:cubicBezTo>
                  <a:cubicBezTo>
                    <a:pt x="951245" y="1027288"/>
                    <a:pt x="567298" y="1190523"/>
                    <a:pt x="164888" y="1197109"/>
                  </a:cubicBezTo>
                  <a:lnTo>
                    <a:pt x="162963" y="1197109"/>
                  </a:lnTo>
                  <a:close/>
                </a:path>
              </a:pathLst>
            </a:custGeom>
            <a:solidFill>
              <a:schemeClr val="accent4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8" name="Freeform: Shape 3">
              <a:extLst>
                <a:ext uri="{FF2B5EF4-FFF2-40B4-BE49-F238E27FC236}">
                  <a16:creationId xmlns:a16="http://schemas.microsoft.com/office/drawing/2014/main" id="{7897601D-E7CF-5AD6-760C-29135740D2DB}"/>
                </a:ext>
              </a:extLst>
            </p:cNvPr>
            <p:cNvSpPr/>
            <p:nvPr/>
          </p:nvSpPr>
          <p:spPr>
            <a:xfrm>
              <a:off x="8735132" y="2864944"/>
              <a:ext cx="906074" cy="1560029"/>
            </a:xfrm>
            <a:custGeom>
              <a:avLst/>
              <a:gdLst>
                <a:gd name="connsiteX0" fmla="*/ 284490 w 906074"/>
                <a:gd name="connsiteY0" fmla="*/ 1503701 h 1560029"/>
                <a:gd name="connsiteX1" fmla="*/ 26599 w 906074"/>
                <a:gd name="connsiteY1" fmla="*/ 1167888 h 1560029"/>
                <a:gd name="connsiteX2" fmla="*/ 27449 w 906074"/>
                <a:gd name="connsiteY2" fmla="*/ 1166246 h 1560029"/>
                <a:gd name="connsiteX3" fmla="*/ 1059 w 906074"/>
                <a:gd name="connsiteY3" fmla="*/ 399539 h 1560029"/>
                <a:gd name="connsiteX4" fmla="*/ -1319 w 906074"/>
                <a:gd name="connsiteY4" fmla="*/ 395801 h 1560029"/>
                <a:gd name="connsiteX5" fmla="*/ 418929 w 906074"/>
                <a:gd name="connsiteY5" fmla="*/ 340361 h 1560029"/>
                <a:gd name="connsiteX6" fmla="*/ 680217 w 906074"/>
                <a:gd name="connsiteY6" fmla="*/ -266 h 1560029"/>
                <a:gd name="connsiteX7" fmla="*/ 682369 w 906074"/>
                <a:gd name="connsiteY7" fmla="*/ 3245 h 1560029"/>
                <a:gd name="connsiteX8" fmla="*/ 711307 w 906074"/>
                <a:gd name="connsiteY8" fmla="*/ 1558065 h 1560029"/>
                <a:gd name="connsiteX9" fmla="*/ 710344 w 906074"/>
                <a:gd name="connsiteY9" fmla="*/ 1559764 h 156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06074" h="1560029">
                  <a:moveTo>
                    <a:pt x="284490" y="1503701"/>
                  </a:moveTo>
                  <a:lnTo>
                    <a:pt x="26599" y="1167888"/>
                  </a:lnTo>
                  <a:lnTo>
                    <a:pt x="27449" y="1166246"/>
                  </a:lnTo>
                  <a:cubicBezTo>
                    <a:pt x="156508" y="924364"/>
                    <a:pt x="146427" y="631975"/>
                    <a:pt x="1059" y="399539"/>
                  </a:cubicBezTo>
                  <a:lnTo>
                    <a:pt x="-1319" y="395801"/>
                  </a:lnTo>
                  <a:lnTo>
                    <a:pt x="418929" y="340361"/>
                  </a:lnTo>
                  <a:lnTo>
                    <a:pt x="680217" y="-266"/>
                  </a:lnTo>
                  <a:lnTo>
                    <a:pt x="682369" y="3245"/>
                  </a:lnTo>
                  <a:cubicBezTo>
                    <a:pt x="968178" y="479392"/>
                    <a:pt x="979221" y="1071618"/>
                    <a:pt x="711307" y="1558065"/>
                  </a:cubicBezTo>
                  <a:lnTo>
                    <a:pt x="710344" y="1559764"/>
                  </a:lnTo>
                  <a:close/>
                </a:path>
              </a:pathLst>
            </a:custGeom>
            <a:solidFill>
              <a:schemeClr val="accent3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9" name="Freeform: Shape 2">
              <a:extLst>
                <a:ext uri="{FF2B5EF4-FFF2-40B4-BE49-F238E27FC236}">
                  <a16:creationId xmlns:a16="http://schemas.microsoft.com/office/drawing/2014/main" id="{BE6334CD-E6E9-A8C2-070A-4D2597BA5D2D}"/>
                </a:ext>
              </a:extLst>
            </p:cNvPr>
            <p:cNvSpPr/>
            <p:nvPr/>
          </p:nvSpPr>
          <p:spPr>
            <a:xfrm>
              <a:off x="8053879" y="2116183"/>
              <a:ext cx="1365507" cy="1149981"/>
            </a:xfrm>
            <a:custGeom>
              <a:avLst/>
              <a:gdLst>
                <a:gd name="connsiteX0" fmla="*/ 682312 w 1365507"/>
                <a:gd name="connsiteY0" fmla="*/ 1148187 h 1149981"/>
                <a:gd name="connsiteX1" fmla="*/ 31525 w 1365507"/>
                <a:gd name="connsiteY1" fmla="*/ 786947 h 1149981"/>
                <a:gd name="connsiteX2" fmla="*/ 5306 w 1365507"/>
                <a:gd name="connsiteY2" fmla="*/ 787400 h 1149981"/>
                <a:gd name="connsiteX3" fmla="*/ 889 w 1365507"/>
                <a:gd name="connsiteY3" fmla="*/ 787400 h 1149981"/>
                <a:gd name="connsiteX4" fmla="*/ 162906 w 1365507"/>
                <a:gd name="connsiteY4" fmla="*/ 396034 h 1149981"/>
                <a:gd name="connsiteX5" fmla="*/ -1319 w 1365507"/>
                <a:gd name="connsiteY5" fmla="*/ 23 h 1149981"/>
                <a:gd name="connsiteX6" fmla="*/ 2814 w 1365507"/>
                <a:gd name="connsiteY6" fmla="*/ 23 h 1149981"/>
                <a:gd name="connsiteX7" fmla="*/ 31129 w 1365507"/>
                <a:gd name="connsiteY7" fmla="*/ -260 h 1149981"/>
                <a:gd name="connsiteX8" fmla="*/ 1130308 w 1365507"/>
                <a:gd name="connsiteY8" fmla="*/ 455041 h 1149981"/>
                <a:gd name="connsiteX9" fmla="*/ 1363225 w 1365507"/>
                <a:gd name="connsiteY9" fmla="*/ 751837 h 1149981"/>
                <a:gd name="connsiteX10" fmla="*/ 1364188 w 1365507"/>
                <a:gd name="connsiteY10" fmla="*/ 753479 h 1149981"/>
                <a:gd name="connsiteX11" fmla="*/ 1102843 w 1365507"/>
                <a:gd name="connsiteY11" fmla="*/ 1094275 h 1149981"/>
                <a:gd name="connsiteX12" fmla="*/ 683105 w 1365507"/>
                <a:gd name="connsiteY12" fmla="*/ 1149716 h 11499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65507" h="1149981">
                  <a:moveTo>
                    <a:pt x="682312" y="1148187"/>
                  </a:moveTo>
                  <a:cubicBezTo>
                    <a:pt x="542720" y="923073"/>
                    <a:pt x="296438" y="786369"/>
                    <a:pt x="31525" y="786947"/>
                  </a:cubicBezTo>
                  <a:cubicBezTo>
                    <a:pt x="23258" y="786947"/>
                    <a:pt x="14536" y="786947"/>
                    <a:pt x="5306" y="787400"/>
                  </a:cubicBezTo>
                  <a:lnTo>
                    <a:pt x="889" y="787400"/>
                  </a:lnTo>
                  <a:lnTo>
                    <a:pt x="162906" y="396034"/>
                  </a:lnTo>
                  <a:lnTo>
                    <a:pt x="-1319" y="23"/>
                  </a:lnTo>
                  <a:lnTo>
                    <a:pt x="2814" y="23"/>
                  </a:lnTo>
                  <a:cubicBezTo>
                    <a:pt x="12328" y="23"/>
                    <a:pt x="21899" y="-260"/>
                    <a:pt x="31129" y="-260"/>
                  </a:cubicBezTo>
                  <a:cubicBezTo>
                    <a:pt x="443618" y="-1381"/>
                    <a:pt x="839402" y="162567"/>
                    <a:pt x="1130308" y="455041"/>
                  </a:cubicBezTo>
                  <a:cubicBezTo>
                    <a:pt x="1219613" y="544244"/>
                    <a:pt x="1297818" y="643895"/>
                    <a:pt x="1363225" y="751837"/>
                  </a:cubicBezTo>
                  <a:lnTo>
                    <a:pt x="1364188" y="753479"/>
                  </a:lnTo>
                  <a:lnTo>
                    <a:pt x="1102843" y="1094275"/>
                  </a:lnTo>
                  <a:lnTo>
                    <a:pt x="683105" y="1149716"/>
                  </a:lnTo>
                  <a:close/>
                </a:path>
              </a:pathLst>
            </a:custGeom>
            <a:solidFill>
              <a:schemeClr val="accent2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0" name="Freeform: Shape 1">
              <a:extLst>
                <a:ext uri="{FF2B5EF4-FFF2-40B4-BE49-F238E27FC236}">
                  <a16:creationId xmlns:a16="http://schemas.microsoft.com/office/drawing/2014/main" id="{C483096C-889E-1674-BD25-59B1334B97F3}"/>
                </a:ext>
              </a:extLst>
            </p:cNvPr>
            <p:cNvSpPr/>
            <p:nvPr/>
          </p:nvSpPr>
          <p:spPr>
            <a:xfrm>
              <a:off x="6723709" y="2116529"/>
              <a:ext cx="1500568" cy="1197431"/>
            </a:xfrm>
            <a:custGeom>
              <a:avLst/>
              <a:gdLst>
                <a:gd name="connsiteX0" fmla="*/ 424422 w 1500568"/>
                <a:gd name="connsiteY0" fmla="*/ 861069 h 1197431"/>
                <a:gd name="connsiteX1" fmla="*/ -1319 w 1500568"/>
                <a:gd name="connsiteY1" fmla="*/ 805119 h 1197431"/>
                <a:gd name="connsiteX2" fmla="*/ 662 w 1500568"/>
                <a:gd name="connsiteY2" fmla="*/ 801495 h 1197431"/>
                <a:gd name="connsiteX3" fmla="*/ 262517 w 1500568"/>
                <a:gd name="connsiteY3" fmla="*/ 454753 h 1197431"/>
                <a:gd name="connsiteX4" fmla="*/ 1333098 w 1500568"/>
                <a:gd name="connsiteY4" fmla="*/ -266 h 1197431"/>
                <a:gd name="connsiteX5" fmla="*/ 1335024 w 1500568"/>
                <a:gd name="connsiteY5" fmla="*/ -266 h 1197431"/>
                <a:gd name="connsiteX6" fmla="*/ 1499249 w 1500568"/>
                <a:gd name="connsiteY6" fmla="*/ 395858 h 1197431"/>
                <a:gd name="connsiteX7" fmla="*/ 1337346 w 1500568"/>
                <a:gd name="connsiteY7" fmla="*/ 787055 h 1197431"/>
                <a:gd name="connsiteX8" fmla="*/ 1335533 w 1500568"/>
                <a:gd name="connsiteY8" fmla="*/ 787055 h 1197431"/>
                <a:gd name="connsiteX9" fmla="*/ 684294 w 1500568"/>
                <a:gd name="connsiteY9" fmla="*/ 1193315 h 1197431"/>
                <a:gd name="connsiteX10" fmla="*/ 682255 w 1500568"/>
                <a:gd name="connsiteY10" fmla="*/ 1197166 h 1197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00568" h="1197431">
                  <a:moveTo>
                    <a:pt x="424422" y="861069"/>
                  </a:moveTo>
                  <a:lnTo>
                    <a:pt x="-1319" y="805119"/>
                  </a:lnTo>
                  <a:lnTo>
                    <a:pt x="662" y="801495"/>
                  </a:lnTo>
                  <a:cubicBezTo>
                    <a:pt x="71336" y="674277"/>
                    <a:pt x="159509" y="557569"/>
                    <a:pt x="262517" y="454753"/>
                  </a:cubicBezTo>
                  <a:cubicBezTo>
                    <a:pt x="546514" y="169487"/>
                    <a:pt x="930632" y="6247"/>
                    <a:pt x="1333098" y="-266"/>
                  </a:cubicBezTo>
                  <a:lnTo>
                    <a:pt x="1335024" y="-266"/>
                  </a:lnTo>
                  <a:lnTo>
                    <a:pt x="1499249" y="395858"/>
                  </a:lnTo>
                  <a:lnTo>
                    <a:pt x="1337346" y="787055"/>
                  </a:lnTo>
                  <a:lnTo>
                    <a:pt x="1335533" y="787055"/>
                  </a:lnTo>
                  <a:cubicBezTo>
                    <a:pt x="1061616" y="796948"/>
                    <a:pt x="813636" y="951660"/>
                    <a:pt x="684294" y="1193315"/>
                  </a:cubicBezTo>
                  <a:lnTo>
                    <a:pt x="682255" y="1197166"/>
                  </a:lnTo>
                  <a:close/>
                </a:path>
              </a:pathLst>
            </a:custGeom>
            <a:solidFill>
              <a:schemeClr val="accent1"/>
            </a:solidFill>
            <a:ln w="1587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43" name="Group 1">
            <a:extLst>
              <a:ext uri="{FF2B5EF4-FFF2-40B4-BE49-F238E27FC236}">
                <a16:creationId xmlns:a16="http://schemas.microsoft.com/office/drawing/2014/main" id="{E77341B4-7D20-9AA6-9C73-1F8AB0F50772}"/>
              </a:ext>
            </a:extLst>
          </p:cNvPr>
          <p:cNvGrpSpPr/>
          <p:nvPr/>
        </p:nvGrpSpPr>
        <p:grpSpPr>
          <a:xfrm>
            <a:off x="6814983" y="2534898"/>
            <a:ext cx="2543482" cy="2271599"/>
            <a:chOff x="6814983" y="2534898"/>
            <a:chExt cx="2543482" cy="2271599"/>
          </a:xfrm>
        </p:grpSpPr>
        <p:sp>
          <p:nvSpPr>
            <p:cNvPr id="32" name="TextBox 6">
              <a:extLst>
                <a:ext uri="{FF2B5EF4-FFF2-40B4-BE49-F238E27FC236}">
                  <a16:creationId xmlns:a16="http://schemas.microsoft.com/office/drawing/2014/main" id="{FF979AF1-99F0-71C3-F59B-61117EA45174}"/>
                </a:ext>
              </a:extLst>
            </p:cNvPr>
            <p:cNvSpPr txBox="1"/>
            <p:nvPr/>
          </p:nvSpPr>
          <p:spPr>
            <a:xfrm>
              <a:off x="6814983" y="352847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F</a:t>
              </a:r>
            </a:p>
          </p:txBody>
        </p:sp>
        <p:sp>
          <p:nvSpPr>
            <p:cNvPr id="34" name="TextBox 5">
              <a:extLst>
                <a:ext uri="{FF2B5EF4-FFF2-40B4-BE49-F238E27FC236}">
                  <a16:creationId xmlns:a16="http://schemas.microsoft.com/office/drawing/2014/main" id="{F4D5EA0A-D26A-A68F-F5DE-3416D6B4F194}"/>
                </a:ext>
              </a:extLst>
            </p:cNvPr>
            <p:cNvSpPr txBox="1"/>
            <p:nvPr/>
          </p:nvSpPr>
          <p:spPr>
            <a:xfrm>
              <a:off x="7401059" y="452923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E</a:t>
              </a:r>
            </a:p>
          </p:txBody>
        </p:sp>
        <p:sp>
          <p:nvSpPr>
            <p:cNvPr id="33" name="TextBox 4">
              <a:extLst>
                <a:ext uri="{FF2B5EF4-FFF2-40B4-BE49-F238E27FC236}">
                  <a16:creationId xmlns:a16="http://schemas.microsoft.com/office/drawing/2014/main" id="{801ECC2C-5D55-649D-0DCC-36F839A622EA}"/>
                </a:ext>
              </a:extLst>
            </p:cNvPr>
            <p:cNvSpPr txBox="1"/>
            <p:nvPr/>
          </p:nvSpPr>
          <p:spPr>
            <a:xfrm>
              <a:off x="8593167" y="452923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D</a:t>
              </a:r>
            </a:p>
          </p:txBody>
        </p:sp>
        <p:sp>
          <p:nvSpPr>
            <p:cNvPr id="31" name="TextBox 3">
              <a:extLst>
                <a:ext uri="{FF2B5EF4-FFF2-40B4-BE49-F238E27FC236}">
                  <a16:creationId xmlns:a16="http://schemas.microsoft.com/office/drawing/2014/main" id="{CCDF8B73-0DE7-FCB7-4B87-8482F1E2CB91}"/>
                </a:ext>
              </a:extLst>
            </p:cNvPr>
            <p:cNvSpPr txBox="1"/>
            <p:nvPr/>
          </p:nvSpPr>
          <p:spPr>
            <a:xfrm>
              <a:off x="9080339" y="3528473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30" name="TextBox 2">
              <a:extLst>
                <a:ext uri="{FF2B5EF4-FFF2-40B4-BE49-F238E27FC236}">
                  <a16:creationId xmlns:a16="http://schemas.microsoft.com/office/drawing/2014/main" id="{2FD98CFA-9BF8-B540-5307-DF7E2B450F21}"/>
                </a:ext>
              </a:extLst>
            </p:cNvPr>
            <p:cNvSpPr txBox="1"/>
            <p:nvPr/>
          </p:nvSpPr>
          <p:spPr>
            <a:xfrm>
              <a:off x="8593167" y="2534898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29" name="TextBox 1">
              <a:extLst>
                <a:ext uri="{FF2B5EF4-FFF2-40B4-BE49-F238E27FC236}">
                  <a16:creationId xmlns:a16="http://schemas.microsoft.com/office/drawing/2014/main" id="{E804AA6F-5B9F-31CF-CFAD-955A0207DD0D}"/>
                </a:ext>
              </a:extLst>
            </p:cNvPr>
            <p:cNvSpPr txBox="1"/>
            <p:nvPr/>
          </p:nvSpPr>
          <p:spPr>
            <a:xfrm>
              <a:off x="7401059" y="2534898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26" name="TextBox 8">
            <a:extLst>
              <a:ext uri="{FF2B5EF4-FFF2-40B4-BE49-F238E27FC236}">
                <a16:creationId xmlns:a16="http://schemas.microsoft.com/office/drawing/2014/main" id="{7F32C073-E5F1-78D6-8AAB-EAB8A31533A2}"/>
              </a:ext>
            </a:extLst>
          </p:cNvPr>
          <p:cNvSpPr txBox="1"/>
          <p:nvPr/>
        </p:nvSpPr>
        <p:spPr>
          <a:xfrm>
            <a:off x="4612324" y="3536434"/>
            <a:ext cx="1463041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4" name="TextBox 7">
            <a:extLst>
              <a:ext uri="{FF2B5EF4-FFF2-40B4-BE49-F238E27FC236}">
                <a16:creationId xmlns:a16="http://schemas.microsoft.com/office/drawing/2014/main" id="{EDBAE9C6-95E3-4C55-A768-B598D8237C74}"/>
              </a:ext>
            </a:extLst>
          </p:cNvPr>
          <p:cNvSpPr txBox="1"/>
          <p:nvPr/>
        </p:nvSpPr>
        <p:spPr>
          <a:xfrm>
            <a:off x="4935583" y="511903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2" name="TextBox 6">
            <a:extLst>
              <a:ext uri="{FF2B5EF4-FFF2-40B4-BE49-F238E27FC236}">
                <a16:creationId xmlns:a16="http://schemas.microsoft.com/office/drawing/2014/main" id="{36875813-1058-135F-2556-4AD9D77BDF43}"/>
              </a:ext>
            </a:extLst>
          </p:cNvPr>
          <p:cNvSpPr txBox="1"/>
          <p:nvPr/>
        </p:nvSpPr>
        <p:spPr>
          <a:xfrm>
            <a:off x="9536451" y="5119032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5" name="TextBox 5">
            <a:extLst>
              <a:ext uri="{FF2B5EF4-FFF2-40B4-BE49-F238E27FC236}">
                <a16:creationId xmlns:a16="http://schemas.microsoft.com/office/drawing/2014/main" id="{E45B243D-CBF3-D5DE-F18B-B1812CB13887}"/>
              </a:ext>
            </a:extLst>
          </p:cNvPr>
          <p:cNvSpPr txBox="1"/>
          <p:nvPr/>
        </p:nvSpPr>
        <p:spPr>
          <a:xfrm>
            <a:off x="10092925" y="3536434"/>
            <a:ext cx="1463040" cy="27699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3" name="TextBox 4">
            <a:extLst>
              <a:ext uri="{FF2B5EF4-FFF2-40B4-BE49-F238E27FC236}">
                <a16:creationId xmlns:a16="http://schemas.microsoft.com/office/drawing/2014/main" id="{136F27A6-76CD-D0DA-40FA-30D1D93DFD80}"/>
              </a:ext>
            </a:extLst>
          </p:cNvPr>
          <p:cNvSpPr txBox="1"/>
          <p:nvPr/>
        </p:nvSpPr>
        <p:spPr>
          <a:xfrm>
            <a:off x="9536451" y="1958857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r>
              <a:rPr lang="en-US" dirty="0"/>
              <a:t>Sample text</a:t>
            </a:r>
          </a:p>
        </p:txBody>
      </p:sp>
      <p:sp>
        <p:nvSpPr>
          <p:cNvPr id="21" name="TextBox 3">
            <a:extLst>
              <a:ext uri="{FF2B5EF4-FFF2-40B4-BE49-F238E27FC236}">
                <a16:creationId xmlns:a16="http://schemas.microsoft.com/office/drawing/2014/main" id="{EC9D3FB3-6683-D21F-DD76-35D01A1C2426}"/>
              </a:ext>
            </a:extLst>
          </p:cNvPr>
          <p:cNvSpPr txBox="1"/>
          <p:nvPr/>
        </p:nvSpPr>
        <p:spPr>
          <a:xfrm>
            <a:off x="4935583" y="1958857"/>
            <a:ext cx="1691640" cy="2769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algn="r"/>
            <a:r>
              <a:rPr lang="en-US" dirty="0"/>
              <a:t>Sample text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57521F89-2354-F7EA-F8E7-AABDB6A90614}"/>
              </a:ext>
            </a:extLst>
          </p:cNvPr>
          <p:cNvSpPr txBox="1"/>
          <p:nvPr/>
        </p:nvSpPr>
        <p:spPr>
          <a:xfrm>
            <a:off x="7538085" y="3122057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1400" dirty="0"/>
              <a:t>Sample Placeholder Text</a:t>
            </a:r>
            <a:endParaRPr lang="en-US" sz="1400" dirty="0"/>
          </a:p>
        </p:txBody>
      </p:sp>
      <p:grpSp>
        <p:nvGrpSpPr>
          <p:cNvPr id="16" name="Group">
            <a:extLst>
              <a:ext uri="{FF2B5EF4-FFF2-40B4-BE49-F238E27FC236}">
                <a16:creationId xmlns:a16="http://schemas.microsoft.com/office/drawing/2014/main" id="{EBE14188-32CD-3A2A-A5D0-D9C03B69A870}"/>
              </a:ext>
            </a:extLst>
          </p:cNvPr>
          <p:cNvGrpSpPr/>
          <p:nvPr/>
        </p:nvGrpSpPr>
        <p:grpSpPr>
          <a:xfrm>
            <a:off x="4263656" y="1645920"/>
            <a:ext cx="137160" cy="4187952"/>
            <a:chOff x="4263656" y="1234440"/>
            <a:chExt cx="137160" cy="4187952"/>
          </a:xfrm>
        </p:grpSpPr>
        <p:sp>
          <p:nvSpPr>
            <p:cNvPr id="17" name="Isosceles Triangle">
              <a:extLst>
                <a:ext uri="{FF2B5EF4-FFF2-40B4-BE49-F238E27FC236}">
                  <a16:creationId xmlns:a16="http://schemas.microsoft.com/office/drawing/2014/main" id="{A71FF557-A980-B23D-1D6B-25D7F862524F}"/>
                </a:ext>
              </a:extLst>
            </p:cNvPr>
            <p:cNvSpPr/>
            <p:nvPr/>
          </p:nvSpPr>
          <p:spPr>
            <a:xfrm rot="5400000">
              <a:off x="4076204" y="3259836"/>
              <a:ext cx="512064" cy="13716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" name="Straight Connector">
              <a:extLst>
                <a:ext uri="{FF2B5EF4-FFF2-40B4-BE49-F238E27FC236}">
                  <a16:creationId xmlns:a16="http://schemas.microsoft.com/office/drawing/2014/main" id="{E629207C-93DE-6EE1-1042-9FBDDB4BCB7C}"/>
                </a:ext>
              </a:extLst>
            </p:cNvPr>
            <p:cNvCxnSpPr>
              <a:cxnSpLocks/>
            </p:cNvCxnSpPr>
            <p:nvPr/>
          </p:nvCxnSpPr>
          <p:spPr>
            <a:xfrm>
              <a:off x="4263656" y="1234440"/>
              <a:ext cx="0" cy="4187952"/>
            </a:xfrm>
            <a:prstGeom prst="line">
              <a:avLst/>
            </a:prstGeom>
            <a:ln w="12700"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">
            <a:extLst>
              <a:ext uri="{FF2B5EF4-FFF2-40B4-BE49-F238E27FC236}">
                <a16:creationId xmlns:a16="http://schemas.microsoft.com/office/drawing/2014/main" id="{BAD47F69-2618-1CBD-E785-8A547CC3E0C5}"/>
              </a:ext>
            </a:extLst>
          </p:cNvPr>
          <p:cNvSpPr txBox="1">
            <a:spLocks/>
          </p:cNvSpPr>
          <p:nvPr/>
        </p:nvSpPr>
        <p:spPr>
          <a:xfrm>
            <a:off x="617742" y="1873956"/>
            <a:ext cx="2834640" cy="3539959"/>
          </a:xfrm>
          <a:prstGeom prst="rect">
            <a:avLst/>
          </a:prstGeom>
          <a:noFill/>
          <a:effectLst/>
        </p:spPr>
        <p:txBody>
          <a:bodyPr lIns="0" tIns="0" rIns="0" bIns="0" anchor="ctr"/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7472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1208" indent="-173736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300"/>
              </a:spcAft>
            </a:pPr>
            <a:r>
              <a:rPr lang="en-US" sz="1800" dirty="0"/>
              <a:t>Key Takeaways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Use bullet points to summarize the key takeaways or insights from the diagram.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Highlight important data or trends the audience should focus on.</a:t>
            </a:r>
          </a:p>
          <a:p>
            <a:pPr marL="173736" indent="-173736">
              <a:buFont typeface="Arial" panose="020B0604020202020204" pitchFamily="34" charset="0"/>
              <a:buChar char="•"/>
            </a:pPr>
            <a:r>
              <a:rPr lang="en-US" sz="1400" dirty="0"/>
              <a:t>You can also include next steps, conclusions, or supporting context here.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Arrow Diagram, 6 Phases</a:t>
            </a:r>
          </a:p>
        </p:txBody>
      </p:sp>
    </p:spTree>
    <p:extLst>
      <p:ext uri="{BB962C8B-B14F-4D97-AF65-F5344CB8AC3E}">
        <p14:creationId xmlns:p14="http://schemas.microsoft.com/office/powerpoint/2010/main" val="2975243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circular diagram with arrow-shaped steps. </a:t>
            </a:r>
          </a:p>
          <a:p>
            <a:r>
              <a:rPr lang="en-US" dirty="0"/>
              <a:t>Great for cycles, repeatable stages, or loops.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Cycle Arrow 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Circular Diagram</a:t>
            </a:r>
            <a:endParaRPr lang="en-US" sz="1600" dirty="0" err="1"/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637482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2–6 Phases</a:t>
            </a:r>
          </a:p>
          <a:p>
            <a:pPr algn="l">
              <a:lnSpc>
                <a:spcPct val="110000"/>
              </a:lnSpc>
            </a:pPr>
            <a:r>
              <a:rPr lang="en-GB" sz="1600" dirty="0"/>
              <a:t>Layout #2 </a:t>
            </a:r>
            <a:endParaRPr lang="en-US" sz="1600" dirty="0" err="1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Bold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D3EA0D6F-2568-16B0-0258-A5D265D622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536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8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032026A4-0677-9848-7764-F911E2A0BC20}"/>
              </a:ext>
            </a:extLst>
          </p:cNvPr>
          <p:cNvGrpSpPr>
            <a:grpSpLocks noChangeAspect="1"/>
          </p:cNvGrpSpPr>
          <p:nvPr/>
        </p:nvGrpSpPr>
        <p:grpSpPr>
          <a:xfrm>
            <a:off x="4542228" y="2118471"/>
            <a:ext cx="3107544" cy="3107826"/>
            <a:chOff x="1358671" y="150359"/>
            <a:chExt cx="3107544" cy="3107826"/>
          </a:xfrm>
          <a:solidFill>
            <a:schemeClr val="accent2"/>
          </a:solidFill>
        </p:grpSpPr>
        <p:sp>
          <p:nvSpPr>
            <p:cNvPr id="5" name="Freeform: Shape 2">
              <a:extLst>
                <a:ext uri="{FF2B5EF4-FFF2-40B4-BE49-F238E27FC236}">
                  <a16:creationId xmlns:a16="http://schemas.microsoft.com/office/drawing/2014/main" id="{5DAF73EC-7359-92FA-1F97-F254834DE0CC}"/>
                </a:ext>
              </a:extLst>
            </p:cNvPr>
            <p:cNvSpPr/>
            <p:nvPr/>
          </p:nvSpPr>
          <p:spPr>
            <a:xfrm>
              <a:off x="2775655" y="150359"/>
              <a:ext cx="1690560" cy="3107544"/>
            </a:xfrm>
            <a:custGeom>
              <a:avLst/>
              <a:gdLst>
                <a:gd name="connsiteX0" fmla="*/ -824 w 1690560"/>
                <a:gd name="connsiteY0" fmla="*/ 2711802 h 3107544"/>
                <a:gd name="connsiteX1" fmla="*/ 160910 w 1690560"/>
                <a:gd name="connsiteY1" fmla="*/ 2321059 h 3107544"/>
                <a:gd name="connsiteX2" fmla="*/ 162382 w 1690560"/>
                <a:gd name="connsiteY2" fmla="*/ 2321059 h 3107544"/>
                <a:gd name="connsiteX3" fmla="*/ 904229 w 1690560"/>
                <a:gd name="connsiteY3" fmla="*/ 1553616 h 3107544"/>
                <a:gd name="connsiteX4" fmla="*/ 903776 w 1690560"/>
                <a:gd name="connsiteY4" fmla="*/ 1527339 h 3107544"/>
                <a:gd name="connsiteX5" fmla="*/ 136333 w 1690560"/>
                <a:gd name="connsiteY5" fmla="*/ 785493 h 3107544"/>
                <a:gd name="connsiteX6" fmla="*/ 110057 w 1690560"/>
                <a:gd name="connsiteY6" fmla="*/ 785946 h 3107544"/>
                <a:gd name="connsiteX7" fmla="*/ 106546 w 1690560"/>
                <a:gd name="connsiteY7" fmla="*/ 785946 h 3107544"/>
                <a:gd name="connsiteX8" fmla="*/ 268337 w 1690560"/>
                <a:gd name="connsiteY8" fmla="*/ 395202 h 3107544"/>
                <a:gd name="connsiteX9" fmla="*/ 104451 w 1690560"/>
                <a:gd name="connsiteY9" fmla="*/ -242 h 3107544"/>
                <a:gd name="connsiteX10" fmla="*/ 107735 w 1690560"/>
                <a:gd name="connsiteY10" fmla="*/ -242 h 3107544"/>
                <a:gd name="connsiteX11" fmla="*/ 136050 w 1690560"/>
                <a:gd name="connsiteY11" fmla="*/ -242 h 3107544"/>
                <a:gd name="connsiteX12" fmla="*/ 1689737 w 1690560"/>
                <a:gd name="connsiteY12" fmla="*/ 1525301 h 3107544"/>
                <a:gd name="connsiteX13" fmla="*/ 1689737 w 1690560"/>
                <a:gd name="connsiteY13" fmla="*/ 1553616 h 3107544"/>
                <a:gd name="connsiteX14" fmla="*/ 164761 w 1690560"/>
                <a:gd name="connsiteY14" fmla="*/ 3107303 h 3107544"/>
                <a:gd name="connsiteX15" fmla="*/ 163175 w 1690560"/>
                <a:gd name="connsiteY15" fmla="*/ 3107303 h 3107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90560" h="3107544">
                  <a:moveTo>
                    <a:pt x="-824" y="2711802"/>
                  </a:moveTo>
                  <a:lnTo>
                    <a:pt x="160910" y="2321059"/>
                  </a:lnTo>
                  <a:lnTo>
                    <a:pt x="162382" y="2321059"/>
                  </a:lnTo>
                  <a:cubicBezTo>
                    <a:pt x="576854" y="2308776"/>
                    <a:pt x="905985" y="1968291"/>
                    <a:pt x="904229" y="1553616"/>
                  </a:cubicBezTo>
                  <a:cubicBezTo>
                    <a:pt x="904229" y="1545234"/>
                    <a:pt x="904229" y="1536627"/>
                    <a:pt x="903776" y="1527339"/>
                  </a:cubicBezTo>
                  <a:cubicBezTo>
                    <a:pt x="891487" y="1112845"/>
                    <a:pt x="551031" y="783715"/>
                    <a:pt x="136333" y="785493"/>
                  </a:cubicBezTo>
                  <a:cubicBezTo>
                    <a:pt x="128065" y="785493"/>
                    <a:pt x="119344" y="785493"/>
                    <a:pt x="110057" y="785946"/>
                  </a:cubicBezTo>
                  <a:lnTo>
                    <a:pt x="106546" y="785946"/>
                  </a:lnTo>
                  <a:lnTo>
                    <a:pt x="268337" y="395202"/>
                  </a:lnTo>
                  <a:lnTo>
                    <a:pt x="104451" y="-242"/>
                  </a:lnTo>
                  <a:lnTo>
                    <a:pt x="107735" y="-242"/>
                  </a:lnTo>
                  <a:cubicBezTo>
                    <a:pt x="117306" y="-242"/>
                    <a:pt x="126820" y="-242"/>
                    <a:pt x="136050" y="-242"/>
                  </a:cubicBezTo>
                  <a:cubicBezTo>
                    <a:pt x="983228" y="-287"/>
                    <a:pt x="1674278" y="678271"/>
                    <a:pt x="1689737" y="1525301"/>
                  </a:cubicBezTo>
                  <a:cubicBezTo>
                    <a:pt x="1689737" y="1534814"/>
                    <a:pt x="1689737" y="1544328"/>
                    <a:pt x="1689737" y="1553616"/>
                  </a:cubicBezTo>
                  <a:cubicBezTo>
                    <a:pt x="1689794" y="2400566"/>
                    <a:pt x="1011542" y="3091560"/>
                    <a:pt x="164761" y="3107303"/>
                  </a:cubicBezTo>
                  <a:lnTo>
                    <a:pt x="163175" y="3107303"/>
                  </a:lnTo>
                  <a:close/>
                </a:path>
              </a:pathLst>
            </a:custGeom>
            <a:solidFill>
              <a:schemeClr val="accent6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1">
              <a:extLst>
                <a:ext uri="{FF2B5EF4-FFF2-40B4-BE49-F238E27FC236}">
                  <a16:creationId xmlns:a16="http://schemas.microsoft.com/office/drawing/2014/main" id="{44EBAFA2-48F7-485D-2E90-568A57A32436}"/>
                </a:ext>
              </a:extLst>
            </p:cNvPr>
            <p:cNvSpPr/>
            <p:nvPr/>
          </p:nvSpPr>
          <p:spPr>
            <a:xfrm>
              <a:off x="1358671" y="150925"/>
              <a:ext cx="1690787" cy="3107260"/>
            </a:xfrm>
            <a:custGeom>
              <a:avLst/>
              <a:gdLst>
                <a:gd name="connsiteX0" fmla="*/ 1553090 w 1690787"/>
                <a:gd name="connsiteY0" fmla="*/ 3107019 h 3107260"/>
                <a:gd name="connsiteX1" fmla="*/ -540 w 1690787"/>
                <a:gd name="connsiteY1" fmla="*/ 1581704 h 3107260"/>
                <a:gd name="connsiteX2" fmla="*/ -824 w 1690787"/>
                <a:gd name="connsiteY2" fmla="*/ 1553389 h 3107260"/>
                <a:gd name="connsiteX3" fmla="*/ 1524493 w 1690787"/>
                <a:gd name="connsiteY3" fmla="*/ -242 h 3107260"/>
                <a:gd name="connsiteX4" fmla="*/ 1526078 w 1690787"/>
                <a:gd name="connsiteY4" fmla="*/ -242 h 3107260"/>
                <a:gd name="connsiteX5" fmla="*/ 1689964 w 1690787"/>
                <a:gd name="connsiteY5" fmla="*/ 395259 h 3107260"/>
                <a:gd name="connsiteX6" fmla="*/ 1528287 w 1690787"/>
                <a:gd name="connsiteY6" fmla="*/ 786002 h 3107260"/>
                <a:gd name="connsiteX7" fmla="*/ 1526815 w 1690787"/>
                <a:gd name="connsiteY7" fmla="*/ 786002 h 3107260"/>
                <a:gd name="connsiteX8" fmla="*/ 785194 w 1690787"/>
                <a:gd name="connsiteY8" fmla="*/ 1553049 h 3107260"/>
                <a:gd name="connsiteX9" fmla="*/ 785647 w 1690787"/>
                <a:gd name="connsiteY9" fmla="*/ 1579325 h 3107260"/>
                <a:gd name="connsiteX10" fmla="*/ 1553090 w 1690787"/>
                <a:gd name="connsiteY10" fmla="*/ 2321172 h 3107260"/>
                <a:gd name="connsiteX11" fmla="*/ 1579366 w 1690787"/>
                <a:gd name="connsiteY11" fmla="*/ 2320719 h 3107260"/>
                <a:gd name="connsiteX12" fmla="*/ 1582877 w 1690787"/>
                <a:gd name="connsiteY12" fmla="*/ 2320719 h 3107260"/>
                <a:gd name="connsiteX13" fmla="*/ 1421030 w 1690787"/>
                <a:gd name="connsiteY13" fmla="*/ 2711462 h 3107260"/>
                <a:gd name="connsiteX14" fmla="*/ 1584916 w 1690787"/>
                <a:gd name="connsiteY14" fmla="*/ 3106906 h 3107260"/>
                <a:gd name="connsiteX15" fmla="*/ 1581745 w 1690787"/>
                <a:gd name="connsiteY15" fmla="*/ 3106906 h 3107260"/>
                <a:gd name="connsiteX16" fmla="*/ 1553090 w 1690787"/>
                <a:gd name="connsiteY16" fmla="*/ 3107019 h 3107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90787" h="3107260">
                  <a:moveTo>
                    <a:pt x="1553090" y="3107019"/>
                  </a:moveTo>
                  <a:cubicBezTo>
                    <a:pt x="706032" y="3107037"/>
                    <a:pt x="15016" y="2428621"/>
                    <a:pt x="-540" y="1581704"/>
                  </a:cubicBezTo>
                  <a:cubicBezTo>
                    <a:pt x="-540" y="1572190"/>
                    <a:pt x="-824" y="1562620"/>
                    <a:pt x="-824" y="1553389"/>
                  </a:cubicBezTo>
                  <a:cubicBezTo>
                    <a:pt x="-840" y="706330"/>
                    <a:pt x="677575" y="15314"/>
                    <a:pt x="1524493" y="-242"/>
                  </a:cubicBezTo>
                  <a:lnTo>
                    <a:pt x="1526078" y="-242"/>
                  </a:lnTo>
                  <a:lnTo>
                    <a:pt x="1689964" y="395259"/>
                  </a:lnTo>
                  <a:lnTo>
                    <a:pt x="1528287" y="786002"/>
                  </a:lnTo>
                  <a:lnTo>
                    <a:pt x="1526815" y="786002"/>
                  </a:lnTo>
                  <a:cubicBezTo>
                    <a:pt x="1112570" y="798404"/>
                    <a:pt x="783625" y="1138617"/>
                    <a:pt x="785194" y="1553049"/>
                  </a:cubicBezTo>
                  <a:cubicBezTo>
                    <a:pt x="785194" y="1561430"/>
                    <a:pt x="785194" y="1570038"/>
                    <a:pt x="785647" y="1579325"/>
                  </a:cubicBezTo>
                  <a:cubicBezTo>
                    <a:pt x="797930" y="1993819"/>
                    <a:pt x="1138392" y="2322950"/>
                    <a:pt x="1553090" y="2321172"/>
                  </a:cubicBezTo>
                  <a:cubicBezTo>
                    <a:pt x="1561528" y="2321172"/>
                    <a:pt x="1570079" y="2321172"/>
                    <a:pt x="1579366" y="2320719"/>
                  </a:cubicBezTo>
                  <a:lnTo>
                    <a:pt x="1582877" y="2320719"/>
                  </a:lnTo>
                  <a:lnTo>
                    <a:pt x="1421030" y="2711462"/>
                  </a:lnTo>
                  <a:lnTo>
                    <a:pt x="1584916" y="3106906"/>
                  </a:lnTo>
                  <a:lnTo>
                    <a:pt x="1581745" y="3106906"/>
                  </a:lnTo>
                  <a:cubicBezTo>
                    <a:pt x="1572118" y="3106906"/>
                    <a:pt x="1562604" y="3107019"/>
                    <a:pt x="1553090" y="3107019"/>
                  </a:cubicBezTo>
                  <a:close/>
                </a:path>
              </a:pathLst>
            </a:custGeom>
            <a:solidFill>
              <a:schemeClr val="tx2"/>
            </a:solidFill>
            <a:ln w="565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1" name="Group 1">
            <a:extLst>
              <a:ext uri="{FF2B5EF4-FFF2-40B4-BE49-F238E27FC236}">
                <a16:creationId xmlns:a16="http://schemas.microsoft.com/office/drawing/2014/main" id="{FBDB9F3D-31A6-BFA9-99AD-A35F57775CCB}"/>
              </a:ext>
            </a:extLst>
          </p:cNvPr>
          <p:cNvGrpSpPr/>
          <p:nvPr/>
        </p:nvGrpSpPr>
        <p:grpSpPr>
          <a:xfrm>
            <a:off x="4824259" y="3530160"/>
            <a:ext cx="2543482" cy="277260"/>
            <a:chOff x="4824259" y="3530160"/>
            <a:chExt cx="2543482" cy="277260"/>
          </a:xfrm>
        </p:grpSpPr>
        <p:sp>
          <p:nvSpPr>
            <p:cNvPr id="8" name="B">
              <a:extLst>
                <a:ext uri="{FF2B5EF4-FFF2-40B4-BE49-F238E27FC236}">
                  <a16:creationId xmlns:a16="http://schemas.microsoft.com/office/drawing/2014/main" id="{77263DBD-A2BC-8B3B-D915-039AD5520F4A}"/>
                </a:ext>
              </a:extLst>
            </p:cNvPr>
            <p:cNvSpPr txBox="1"/>
            <p:nvPr/>
          </p:nvSpPr>
          <p:spPr>
            <a:xfrm>
              <a:off x="7089615" y="353016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9" name="A">
              <a:extLst>
                <a:ext uri="{FF2B5EF4-FFF2-40B4-BE49-F238E27FC236}">
                  <a16:creationId xmlns:a16="http://schemas.microsoft.com/office/drawing/2014/main" id="{FAF154C4-6766-C623-BFAA-893CCD4B53FF}"/>
                </a:ext>
              </a:extLst>
            </p:cNvPr>
            <p:cNvSpPr txBox="1"/>
            <p:nvPr/>
          </p:nvSpPr>
          <p:spPr>
            <a:xfrm>
              <a:off x="4824259" y="3530160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10" name="TextBox 3">
            <a:extLst>
              <a:ext uri="{FF2B5EF4-FFF2-40B4-BE49-F238E27FC236}">
                <a16:creationId xmlns:a16="http://schemas.microsoft.com/office/drawing/2014/main" id="{32125CDD-2272-2BB2-E504-49AA5020902F}"/>
              </a:ext>
            </a:extLst>
          </p:cNvPr>
          <p:cNvSpPr txBox="1"/>
          <p:nvPr/>
        </p:nvSpPr>
        <p:spPr>
          <a:xfrm>
            <a:off x="5547360" y="3123744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grpSp>
        <p:nvGrpSpPr>
          <p:cNvPr id="11" name="Line 2">
            <a:extLst>
              <a:ext uri="{FF2B5EF4-FFF2-40B4-BE49-F238E27FC236}">
                <a16:creationId xmlns:a16="http://schemas.microsoft.com/office/drawing/2014/main" id="{26AF746B-E880-1935-9E86-29B96125C6A8}"/>
              </a:ext>
            </a:extLst>
          </p:cNvPr>
          <p:cNvGrpSpPr>
            <a:grpSpLocks noChangeAspect="1"/>
          </p:cNvGrpSpPr>
          <p:nvPr/>
        </p:nvGrpSpPr>
        <p:grpSpPr>
          <a:xfrm flipH="1" flipV="1">
            <a:off x="7431206" y="4668277"/>
            <a:ext cx="569910" cy="112710"/>
            <a:chOff x="8169701" y="1678802"/>
            <a:chExt cx="433463" cy="85725"/>
          </a:xfrm>
        </p:grpSpPr>
        <p:sp>
          <p:nvSpPr>
            <p:cNvPr id="12" name="Freeform: Shape 2">
              <a:extLst>
                <a:ext uri="{FF2B5EF4-FFF2-40B4-BE49-F238E27FC236}">
                  <a16:creationId xmlns:a16="http://schemas.microsoft.com/office/drawing/2014/main" id="{C30A65A3-BD2D-165D-1C4B-B0FC660E6E70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">
              <a:extLst>
                <a:ext uri="{FF2B5EF4-FFF2-40B4-BE49-F238E27FC236}">
                  <a16:creationId xmlns:a16="http://schemas.microsoft.com/office/drawing/2014/main" id="{49D18278-C518-0D74-7043-4813048C6A48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Box 2">
            <a:extLst>
              <a:ext uri="{FF2B5EF4-FFF2-40B4-BE49-F238E27FC236}">
                <a16:creationId xmlns:a16="http://schemas.microsoft.com/office/drawing/2014/main" id="{B3D1BE6A-6255-4195-4A54-D20C72841AC1}"/>
              </a:ext>
            </a:extLst>
          </p:cNvPr>
          <p:cNvSpPr txBox="1"/>
          <p:nvPr/>
        </p:nvSpPr>
        <p:spPr>
          <a:xfrm>
            <a:off x="8152761" y="4393452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6" name="Oval 2">
            <a:extLst>
              <a:ext uri="{FF2B5EF4-FFF2-40B4-BE49-F238E27FC236}">
                <a16:creationId xmlns:a16="http://schemas.microsoft.com/office/drawing/2014/main" id="{FBFCD4A7-4264-00F6-2851-E714A49EC826}"/>
              </a:ext>
            </a:extLst>
          </p:cNvPr>
          <p:cNvSpPr/>
          <p:nvPr/>
        </p:nvSpPr>
        <p:spPr>
          <a:xfrm>
            <a:off x="10621282" y="4393452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grpSp>
        <p:nvGrpSpPr>
          <p:cNvPr id="18" name="Line 1">
            <a:extLst>
              <a:ext uri="{FF2B5EF4-FFF2-40B4-BE49-F238E27FC236}">
                <a16:creationId xmlns:a16="http://schemas.microsoft.com/office/drawing/2014/main" id="{FF106022-2673-F956-7123-FE7CA09A10C6}"/>
              </a:ext>
            </a:extLst>
          </p:cNvPr>
          <p:cNvGrpSpPr>
            <a:grpSpLocks noChangeAspect="1"/>
          </p:cNvGrpSpPr>
          <p:nvPr/>
        </p:nvGrpSpPr>
        <p:grpSpPr>
          <a:xfrm>
            <a:off x="4193591" y="2574321"/>
            <a:ext cx="569910" cy="112710"/>
            <a:chOff x="8169701" y="1678802"/>
            <a:chExt cx="433463" cy="85725"/>
          </a:xfrm>
        </p:grpSpPr>
        <p:sp>
          <p:nvSpPr>
            <p:cNvPr id="19" name="Freeform: Shape 2">
              <a:extLst>
                <a:ext uri="{FF2B5EF4-FFF2-40B4-BE49-F238E27FC236}">
                  <a16:creationId xmlns:a16="http://schemas.microsoft.com/office/drawing/2014/main" id="{69A1F0DC-E138-29D4-D0D3-5D9D82DB1658}"/>
                </a:ext>
              </a:extLst>
            </p:cNvPr>
            <p:cNvSpPr/>
            <p:nvPr/>
          </p:nvSpPr>
          <p:spPr>
            <a:xfrm>
              <a:off x="8169701" y="1678802"/>
              <a:ext cx="347738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">
              <a:extLst>
                <a:ext uri="{FF2B5EF4-FFF2-40B4-BE49-F238E27FC236}">
                  <a16:creationId xmlns:a16="http://schemas.microsoft.com/office/drawing/2014/main" id="{F5679420-B90E-A698-8101-60E4DE81DD52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5" name="TextBox 1">
            <a:extLst>
              <a:ext uri="{FF2B5EF4-FFF2-40B4-BE49-F238E27FC236}">
                <a16:creationId xmlns:a16="http://schemas.microsoft.com/office/drawing/2014/main" id="{CD566594-39DE-26C3-A7BB-F916DF6E054A}"/>
              </a:ext>
            </a:extLst>
          </p:cNvPr>
          <p:cNvSpPr txBox="1"/>
          <p:nvPr/>
        </p:nvSpPr>
        <p:spPr>
          <a:xfrm>
            <a:off x="1754188" y="2188054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14" name="Oval 1">
            <a:extLst>
              <a:ext uri="{FF2B5EF4-FFF2-40B4-BE49-F238E27FC236}">
                <a16:creationId xmlns:a16="http://schemas.microsoft.com/office/drawing/2014/main" id="{15F72243-F03A-FFD3-261B-83A47DF31D5A}"/>
              </a:ext>
            </a:extLst>
          </p:cNvPr>
          <p:cNvSpPr/>
          <p:nvPr/>
        </p:nvSpPr>
        <p:spPr>
          <a:xfrm>
            <a:off x="1296988" y="2188054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Arrow Diagram, </a:t>
            </a:r>
            <a:r>
              <a:rPr lang="bg-BG" dirty="0"/>
              <a:t>2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3669256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9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grpSp>
        <p:nvGrpSpPr>
          <p:cNvPr id="34" name="Group 2">
            <a:extLst>
              <a:ext uri="{FF2B5EF4-FFF2-40B4-BE49-F238E27FC236}">
                <a16:creationId xmlns:a16="http://schemas.microsoft.com/office/drawing/2014/main" id="{8D4CB1CE-350C-BFD6-78D0-EC87F08E9207}"/>
              </a:ext>
            </a:extLst>
          </p:cNvPr>
          <p:cNvGrpSpPr>
            <a:grpSpLocks noChangeAspect="1"/>
          </p:cNvGrpSpPr>
          <p:nvPr/>
        </p:nvGrpSpPr>
        <p:grpSpPr>
          <a:xfrm>
            <a:off x="4541867" y="2118581"/>
            <a:ext cx="3108266" cy="3107606"/>
            <a:chOff x="4541867" y="2156260"/>
            <a:chExt cx="3108266" cy="3107606"/>
          </a:xfrm>
        </p:grpSpPr>
        <p:sp>
          <p:nvSpPr>
            <p:cNvPr id="35" name="Freeform: Shape 3">
              <a:extLst>
                <a:ext uri="{FF2B5EF4-FFF2-40B4-BE49-F238E27FC236}">
                  <a16:creationId xmlns:a16="http://schemas.microsoft.com/office/drawing/2014/main" id="{223F8535-2569-161E-E72F-D8980B77C9D6}"/>
                </a:ext>
              </a:extLst>
            </p:cNvPr>
            <p:cNvSpPr/>
            <p:nvPr/>
          </p:nvSpPr>
          <p:spPr>
            <a:xfrm>
              <a:off x="4762707" y="4068865"/>
              <a:ext cx="2694658" cy="1195001"/>
            </a:xfrm>
            <a:custGeom>
              <a:avLst/>
              <a:gdLst>
                <a:gd name="connsiteX0" fmla="*/ 1332807 w 2694658"/>
                <a:gd name="connsiteY0" fmla="*/ 1194746 h 1195001"/>
                <a:gd name="connsiteX1" fmla="*/ 234195 w 2694658"/>
                <a:gd name="connsiteY1" fmla="*/ 739615 h 1195001"/>
                <a:gd name="connsiteX2" fmla="*/ -25 w 2694658"/>
                <a:gd name="connsiteY2" fmla="*/ 440611 h 1195001"/>
                <a:gd name="connsiteX3" fmla="*/ -818 w 2694658"/>
                <a:gd name="connsiteY3" fmla="*/ 439252 h 1195001"/>
                <a:gd name="connsiteX4" fmla="*/ 260697 w 2694658"/>
                <a:gd name="connsiteY4" fmla="*/ 99475 h 1195001"/>
                <a:gd name="connsiteX5" fmla="*/ 680209 w 2694658"/>
                <a:gd name="connsiteY5" fmla="*/ 44827 h 1195001"/>
                <a:gd name="connsiteX6" fmla="*/ 681002 w 2694658"/>
                <a:gd name="connsiteY6" fmla="*/ 46073 h 1195001"/>
                <a:gd name="connsiteX7" fmla="*/ 1737992 w 2694658"/>
                <a:gd name="connsiteY7" fmla="*/ 293159 h 1195001"/>
                <a:gd name="connsiteX8" fmla="*/ 2010040 w 2694658"/>
                <a:gd name="connsiteY8" fmla="*/ 2808 h 1195001"/>
                <a:gd name="connsiteX9" fmla="*/ 2011682 w 2694658"/>
                <a:gd name="connsiteY9" fmla="*/ -250 h 1195001"/>
                <a:gd name="connsiteX10" fmla="*/ 2268780 w 2694658"/>
                <a:gd name="connsiteY10" fmla="*/ 335733 h 1195001"/>
                <a:gd name="connsiteX11" fmla="*/ 2693841 w 2694658"/>
                <a:gd name="connsiteY11" fmla="*/ 392363 h 1195001"/>
                <a:gd name="connsiteX12" fmla="*/ 2692199 w 2694658"/>
                <a:gd name="connsiteY12" fmla="*/ 395251 h 1195001"/>
                <a:gd name="connsiteX13" fmla="*/ 1333091 w 2694658"/>
                <a:gd name="connsiteY13" fmla="*/ 1194689 h 1195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94658" h="1195001">
                  <a:moveTo>
                    <a:pt x="1332807" y="1194746"/>
                  </a:moveTo>
                  <a:cubicBezTo>
                    <a:pt x="920488" y="1195850"/>
                    <a:pt x="524920" y="1031959"/>
                    <a:pt x="234195" y="739615"/>
                  </a:cubicBezTo>
                  <a:cubicBezTo>
                    <a:pt x="144267" y="649834"/>
                    <a:pt x="65615" y="549424"/>
                    <a:pt x="-25" y="440611"/>
                  </a:cubicBezTo>
                  <a:lnTo>
                    <a:pt x="-818" y="439252"/>
                  </a:lnTo>
                  <a:lnTo>
                    <a:pt x="260697" y="99475"/>
                  </a:lnTo>
                  <a:lnTo>
                    <a:pt x="680209" y="44827"/>
                  </a:lnTo>
                  <a:lnTo>
                    <a:pt x="681002" y="46073"/>
                  </a:lnTo>
                  <a:cubicBezTo>
                    <a:pt x="904632" y="406186"/>
                    <a:pt x="1377885" y="516812"/>
                    <a:pt x="1737992" y="293159"/>
                  </a:cubicBezTo>
                  <a:cubicBezTo>
                    <a:pt x="1852610" y="221970"/>
                    <a:pt x="1946445" y="121821"/>
                    <a:pt x="2010040" y="2808"/>
                  </a:cubicBezTo>
                  <a:lnTo>
                    <a:pt x="2011682" y="-250"/>
                  </a:lnTo>
                  <a:lnTo>
                    <a:pt x="2268780" y="335733"/>
                  </a:lnTo>
                  <a:lnTo>
                    <a:pt x="2693841" y="392363"/>
                  </a:lnTo>
                  <a:lnTo>
                    <a:pt x="2692199" y="395251"/>
                  </a:lnTo>
                  <a:cubicBezTo>
                    <a:pt x="2417376" y="888188"/>
                    <a:pt x="1897460" y="1193993"/>
                    <a:pt x="1333091" y="1194689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2">
              <a:extLst>
                <a:ext uri="{FF2B5EF4-FFF2-40B4-BE49-F238E27FC236}">
                  <a16:creationId xmlns:a16="http://schemas.microsoft.com/office/drawing/2014/main" id="{A7CE4C5F-97D4-3A48-BDE9-CAA3FA525FFA}"/>
                </a:ext>
              </a:extLst>
            </p:cNvPr>
            <p:cNvSpPr/>
            <p:nvPr/>
          </p:nvSpPr>
          <p:spPr>
            <a:xfrm>
              <a:off x="6067112" y="2156260"/>
              <a:ext cx="1583021" cy="2309747"/>
            </a:xfrm>
            <a:custGeom>
              <a:avLst/>
              <a:gdLst>
                <a:gd name="connsiteX0" fmla="*/ 961714 w 1583021"/>
                <a:gd name="connsiteY0" fmla="*/ 2252642 h 2309747"/>
                <a:gd name="connsiteX1" fmla="*/ 704786 w 1583021"/>
                <a:gd name="connsiteY1" fmla="*/ 1916772 h 2309747"/>
                <a:gd name="connsiteX2" fmla="*/ 705466 w 1583021"/>
                <a:gd name="connsiteY2" fmla="*/ 1915470 h 2309747"/>
                <a:gd name="connsiteX3" fmla="*/ 796073 w 1583021"/>
                <a:gd name="connsiteY3" fmla="*/ 1553437 h 2309747"/>
                <a:gd name="connsiteX4" fmla="*/ 28177 w 1583021"/>
                <a:gd name="connsiteY4" fmla="*/ 785541 h 2309747"/>
                <a:gd name="connsiteX5" fmla="*/ 3203 w 1583021"/>
                <a:gd name="connsiteY5" fmla="*/ 785937 h 2309747"/>
                <a:gd name="connsiteX6" fmla="*/ -308 w 1583021"/>
                <a:gd name="connsiteY6" fmla="*/ 785937 h 2309747"/>
                <a:gd name="connsiteX7" fmla="*/ 162162 w 1583021"/>
                <a:gd name="connsiteY7" fmla="*/ 395194 h 2309747"/>
                <a:gd name="connsiteX8" fmla="*/ -818 w 1583021"/>
                <a:gd name="connsiteY8" fmla="*/ -250 h 2309747"/>
                <a:gd name="connsiteX9" fmla="*/ 2467 w 1583021"/>
                <a:gd name="connsiteY9" fmla="*/ -250 h 2309747"/>
                <a:gd name="connsiteX10" fmla="*/ 28403 w 1583021"/>
                <a:gd name="connsiteY10" fmla="*/ -250 h 2309747"/>
                <a:gd name="connsiteX11" fmla="*/ 1582203 w 1583021"/>
                <a:gd name="connsiteY11" fmla="*/ 1555918 h 2309747"/>
                <a:gd name="connsiteX12" fmla="*/ 1387511 w 1583021"/>
                <a:gd name="connsiteY12" fmla="*/ 2308139 h 2309747"/>
                <a:gd name="connsiteX13" fmla="*/ 1386776 w 1583021"/>
                <a:gd name="connsiteY13" fmla="*/ 2309498 h 2309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83021" h="2309747">
                  <a:moveTo>
                    <a:pt x="961714" y="2252642"/>
                  </a:moveTo>
                  <a:lnTo>
                    <a:pt x="704786" y="1916772"/>
                  </a:lnTo>
                  <a:lnTo>
                    <a:pt x="705466" y="1915470"/>
                  </a:lnTo>
                  <a:cubicBezTo>
                    <a:pt x="764983" y="1804079"/>
                    <a:pt x="796129" y="1679732"/>
                    <a:pt x="796073" y="1553437"/>
                  </a:cubicBezTo>
                  <a:cubicBezTo>
                    <a:pt x="796073" y="1130018"/>
                    <a:pt x="451596" y="785541"/>
                    <a:pt x="28177" y="785541"/>
                  </a:cubicBezTo>
                  <a:cubicBezTo>
                    <a:pt x="19286" y="785541"/>
                    <a:pt x="11188" y="785541"/>
                    <a:pt x="3203" y="785937"/>
                  </a:cubicBezTo>
                  <a:lnTo>
                    <a:pt x="-308" y="785937"/>
                  </a:lnTo>
                  <a:lnTo>
                    <a:pt x="162162" y="395194"/>
                  </a:lnTo>
                  <a:lnTo>
                    <a:pt x="-818" y="-250"/>
                  </a:lnTo>
                  <a:lnTo>
                    <a:pt x="2467" y="-250"/>
                  </a:lnTo>
                  <a:cubicBezTo>
                    <a:pt x="11075" y="-250"/>
                    <a:pt x="19796" y="-250"/>
                    <a:pt x="28403" y="-250"/>
                  </a:cubicBezTo>
                  <a:cubicBezTo>
                    <a:pt x="887189" y="401"/>
                    <a:pt x="1582883" y="697120"/>
                    <a:pt x="1582203" y="1555918"/>
                  </a:cubicBezTo>
                  <a:cubicBezTo>
                    <a:pt x="1582034" y="1819092"/>
                    <a:pt x="1515041" y="2077917"/>
                    <a:pt x="1387511" y="2308139"/>
                  </a:cubicBezTo>
                  <a:lnTo>
                    <a:pt x="1386776" y="2309498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7" name="Freeform: Shape 1">
              <a:extLst>
                <a:ext uri="{FF2B5EF4-FFF2-40B4-BE49-F238E27FC236}">
                  <a16:creationId xmlns:a16="http://schemas.microsoft.com/office/drawing/2014/main" id="{11C576C6-F438-EC30-C597-91CF0B4F9C12}"/>
                </a:ext>
              </a:extLst>
            </p:cNvPr>
            <p:cNvSpPr/>
            <p:nvPr/>
          </p:nvSpPr>
          <p:spPr>
            <a:xfrm>
              <a:off x="4541867" y="2156260"/>
              <a:ext cx="1693320" cy="2356410"/>
            </a:xfrm>
            <a:custGeom>
              <a:avLst/>
              <a:gdLst>
                <a:gd name="connsiteX0" fmla="*/ 220646 w 1693320"/>
                <a:gd name="connsiteY0" fmla="*/ 2353216 h 2356410"/>
                <a:gd name="connsiteX1" fmla="*/ 754583 w 1693320"/>
                <a:gd name="connsiteY1" fmla="*/ 220758 h 2356410"/>
                <a:gd name="connsiteX2" fmla="*/ 1527711 w 1693320"/>
                <a:gd name="connsiteY2" fmla="*/ -250 h 2356410"/>
                <a:gd name="connsiteX3" fmla="*/ 1529297 w 1693320"/>
                <a:gd name="connsiteY3" fmla="*/ -250 h 2356410"/>
                <a:gd name="connsiteX4" fmla="*/ 1692503 w 1693320"/>
                <a:gd name="connsiteY4" fmla="*/ 395534 h 2356410"/>
                <a:gd name="connsiteX5" fmla="*/ 1530147 w 1693320"/>
                <a:gd name="connsiteY5" fmla="*/ 785881 h 2356410"/>
                <a:gd name="connsiteX6" fmla="*/ 1528674 w 1693320"/>
                <a:gd name="connsiteY6" fmla="*/ 785881 h 2356410"/>
                <a:gd name="connsiteX7" fmla="*/ 786125 w 1693320"/>
                <a:gd name="connsiteY7" fmla="*/ 1577658 h 2356410"/>
                <a:gd name="connsiteX8" fmla="*/ 901672 w 1693320"/>
                <a:gd name="connsiteY8" fmla="*/ 1958678 h 2356410"/>
                <a:gd name="connsiteX9" fmla="*/ 903541 w 1693320"/>
                <a:gd name="connsiteY9" fmla="*/ 1961679 h 2356410"/>
                <a:gd name="connsiteX10" fmla="*/ 483690 w 1693320"/>
                <a:gd name="connsiteY10" fmla="*/ 2016383 h 2356410"/>
                <a:gd name="connsiteX11" fmla="*/ 222175 w 1693320"/>
                <a:gd name="connsiteY11" fmla="*/ 2356161 h 2356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93320" h="2356410">
                  <a:moveTo>
                    <a:pt x="220646" y="2353216"/>
                  </a:moveTo>
                  <a:cubicBezTo>
                    <a:pt x="-220776" y="1616913"/>
                    <a:pt x="18275" y="662179"/>
                    <a:pt x="754583" y="220758"/>
                  </a:cubicBezTo>
                  <a:cubicBezTo>
                    <a:pt x="988446" y="80555"/>
                    <a:pt x="1255097" y="4331"/>
                    <a:pt x="1527711" y="-250"/>
                  </a:cubicBezTo>
                  <a:lnTo>
                    <a:pt x="1529297" y="-250"/>
                  </a:lnTo>
                  <a:lnTo>
                    <a:pt x="1692503" y="395534"/>
                  </a:lnTo>
                  <a:lnTo>
                    <a:pt x="1530147" y="785881"/>
                  </a:lnTo>
                  <a:lnTo>
                    <a:pt x="1528674" y="785881"/>
                  </a:lnTo>
                  <a:cubicBezTo>
                    <a:pt x="1104972" y="799472"/>
                    <a:pt x="772534" y="1153967"/>
                    <a:pt x="786125" y="1577658"/>
                  </a:cubicBezTo>
                  <a:cubicBezTo>
                    <a:pt x="790458" y="1712617"/>
                    <a:pt x="830313" y="1844043"/>
                    <a:pt x="901672" y="1958678"/>
                  </a:cubicBezTo>
                  <a:lnTo>
                    <a:pt x="903541" y="1961679"/>
                  </a:lnTo>
                  <a:lnTo>
                    <a:pt x="483690" y="2016383"/>
                  </a:lnTo>
                  <a:lnTo>
                    <a:pt x="222175" y="2356161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42" name="Group 1">
            <a:extLst>
              <a:ext uri="{FF2B5EF4-FFF2-40B4-BE49-F238E27FC236}">
                <a16:creationId xmlns:a16="http://schemas.microsoft.com/office/drawing/2014/main" id="{2CAD2D06-3966-FF97-403E-08A9B0200C0F}"/>
              </a:ext>
            </a:extLst>
          </p:cNvPr>
          <p:cNvGrpSpPr/>
          <p:nvPr/>
        </p:nvGrpSpPr>
        <p:grpSpPr>
          <a:xfrm>
            <a:off x="4937580" y="2989419"/>
            <a:ext cx="2320099" cy="1941798"/>
            <a:chOff x="4937580" y="2989419"/>
            <a:chExt cx="2320099" cy="1941798"/>
          </a:xfrm>
        </p:grpSpPr>
        <p:sp>
          <p:nvSpPr>
            <p:cNvPr id="40" name="C">
              <a:extLst>
                <a:ext uri="{FF2B5EF4-FFF2-40B4-BE49-F238E27FC236}">
                  <a16:creationId xmlns:a16="http://schemas.microsoft.com/office/drawing/2014/main" id="{487ED126-2082-A1B0-B8EC-7F3B2EE6E6E4}"/>
                </a:ext>
              </a:extLst>
            </p:cNvPr>
            <p:cNvSpPr txBox="1"/>
            <p:nvPr/>
          </p:nvSpPr>
          <p:spPr>
            <a:xfrm>
              <a:off x="5928049" y="4653957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C</a:t>
              </a:r>
            </a:p>
          </p:txBody>
        </p:sp>
        <p:sp>
          <p:nvSpPr>
            <p:cNvPr id="39" name="B">
              <a:extLst>
                <a:ext uri="{FF2B5EF4-FFF2-40B4-BE49-F238E27FC236}">
                  <a16:creationId xmlns:a16="http://schemas.microsoft.com/office/drawing/2014/main" id="{AA2E22D2-1C75-6EF4-C8CF-840AA23733DA}"/>
                </a:ext>
              </a:extLst>
            </p:cNvPr>
            <p:cNvSpPr txBox="1"/>
            <p:nvPr/>
          </p:nvSpPr>
          <p:spPr>
            <a:xfrm>
              <a:off x="6979553" y="2989419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B</a:t>
              </a:r>
            </a:p>
          </p:txBody>
        </p:sp>
        <p:sp>
          <p:nvSpPr>
            <p:cNvPr id="38" name="A">
              <a:extLst>
                <a:ext uri="{FF2B5EF4-FFF2-40B4-BE49-F238E27FC236}">
                  <a16:creationId xmlns:a16="http://schemas.microsoft.com/office/drawing/2014/main" id="{F1041FFA-9056-8BB5-CDE1-AB91966571A1}"/>
                </a:ext>
              </a:extLst>
            </p:cNvPr>
            <p:cNvSpPr txBox="1"/>
            <p:nvPr/>
          </p:nvSpPr>
          <p:spPr>
            <a:xfrm>
              <a:off x="4937580" y="2989419"/>
              <a:ext cx="278126" cy="27726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+mj-lt"/>
                </a:rPr>
                <a:t>A</a:t>
              </a:r>
            </a:p>
          </p:txBody>
        </p:sp>
      </p:grpSp>
      <p:sp>
        <p:nvSpPr>
          <p:cNvPr id="41" name="TextBox 4">
            <a:extLst>
              <a:ext uri="{FF2B5EF4-FFF2-40B4-BE49-F238E27FC236}">
                <a16:creationId xmlns:a16="http://schemas.microsoft.com/office/drawing/2014/main" id="{4B74D33E-3BE1-9D45-7F5D-D67A90190CCC}"/>
              </a:ext>
            </a:extLst>
          </p:cNvPr>
          <p:cNvSpPr txBox="1"/>
          <p:nvPr/>
        </p:nvSpPr>
        <p:spPr>
          <a:xfrm>
            <a:off x="5547360" y="3123744"/>
            <a:ext cx="1097280" cy="1097280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/>
          </a:bodyPr>
          <a:lstStyle/>
          <a:p>
            <a:pPr algn="ctr"/>
            <a:r>
              <a:rPr lang="en-GB" sz="2000" dirty="0">
                <a:latin typeface="+mj-lt"/>
              </a:rPr>
              <a:t>Sample Text</a:t>
            </a:r>
            <a:endParaRPr lang="en-US" sz="2000" dirty="0">
              <a:latin typeface="+mj-lt"/>
            </a:endParaRPr>
          </a:p>
        </p:txBody>
      </p:sp>
      <p:grpSp>
        <p:nvGrpSpPr>
          <p:cNvPr id="24" name="Line 3">
            <a:extLst>
              <a:ext uri="{FF2B5EF4-FFF2-40B4-BE49-F238E27FC236}">
                <a16:creationId xmlns:a16="http://schemas.microsoft.com/office/drawing/2014/main" id="{CAF6A6C1-B7B4-B720-A3BE-85790C943433}"/>
              </a:ext>
            </a:extLst>
          </p:cNvPr>
          <p:cNvGrpSpPr>
            <a:grpSpLocks noChangeAspect="1"/>
          </p:cNvGrpSpPr>
          <p:nvPr/>
        </p:nvGrpSpPr>
        <p:grpSpPr>
          <a:xfrm flipH="1" flipV="1">
            <a:off x="6974007" y="5100896"/>
            <a:ext cx="1027109" cy="112710"/>
            <a:chOff x="7821963" y="1678802"/>
            <a:chExt cx="781201" cy="85725"/>
          </a:xfrm>
        </p:grpSpPr>
        <p:sp>
          <p:nvSpPr>
            <p:cNvPr id="25" name="Freeform: Shape 2">
              <a:extLst>
                <a:ext uri="{FF2B5EF4-FFF2-40B4-BE49-F238E27FC236}">
                  <a16:creationId xmlns:a16="http://schemas.microsoft.com/office/drawing/2014/main" id="{A2D321E9-89DC-9286-2DE4-0B0B407EF201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1">
              <a:extLst>
                <a:ext uri="{FF2B5EF4-FFF2-40B4-BE49-F238E27FC236}">
                  <a16:creationId xmlns:a16="http://schemas.microsoft.com/office/drawing/2014/main" id="{B7CCAA22-193F-C61A-4206-A1988B8573E2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2" name="TextBox 3">
            <a:extLst>
              <a:ext uri="{FF2B5EF4-FFF2-40B4-BE49-F238E27FC236}">
                <a16:creationId xmlns:a16="http://schemas.microsoft.com/office/drawing/2014/main" id="{41BE416D-9F2A-64F8-F09C-F4DEE3F1B5FD}"/>
              </a:ext>
            </a:extLst>
          </p:cNvPr>
          <p:cNvSpPr txBox="1"/>
          <p:nvPr/>
        </p:nvSpPr>
        <p:spPr>
          <a:xfrm>
            <a:off x="8152761" y="4826071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31" name="Oval 3">
            <a:extLst>
              <a:ext uri="{FF2B5EF4-FFF2-40B4-BE49-F238E27FC236}">
                <a16:creationId xmlns:a16="http://schemas.microsoft.com/office/drawing/2014/main" id="{7AF85C25-37D5-450D-ECEC-206A62A1F79B}"/>
              </a:ext>
            </a:extLst>
          </p:cNvPr>
          <p:cNvSpPr/>
          <p:nvPr/>
        </p:nvSpPr>
        <p:spPr>
          <a:xfrm>
            <a:off x="10621282" y="4826071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C</a:t>
            </a:r>
          </a:p>
        </p:txBody>
      </p:sp>
      <p:grpSp>
        <p:nvGrpSpPr>
          <p:cNvPr id="21" name="Line 2">
            <a:extLst>
              <a:ext uri="{FF2B5EF4-FFF2-40B4-BE49-F238E27FC236}">
                <a16:creationId xmlns:a16="http://schemas.microsoft.com/office/drawing/2014/main" id="{33AB2060-32C2-CE44-6BD5-7A1414FFD789}"/>
              </a:ext>
            </a:extLst>
          </p:cNvPr>
          <p:cNvGrpSpPr>
            <a:grpSpLocks noChangeAspect="1"/>
          </p:cNvGrpSpPr>
          <p:nvPr/>
        </p:nvGrpSpPr>
        <p:grpSpPr>
          <a:xfrm flipH="1">
            <a:off x="6974007" y="2131163"/>
            <a:ext cx="1027109" cy="112710"/>
            <a:chOff x="7821963" y="1678802"/>
            <a:chExt cx="781201" cy="85725"/>
          </a:xfrm>
        </p:grpSpPr>
        <p:sp>
          <p:nvSpPr>
            <p:cNvPr id="22" name="Freeform: Shape 2">
              <a:extLst>
                <a:ext uri="{FF2B5EF4-FFF2-40B4-BE49-F238E27FC236}">
                  <a16:creationId xmlns:a16="http://schemas.microsoft.com/office/drawing/2014/main" id="{F21DB017-E3AA-55E2-52CE-BCB81EFB2D6D}"/>
                </a:ext>
              </a:extLst>
            </p:cNvPr>
            <p:cNvSpPr/>
            <p:nvPr/>
          </p:nvSpPr>
          <p:spPr>
            <a:xfrm>
              <a:off x="7821963" y="1678802"/>
              <a:ext cx="695476" cy="9525"/>
            </a:xfrm>
            <a:custGeom>
              <a:avLst/>
              <a:gdLst>
                <a:gd name="connsiteX0" fmla="*/ 0 w 790575"/>
                <a:gd name="connsiteY0" fmla="*/ 0 h 9525"/>
                <a:gd name="connsiteX1" fmla="*/ 790575 w 79057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90575" h="9525">
                  <a:moveTo>
                    <a:pt x="0" y="0"/>
                  </a:moveTo>
                  <a:lnTo>
                    <a:pt x="790575" y="0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1">
              <a:extLst>
                <a:ext uri="{FF2B5EF4-FFF2-40B4-BE49-F238E27FC236}">
                  <a16:creationId xmlns:a16="http://schemas.microsoft.com/office/drawing/2014/main" id="{2FE249F6-EAF1-26A8-72C8-D6F5376A2833}"/>
                </a:ext>
              </a:extLst>
            </p:cNvPr>
            <p:cNvSpPr/>
            <p:nvPr/>
          </p:nvSpPr>
          <p:spPr>
            <a:xfrm>
              <a:off x="8517439" y="1678802"/>
              <a:ext cx="85725" cy="85725"/>
            </a:xfrm>
            <a:custGeom>
              <a:avLst/>
              <a:gdLst>
                <a:gd name="connsiteX0" fmla="*/ 0 w 85725"/>
                <a:gd name="connsiteY0" fmla="*/ 0 h 85725"/>
                <a:gd name="connsiteX1" fmla="*/ 85725 w 85725"/>
                <a:gd name="connsiteY1" fmla="*/ 85725 h 8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5725" h="85725">
                  <a:moveTo>
                    <a:pt x="0" y="0"/>
                  </a:moveTo>
                  <a:lnTo>
                    <a:pt x="85725" y="85725"/>
                  </a:lnTo>
                </a:path>
              </a:pathLst>
            </a:custGeom>
            <a:ln w="19050" cap="rnd">
              <a:solidFill>
                <a:schemeClr val="bg1">
                  <a:lumMod val="8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0" name="TextBox 2">
            <a:extLst>
              <a:ext uri="{FF2B5EF4-FFF2-40B4-BE49-F238E27FC236}">
                <a16:creationId xmlns:a16="http://schemas.microsoft.com/office/drawing/2014/main" id="{C2E9A020-677E-081C-DC4E-C98256BA9E9C}"/>
              </a:ext>
            </a:extLst>
          </p:cNvPr>
          <p:cNvSpPr txBox="1"/>
          <p:nvPr/>
        </p:nvSpPr>
        <p:spPr>
          <a:xfrm>
            <a:off x="8152761" y="1744896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9" name="Oval 2">
            <a:extLst>
              <a:ext uri="{FF2B5EF4-FFF2-40B4-BE49-F238E27FC236}">
                <a16:creationId xmlns:a16="http://schemas.microsoft.com/office/drawing/2014/main" id="{05F3CCB9-8CAA-548B-9296-58C9AEB277AE}"/>
              </a:ext>
            </a:extLst>
          </p:cNvPr>
          <p:cNvSpPr/>
          <p:nvPr/>
        </p:nvSpPr>
        <p:spPr>
          <a:xfrm>
            <a:off x="10621282" y="1744896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B</a:t>
            </a:r>
          </a:p>
        </p:txBody>
      </p:sp>
      <p:sp>
        <p:nvSpPr>
          <p:cNvPr id="33" name="Line 1">
            <a:extLst>
              <a:ext uri="{FF2B5EF4-FFF2-40B4-BE49-F238E27FC236}">
                <a16:creationId xmlns:a16="http://schemas.microsoft.com/office/drawing/2014/main" id="{FE24D2E6-9017-F0A6-D8CF-870E876C55C1}"/>
              </a:ext>
            </a:extLst>
          </p:cNvPr>
          <p:cNvSpPr/>
          <p:nvPr/>
        </p:nvSpPr>
        <p:spPr>
          <a:xfrm>
            <a:off x="4193591" y="3672384"/>
            <a:ext cx="228600" cy="0"/>
          </a:xfrm>
          <a:custGeom>
            <a:avLst/>
            <a:gdLst>
              <a:gd name="connsiteX0" fmla="*/ 0 w 349857"/>
              <a:gd name="connsiteY0" fmla="*/ 0 h 7951"/>
              <a:gd name="connsiteX1" fmla="*/ 349857 w 349857"/>
              <a:gd name="connsiteY1" fmla="*/ 0 h 7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9857" h="7951">
                <a:moveTo>
                  <a:pt x="0" y="0"/>
                </a:moveTo>
                <a:lnTo>
                  <a:pt x="349857" y="0"/>
                </a:lnTo>
              </a:path>
            </a:pathLst>
          </a:custGeom>
          <a:ln w="19050" cap="rnd">
            <a:solidFill>
              <a:schemeClr val="bg1">
                <a:lumMod val="8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A4B8F1EB-E519-E194-BB8A-84F61783BACD}"/>
              </a:ext>
            </a:extLst>
          </p:cNvPr>
          <p:cNvSpPr txBox="1"/>
          <p:nvPr/>
        </p:nvSpPr>
        <p:spPr>
          <a:xfrm>
            <a:off x="1754188" y="3285483"/>
            <a:ext cx="2286000" cy="77380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600" b="1" dirty="0"/>
              <a:t>Text Placeholder</a:t>
            </a:r>
          </a:p>
          <a:p>
            <a:pPr algn="l">
              <a:lnSpc>
                <a:spcPct val="110000"/>
              </a:lnSpc>
              <a:spcAft>
                <a:spcPts val="300"/>
              </a:spcAft>
            </a:pPr>
            <a:r>
              <a:rPr lang="en-US" sz="1400" dirty="0"/>
              <a:t>This is sample text showing how your content appears</a:t>
            </a:r>
          </a:p>
        </p:txBody>
      </p:sp>
      <p:sp>
        <p:nvSpPr>
          <p:cNvPr id="27" name="Oval 1">
            <a:extLst>
              <a:ext uri="{FF2B5EF4-FFF2-40B4-BE49-F238E27FC236}">
                <a16:creationId xmlns:a16="http://schemas.microsoft.com/office/drawing/2014/main" id="{73FE4970-1F1E-3734-951B-F8E6E152DC5C}"/>
              </a:ext>
            </a:extLst>
          </p:cNvPr>
          <p:cNvSpPr/>
          <p:nvPr/>
        </p:nvSpPr>
        <p:spPr>
          <a:xfrm>
            <a:off x="1296988" y="3285483"/>
            <a:ext cx="272143" cy="272143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+mj-lt"/>
              </a:rPr>
              <a:t>A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Cycle Arrow Diagram, </a:t>
            </a:r>
            <a:r>
              <a:rPr lang="bg-BG" dirty="0"/>
              <a:t>3</a:t>
            </a:r>
            <a:r>
              <a:rPr lang="en-US" dirty="0"/>
              <a:t> Phases</a:t>
            </a:r>
          </a:p>
        </p:txBody>
      </p:sp>
    </p:spTree>
    <p:extLst>
      <p:ext uri="{BB962C8B-B14F-4D97-AF65-F5344CB8AC3E}">
        <p14:creationId xmlns:p14="http://schemas.microsoft.com/office/powerpoint/2010/main" val="142113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945</Words>
  <Application>Microsoft Office PowerPoint</Application>
  <PresentationFormat>Widescreen</PresentationFormat>
  <Paragraphs>219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Cycle Arrow </vt:lpstr>
      <vt:lpstr>Cycle Arrow Diagram, 2 Phases</vt:lpstr>
      <vt:lpstr>Cycle Arrow Diagram, 3 Phases</vt:lpstr>
      <vt:lpstr>Cycle Arrow Diagram, 4 Phases</vt:lpstr>
      <vt:lpstr>Cycle Arrow Diagram, 5 Phases</vt:lpstr>
      <vt:lpstr>Cycle Arrow Diagram, 6 Phases</vt:lpstr>
      <vt:lpstr>Cycle Arrow </vt:lpstr>
      <vt:lpstr>Cycle Arrow Diagram, 2 Phases</vt:lpstr>
      <vt:lpstr>Cycle Arrow Diagram, 3 Phases</vt:lpstr>
      <vt:lpstr>Cycle Arrow Diagram, 4 Phases</vt:lpstr>
      <vt:lpstr>Cycle Arrow Diagram, 5 Phases</vt:lpstr>
      <vt:lpstr>Cycle Arrow Diagram, 6 Phases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2025-08-06T08:07:58Z</dcterms:created>
  <dcterms:modified xsi:type="dcterms:W3CDTF">2025-08-13T19:27:54Z</dcterms:modified>
</cp:coreProperties>
</file>