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2" r:id="rId2"/>
    <p:sldId id="273" r:id="rId3"/>
    <p:sldId id="269" r:id="rId4"/>
    <p:sldId id="270" r:id="rId5"/>
    <p:sldId id="271" r:id="rId6"/>
    <p:sldId id="274" r:id="rId7"/>
    <p:sldId id="275" r:id="rId8"/>
    <p:sldId id="276" r:id="rId9"/>
    <p:sldId id="264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cycle diagram with narrow segments subtly shaped like puzzle pieces. Ideal for showing connected ideas or related steps.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824038"/>
            <a:ext cx="10969626" cy="1187450"/>
          </a:xfrm>
        </p:spPr>
        <p:txBody>
          <a:bodyPr/>
          <a:lstStyle/>
          <a:p>
            <a:r>
              <a:rPr lang="en-US" sz="6000" dirty="0"/>
              <a:t>Cycle Puzzle &amp; Icons – Narrow 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Circular Diagram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2–8 Segments</a:t>
            </a: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Bold,</a:t>
            </a:r>
          </a:p>
          <a:p>
            <a:pPr algn="l">
              <a:lnSpc>
                <a:spcPct val="110000"/>
              </a:lnSpc>
            </a:pPr>
            <a:r>
              <a:rPr lang="en-GB" sz="1600" dirty="0"/>
              <a:t>Icons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>
            <a:extLst>
              <a:ext uri="{FF2B5EF4-FFF2-40B4-BE49-F238E27FC236}">
                <a16:creationId xmlns:a16="http://schemas.microsoft.com/office/drawing/2014/main" id="{59A5277F-D084-D1BF-999D-C7321FD0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67FA569F-3FFD-FDAE-14A7-C47892AF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AD7BC3C3-A854-A546-8CF5-A9C274F80F92}"/>
              </a:ext>
            </a:extLst>
          </p:cNvPr>
          <p:cNvGrpSpPr>
            <a:grpSpLocks noChangeAspect="1"/>
          </p:cNvGrpSpPr>
          <p:nvPr/>
        </p:nvGrpSpPr>
        <p:grpSpPr>
          <a:xfrm>
            <a:off x="5924861" y="1188720"/>
            <a:ext cx="4475838" cy="4480560"/>
            <a:chOff x="-5061284" y="-130986"/>
            <a:chExt cx="4484972" cy="4489704"/>
          </a:xfrm>
        </p:grpSpPr>
        <p:sp>
          <p:nvSpPr>
            <p:cNvPr id="22" name="Freeform: Shape 2">
              <a:extLst>
                <a:ext uri="{FF2B5EF4-FFF2-40B4-BE49-F238E27FC236}">
                  <a16:creationId xmlns:a16="http://schemas.microsoft.com/office/drawing/2014/main" id="{55DD0D27-7A75-D21C-A249-B7885C66BBBC}"/>
                </a:ext>
              </a:extLst>
            </p:cNvPr>
            <p:cNvSpPr/>
            <p:nvPr/>
          </p:nvSpPr>
          <p:spPr>
            <a:xfrm>
              <a:off x="-2877597" y="-130986"/>
              <a:ext cx="2301285" cy="4489212"/>
            </a:xfrm>
            <a:custGeom>
              <a:avLst/>
              <a:gdLst>
                <a:gd name="connsiteX0" fmla="*/ 94376 w 2109074"/>
                <a:gd name="connsiteY0" fmla="*/ 3997290 h 4114259"/>
                <a:gd name="connsiteX1" fmla="*/ -166 w 2109074"/>
                <a:gd name="connsiteY1" fmla="*/ 3902748 h 4114259"/>
                <a:gd name="connsiteX2" fmla="*/ 94376 w 2109074"/>
                <a:gd name="connsiteY2" fmla="*/ 3808207 h 4114259"/>
                <a:gd name="connsiteX3" fmla="*/ 94376 w 2109074"/>
                <a:gd name="connsiteY3" fmla="*/ 3690705 h 4114259"/>
                <a:gd name="connsiteX4" fmla="*/ 98788 w 2109074"/>
                <a:gd name="connsiteY4" fmla="*/ 3690705 h 4114259"/>
                <a:gd name="connsiteX5" fmla="*/ 1688073 w 2109074"/>
                <a:gd name="connsiteY5" fmla="*/ 2057121 h 4114259"/>
                <a:gd name="connsiteX6" fmla="*/ 53858 w 2109074"/>
                <a:gd name="connsiteY6" fmla="*/ 422906 h 4114259"/>
                <a:gd name="connsiteX7" fmla="*/ 8838 w 2109074"/>
                <a:gd name="connsiteY7" fmla="*/ 423536 h 4114259"/>
                <a:gd name="connsiteX8" fmla="*/ 4156 w 2109074"/>
                <a:gd name="connsiteY8" fmla="*/ 423536 h 4114259"/>
                <a:gd name="connsiteX9" fmla="*/ 4156 w 2109074"/>
                <a:gd name="connsiteY9" fmla="*/ 296761 h 4114259"/>
                <a:gd name="connsiteX10" fmla="*/ 8658 w 2109074"/>
                <a:gd name="connsiteY10" fmla="*/ 296761 h 4114259"/>
                <a:gd name="connsiteX11" fmla="*/ 94195 w 2109074"/>
                <a:gd name="connsiteY11" fmla="*/ 211223 h 4114259"/>
                <a:gd name="connsiteX12" fmla="*/ 8658 w 2109074"/>
                <a:gd name="connsiteY12" fmla="*/ 125686 h 4114259"/>
                <a:gd name="connsiteX13" fmla="*/ 4156 w 2109074"/>
                <a:gd name="connsiteY13" fmla="*/ 125686 h 4114259"/>
                <a:gd name="connsiteX14" fmla="*/ 4156 w 2109074"/>
                <a:gd name="connsiteY14" fmla="*/ 261 h 4114259"/>
                <a:gd name="connsiteX15" fmla="*/ 8568 w 2109074"/>
                <a:gd name="connsiteY15" fmla="*/ 261 h 4114259"/>
                <a:gd name="connsiteX16" fmla="*/ 53588 w 2109074"/>
                <a:gd name="connsiteY16" fmla="*/ -280 h 4114259"/>
                <a:gd name="connsiteX17" fmla="*/ 2108908 w 2109074"/>
                <a:gd name="connsiteY17" fmla="*/ 2059201 h 4114259"/>
                <a:gd name="connsiteX18" fmla="*/ 98608 w 2109074"/>
                <a:gd name="connsiteY18" fmla="*/ 4113980 h 4114259"/>
                <a:gd name="connsiteX19" fmla="*/ 94015 w 2109074"/>
                <a:gd name="connsiteY19" fmla="*/ 4113980 h 4114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109074" h="4114259">
                  <a:moveTo>
                    <a:pt x="94376" y="3997290"/>
                  </a:moveTo>
                  <a:cubicBezTo>
                    <a:pt x="42162" y="3997290"/>
                    <a:pt x="-166" y="3954962"/>
                    <a:pt x="-166" y="3902748"/>
                  </a:cubicBezTo>
                  <a:cubicBezTo>
                    <a:pt x="-166" y="3850534"/>
                    <a:pt x="42162" y="3808207"/>
                    <a:pt x="94376" y="3808207"/>
                  </a:cubicBezTo>
                  <a:lnTo>
                    <a:pt x="94376" y="3690705"/>
                  </a:lnTo>
                  <a:lnTo>
                    <a:pt x="98788" y="3690705"/>
                  </a:lnTo>
                  <a:cubicBezTo>
                    <a:pt x="975141" y="3666935"/>
                    <a:pt x="1688073" y="2934374"/>
                    <a:pt x="1688073" y="2057121"/>
                  </a:cubicBezTo>
                  <a:cubicBezTo>
                    <a:pt x="1688073" y="1156006"/>
                    <a:pt x="954972" y="422906"/>
                    <a:pt x="53858" y="422906"/>
                  </a:cubicBezTo>
                  <a:cubicBezTo>
                    <a:pt x="37741" y="422906"/>
                    <a:pt x="23064" y="422906"/>
                    <a:pt x="8838" y="423536"/>
                  </a:cubicBezTo>
                  <a:lnTo>
                    <a:pt x="4156" y="423536"/>
                  </a:lnTo>
                  <a:lnTo>
                    <a:pt x="4156" y="296761"/>
                  </a:lnTo>
                  <a:lnTo>
                    <a:pt x="8658" y="296761"/>
                  </a:lnTo>
                  <a:cubicBezTo>
                    <a:pt x="55902" y="296761"/>
                    <a:pt x="94195" y="258467"/>
                    <a:pt x="94195" y="211223"/>
                  </a:cubicBezTo>
                  <a:cubicBezTo>
                    <a:pt x="94195" y="163979"/>
                    <a:pt x="55902" y="125686"/>
                    <a:pt x="8658" y="125686"/>
                  </a:cubicBezTo>
                  <a:lnTo>
                    <a:pt x="4156" y="125686"/>
                  </a:lnTo>
                  <a:lnTo>
                    <a:pt x="4156" y="261"/>
                  </a:lnTo>
                  <a:lnTo>
                    <a:pt x="8568" y="261"/>
                  </a:lnTo>
                  <a:cubicBezTo>
                    <a:pt x="23514" y="261"/>
                    <a:pt x="38641" y="-280"/>
                    <a:pt x="53588" y="-280"/>
                  </a:cubicBezTo>
                  <a:cubicBezTo>
                    <a:pt x="1189858" y="873"/>
                    <a:pt x="2110051" y="922931"/>
                    <a:pt x="2108908" y="2059201"/>
                  </a:cubicBezTo>
                  <a:cubicBezTo>
                    <a:pt x="2107773" y="3176310"/>
                    <a:pt x="1215429" y="4088409"/>
                    <a:pt x="98608" y="4113980"/>
                  </a:cubicBezTo>
                  <a:lnTo>
                    <a:pt x="94015" y="4113980"/>
                  </a:lnTo>
                  <a:close/>
                </a:path>
              </a:pathLst>
            </a:custGeom>
            <a:solidFill>
              <a:schemeClr val="accent2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1">
              <a:extLst>
                <a:ext uri="{FF2B5EF4-FFF2-40B4-BE49-F238E27FC236}">
                  <a16:creationId xmlns:a16="http://schemas.microsoft.com/office/drawing/2014/main" id="{00306ABF-5FD0-0266-2E2B-550C19D32780}"/>
                </a:ext>
              </a:extLst>
            </p:cNvPr>
            <p:cNvSpPr/>
            <p:nvPr/>
          </p:nvSpPr>
          <p:spPr>
            <a:xfrm>
              <a:off x="-5061284" y="-130494"/>
              <a:ext cx="2301678" cy="4489212"/>
            </a:xfrm>
            <a:custGeom>
              <a:avLst/>
              <a:gdLst>
                <a:gd name="connsiteX0" fmla="*/ 2055156 w 2109434"/>
                <a:gd name="connsiteY0" fmla="*/ 4113980 h 4114259"/>
                <a:gd name="connsiteX1" fmla="*/ -165 w 2109434"/>
                <a:gd name="connsiteY1" fmla="*/ 2054500 h 4114259"/>
                <a:gd name="connsiteX2" fmla="*/ 2010136 w 2109434"/>
                <a:gd name="connsiteY2" fmla="*/ -280 h 4114259"/>
                <a:gd name="connsiteX3" fmla="*/ 2014728 w 2109434"/>
                <a:gd name="connsiteY3" fmla="*/ -280 h 4114259"/>
                <a:gd name="connsiteX4" fmla="*/ 2014728 w 2109434"/>
                <a:gd name="connsiteY4" fmla="*/ 116772 h 4114259"/>
                <a:gd name="connsiteX5" fmla="*/ 2109269 w 2109434"/>
                <a:gd name="connsiteY5" fmla="*/ 211313 h 4114259"/>
                <a:gd name="connsiteX6" fmla="*/ 2014728 w 2109434"/>
                <a:gd name="connsiteY6" fmla="*/ 305854 h 4114259"/>
                <a:gd name="connsiteX7" fmla="*/ 2014728 w 2109434"/>
                <a:gd name="connsiteY7" fmla="*/ 422906 h 4114259"/>
                <a:gd name="connsiteX8" fmla="*/ 2010316 w 2109434"/>
                <a:gd name="connsiteY8" fmla="*/ 422906 h 4114259"/>
                <a:gd name="connsiteX9" fmla="*/ 421031 w 2109434"/>
                <a:gd name="connsiteY9" fmla="*/ 2056490 h 4114259"/>
                <a:gd name="connsiteX10" fmla="*/ 2055245 w 2109434"/>
                <a:gd name="connsiteY10" fmla="*/ 3690705 h 4114259"/>
                <a:gd name="connsiteX11" fmla="*/ 2100265 w 2109434"/>
                <a:gd name="connsiteY11" fmla="*/ 3690075 h 4114259"/>
                <a:gd name="connsiteX12" fmla="*/ 2104857 w 2109434"/>
                <a:gd name="connsiteY12" fmla="*/ 3690075 h 4114259"/>
                <a:gd name="connsiteX13" fmla="*/ 2104857 w 2109434"/>
                <a:gd name="connsiteY13" fmla="*/ 3816940 h 4114259"/>
                <a:gd name="connsiteX14" fmla="*/ 2100355 w 2109434"/>
                <a:gd name="connsiteY14" fmla="*/ 3816940 h 4114259"/>
                <a:gd name="connsiteX15" fmla="*/ 2014818 w 2109434"/>
                <a:gd name="connsiteY15" fmla="*/ 3902478 h 4114259"/>
                <a:gd name="connsiteX16" fmla="*/ 2100355 w 2109434"/>
                <a:gd name="connsiteY16" fmla="*/ 3988015 h 4114259"/>
                <a:gd name="connsiteX17" fmla="*/ 2104857 w 2109434"/>
                <a:gd name="connsiteY17" fmla="*/ 3988015 h 4114259"/>
                <a:gd name="connsiteX18" fmla="*/ 2104857 w 2109434"/>
                <a:gd name="connsiteY18" fmla="*/ 4113440 h 4114259"/>
                <a:gd name="connsiteX19" fmla="*/ 2100445 w 2109434"/>
                <a:gd name="connsiteY19" fmla="*/ 4113440 h 4114259"/>
                <a:gd name="connsiteX20" fmla="*/ 2055156 w 2109434"/>
                <a:gd name="connsiteY20" fmla="*/ 4113980 h 4114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109434" h="4114259">
                  <a:moveTo>
                    <a:pt x="2055156" y="4113980"/>
                  </a:moveTo>
                  <a:cubicBezTo>
                    <a:pt x="918885" y="4112828"/>
                    <a:pt x="-1308" y="3190770"/>
                    <a:pt x="-165" y="2054500"/>
                  </a:cubicBezTo>
                  <a:cubicBezTo>
                    <a:pt x="970" y="937391"/>
                    <a:pt x="893314" y="25292"/>
                    <a:pt x="2010136" y="-280"/>
                  </a:cubicBezTo>
                  <a:lnTo>
                    <a:pt x="2014728" y="-280"/>
                  </a:lnTo>
                  <a:lnTo>
                    <a:pt x="2014728" y="116772"/>
                  </a:lnTo>
                  <a:cubicBezTo>
                    <a:pt x="2066942" y="116772"/>
                    <a:pt x="2109269" y="159099"/>
                    <a:pt x="2109269" y="211313"/>
                  </a:cubicBezTo>
                  <a:cubicBezTo>
                    <a:pt x="2109269" y="263527"/>
                    <a:pt x="2066942" y="305854"/>
                    <a:pt x="2014728" y="305854"/>
                  </a:cubicBezTo>
                  <a:lnTo>
                    <a:pt x="2014728" y="422906"/>
                  </a:lnTo>
                  <a:lnTo>
                    <a:pt x="2010316" y="422906"/>
                  </a:lnTo>
                  <a:cubicBezTo>
                    <a:pt x="1133963" y="446676"/>
                    <a:pt x="421031" y="1179236"/>
                    <a:pt x="421031" y="2056490"/>
                  </a:cubicBezTo>
                  <a:cubicBezTo>
                    <a:pt x="421031" y="2957604"/>
                    <a:pt x="1154131" y="3690705"/>
                    <a:pt x="2055245" y="3690705"/>
                  </a:cubicBezTo>
                  <a:cubicBezTo>
                    <a:pt x="2071453" y="3690705"/>
                    <a:pt x="2086129" y="3690705"/>
                    <a:pt x="2100265" y="3690075"/>
                  </a:cubicBezTo>
                  <a:lnTo>
                    <a:pt x="2104857" y="3690075"/>
                  </a:lnTo>
                  <a:lnTo>
                    <a:pt x="2104857" y="3816940"/>
                  </a:lnTo>
                  <a:lnTo>
                    <a:pt x="2100355" y="3816940"/>
                  </a:lnTo>
                  <a:cubicBezTo>
                    <a:pt x="2053112" y="3816940"/>
                    <a:pt x="2014818" y="3855234"/>
                    <a:pt x="2014818" y="3902478"/>
                  </a:cubicBezTo>
                  <a:cubicBezTo>
                    <a:pt x="2014818" y="3949721"/>
                    <a:pt x="2053112" y="3988015"/>
                    <a:pt x="2100355" y="3988015"/>
                  </a:cubicBezTo>
                  <a:lnTo>
                    <a:pt x="2104857" y="3988015"/>
                  </a:lnTo>
                  <a:lnTo>
                    <a:pt x="2104857" y="4113440"/>
                  </a:lnTo>
                  <a:lnTo>
                    <a:pt x="2100445" y="4113440"/>
                  </a:lnTo>
                  <a:cubicBezTo>
                    <a:pt x="2085319" y="4113800"/>
                    <a:pt x="2070192" y="4113980"/>
                    <a:pt x="2055156" y="4113980"/>
                  </a:cubicBezTo>
                  <a:close/>
                </a:path>
              </a:pathLst>
            </a:custGeom>
            <a:solidFill>
              <a:schemeClr val="accent1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19" name="Straight Connector">
            <a:extLst>
              <a:ext uri="{FF2B5EF4-FFF2-40B4-BE49-F238E27FC236}">
                <a16:creationId xmlns:a16="http://schemas.microsoft.com/office/drawing/2014/main" id="{7EF1966E-8857-F595-C3A0-D4572755747A}"/>
              </a:ext>
            </a:extLst>
          </p:cNvPr>
          <p:cNvCxnSpPr>
            <a:cxnSpLocks/>
          </p:cNvCxnSpPr>
          <p:nvPr/>
        </p:nvCxnSpPr>
        <p:spPr>
          <a:xfrm flipH="1">
            <a:off x="8162780" y="1783080"/>
            <a:ext cx="0" cy="3291840"/>
          </a:xfrm>
          <a:prstGeom prst="line">
            <a:avLst/>
          </a:prstGeom>
          <a:ln w="19050">
            <a:solidFill>
              <a:schemeClr val="accent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B">
            <a:extLst>
              <a:ext uri="{FF2B5EF4-FFF2-40B4-BE49-F238E27FC236}">
                <a16:creationId xmlns:a16="http://schemas.microsoft.com/office/drawing/2014/main" id="{3E7E582C-DF18-C34D-8E37-28FE8F300D92}"/>
              </a:ext>
            </a:extLst>
          </p:cNvPr>
          <p:cNvSpPr txBox="1"/>
          <p:nvPr/>
        </p:nvSpPr>
        <p:spPr>
          <a:xfrm>
            <a:off x="10448086" y="329037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b</a:t>
            </a:r>
          </a:p>
        </p:txBody>
      </p:sp>
      <p:sp>
        <p:nvSpPr>
          <p:cNvPr id="24" name="A">
            <a:extLst>
              <a:ext uri="{FF2B5EF4-FFF2-40B4-BE49-F238E27FC236}">
                <a16:creationId xmlns:a16="http://schemas.microsoft.com/office/drawing/2014/main" id="{00057660-31AC-6EEE-74F9-2166228676EA}"/>
              </a:ext>
            </a:extLst>
          </p:cNvPr>
          <p:cNvSpPr txBox="1"/>
          <p:nvPr/>
        </p:nvSpPr>
        <p:spPr>
          <a:xfrm>
            <a:off x="5601473" y="3290370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a</a:t>
            </a:r>
          </a:p>
        </p:txBody>
      </p:sp>
      <p:sp>
        <p:nvSpPr>
          <p:cNvPr id="18" name="TextBox 2">
            <a:extLst>
              <a:ext uri="{FF2B5EF4-FFF2-40B4-BE49-F238E27FC236}">
                <a16:creationId xmlns:a16="http://schemas.microsoft.com/office/drawing/2014/main" id="{1244E95A-015E-9297-6D57-EFEC8788DACD}"/>
              </a:ext>
            </a:extLst>
          </p:cNvPr>
          <p:cNvSpPr txBox="1"/>
          <p:nvPr/>
        </p:nvSpPr>
        <p:spPr>
          <a:xfrm rot="5400000">
            <a:off x="6533945" y="1691640"/>
            <a:ext cx="3749040" cy="34747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784685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 placeholder text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67F7289E-8668-A17E-F481-62F3E815530D}"/>
              </a:ext>
            </a:extLst>
          </p:cNvPr>
          <p:cNvSpPr txBox="1"/>
          <p:nvPr/>
        </p:nvSpPr>
        <p:spPr>
          <a:xfrm rot="16200000">
            <a:off x="6058535" y="1691641"/>
            <a:ext cx="3749040" cy="34747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652404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 placeholder text</a:t>
            </a:r>
          </a:p>
        </p:txBody>
      </p:sp>
      <p:sp>
        <p:nvSpPr>
          <p:cNvPr id="26" name="Growth">
            <a:extLst>
              <a:ext uri="{FF2B5EF4-FFF2-40B4-BE49-F238E27FC236}">
                <a16:creationId xmlns:a16="http://schemas.microsoft.com/office/drawing/2014/main" id="{CF12F584-575C-2E74-1093-CCBBDCA2BEA4}"/>
              </a:ext>
            </a:extLst>
          </p:cNvPr>
          <p:cNvSpPr>
            <a:spLocks noChangeAspect="1"/>
          </p:cNvSpPr>
          <p:nvPr/>
        </p:nvSpPr>
        <p:spPr>
          <a:xfrm>
            <a:off x="8770088" y="3214349"/>
            <a:ext cx="428259" cy="429303"/>
          </a:xfrm>
          <a:custGeom>
            <a:avLst/>
            <a:gdLst>
              <a:gd name="connsiteX0" fmla="*/ 90883 w 330277"/>
              <a:gd name="connsiteY0" fmla="*/ 280669 h 331083"/>
              <a:gd name="connsiteX1" fmla="*/ 99090 w 330277"/>
              <a:gd name="connsiteY1" fmla="*/ 288877 h 331083"/>
              <a:gd name="connsiteX2" fmla="*/ 99090 w 330277"/>
              <a:gd name="connsiteY2" fmla="*/ 321897 h 331083"/>
              <a:gd name="connsiteX3" fmla="*/ 99090 w 330277"/>
              <a:gd name="connsiteY3" fmla="*/ 323665 h 331083"/>
              <a:gd name="connsiteX4" fmla="*/ 89951 w 330277"/>
              <a:gd name="connsiteY4" fmla="*/ 331036 h 331083"/>
              <a:gd name="connsiteX5" fmla="*/ 82580 w 330277"/>
              <a:gd name="connsiteY5" fmla="*/ 321897 h 331083"/>
              <a:gd name="connsiteX6" fmla="*/ 82580 w 330277"/>
              <a:gd name="connsiteY6" fmla="*/ 288877 h 331083"/>
              <a:gd name="connsiteX7" fmla="*/ 90788 w 330277"/>
              <a:gd name="connsiteY7" fmla="*/ 280670 h 331083"/>
              <a:gd name="connsiteX8" fmla="*/ 90883 w 330277"/>
              <a:gd name="connsiteY8" fmla="*/ 280669 h 331083"/>
              <a:gd name="connsiteX9" fmla="*/ 156923 w 330277"/>
              <a:gd name="connsiteY9" fmla="*/ 214629 h 331083"/>
              <a:gd name="connsiteX10" fmla="*/ 165130 w 330277"/>
              <a:gd name="connsiteY10" fmla="*/ 222837 h 331083"/>
              <a:gd name="connsiteX11" fmla="*/ 165130 w 330277"/>
              <a:gd name="connsiteY11" fmla="*/ 321897 h 331083"/>
              <a:gd name="connsiteX12" fmla="*/ 165130 w 330277"/>
              <a:gd name="connsiteY12" fmla="*/ 323665 h 331083"/>
              <a:gd name="connsiteX13" fmla="*/ 155991 w 330277"/>
              <a:gd name="connsiteY13" fmla="*/ 331036 h 331083"/>
              <a:gd name="connsiteX14" fmla="*/ 148620 w 330277"/>
              <a:gd name="connsiteY14" fmla="*/ 321897 h 331083"/>
              <a:gd name="connsiteX15" fmla="*/ 148620 w 330277"/>
              <a:gd name="connsiteY15" fmla="*/ 222837 h 331083"/>
              <a:gd name="connsiteX16" fmla="*/ 156828 w 330277"/>
              <a:gd name="connsiteY16" fmla="*/ 214630 h 331083"/>
              <a:gd name="connsiteX17" fmla="*/ 156923 w 330277"/>
              <a:gd name="connsiteY17" fmla="*/ 214629 h 331083"/>
              <a:gd name="connsiteX18" fmla="*/ 222963 w 330277"/>
              <a:gd name="connsiteY18" fmla="*/ 148589 h 331083"/>
              <a:gd name="connsiteX19" fmla="*/ 231170 w 330277"/>
              <a:gd name="connsiteY19" fmla="*/ 156797 h 331083"/>
              <a:gd name="connsiteX20" fmla="*/ 231170 w 330277"/>
              <a:gd name="connsiteY20" fmla="*/ 321897 h 331083"/>
              <a:gd name="connsiteX21" fmla="*/ 231170 w 330277"/>
              <a:gd name="connsiteY21" fmla="*/ 323665 h 331083"/>
              <a:gd name="connsiteX22" fmla="*/ 222031 w 330277"/>
              <a:gd name="connsiteY22" fmla="*/ 331036 h 331083"/>
              <a:gd name="connsiteX23" fmla="*/ 214660 w 330277"/>
              <a:gd name="connsiteY23" fmla="*/ 321897 h 331083"/>
              <a:gd name="connsiteX24" fmla="*/ 214660 w 330277"/>
              <a:gd name="connsiteY24" fmla="*/ 156797 h 331083"/>
              <a:gd name="connsiteX25" fmla="*/ 222868 w 330277"/>
              <a:gd name="connsiteY25" fmla="*/ 148590 h 331083"/>
              <a:gd name="connsiteX26" fmla="*/ 222963 w 330277"/>
              <a:gd name="connsiteY26" fmla="*/ 148589 h 331083"/>
              <a:gd name="connsiteX27" fmla="*/ 289003 w 330277"/>
              <a:gd name="connsiteY27" fmla="*/ 82549 h 331083"/>
              <a:gd name="connsiteX28" fmla="*/ 297210 w 330277"/>
              <a:gd name="connsiteY28" fmla="*/ 90757 h 331083"/>
              <a:gd name="connsiteX29" fmla="*/ 297210 w 330277"/>
              <a:gd name="connsiteY29" fmla="*/ 321897 h 331083"/>
              <a:gd name="connsiteX30" fmla="*/ 297210 w 330277"/>
              <a:gd name="connsiteY30" fmla="*/ 323665 h 331083"/>
              <a:gd name="connsiteX31" fmla="*/ 288071 w 330277"/>
              <a:gd name="connsiteY31" fmla="*/ 331036 h 331083"/>
              <a:gd name="connsiteX32" fmla="*/ 280700 w 330277"/>
              <a:gd name="connsiteY32" fmla="*/ 321897 h 331083"/>
              <a:gd name="connsiteX33" fmla="*/ 280700 w 330277"/>
              <a:gd name="connsiteY33" fmla="*/ 90757 h 331083"/>
              <a:gd name="connsiteX34" fmla="*/ 288908 w 330277"/>
              <a:gd name="connsiteY34" fmla="*/ 82550 h 331083"/>
              <a:gd name="connsiteX35" fmla="*/ 289003 w 330277"/>
              <a:gd name="connsiteY35" fmla="*/ 82549 h 331083"/>
              <a:gd name="connsiteX36" fmla="*/ 272398 w 330277"/>
              <a:gd name="connsiteY36" fmla="*/ 0 h 331083"/>
              <a:gd name="connsiteX37" fmla="*/ 321928 w 330277"/>
              <a:gd name="connsiteY37" fmla="*/ 0 h 331083"/>
              <a:gd name="connsiteX38" fmla="*/ 322117 w 330277"/>
              <a:gd name="connsiteY38" fmla="*/ 0 h 331083"/>
              <a:gd name="connsiteX39" fmla="*/ 330230 w 330277"/>
              <a:gd name="connsiteY39" fmla="*/ 8302 h 331083"/>
              <a:gd name="connsiteX40" fmla="*/ 330230 w 330277"/>
              <a:gd name="connsiteY40" fmla="*/ 57737 h 331083"/>
              <a:gd name="connsiteX41" fmla="*/ 330230 w 330277"/>
              <a:gd name="connsiteY41" fmla="*/ 59505 h 331083"/>
              <a:gd name="connsiteX42" fmla="*/ 321091 w 330277"/>
              <a:gd name="connsiteY42" fmla="*/ 66876 h 331083"/>
              <a:gd name="connsiteX43" fmla="*/ 313720 w 330277"/>
              <a:gd name="connsiteY43" fmla="*/ 57737 h 331083"/>
              <a:gd name="connsiteX44" fmla="*/ 313720 w 330277"/>
              <a:gd name="connsiteY44" fmla="*/ 28302 h 331083"/>
              <a:gd name="connsiteX45" fmla="*/ 14087 w 330277"/>
              <a:gd name="connsiteY45" fmla="*/ 327747 h 331083"/>
              <a:gd name="connsiteX46" fmla="*/ 8238 w 330277"/>
              <a:gd name="connsiteY46" fmla="*/ 330200 h 331083"/>
              <a:gd name="connsiteX47" fmla="*/ 2483 w 330277"/>
              <a:gd name="connsiteY47" fmla="*/ 327747 h 331083"/>
              <a:gd name="connsiteX48" fmla="*/ 2216 w 330277"/>
              <a:gd name="connsiteY48" fmla="*/ 327480 h 331083"/>
              <a:gd name="connsiteX49" fmla="*/ 2483 w 330277"/>
              <a:gd name="connsiteY49" fmla="*/ 316142 h 331083"/>
              <a:gd name="connsiteX50" fmla="*/ 301927 w 330277"/>
              <a:gd name="connsiteY50" fmla="*/ 16510 h 331083"/>
              <a:gd name="connsiteX51" fmla="*/ 272398 w 330277"/>
              <a:gd name="connsiteY51" fmla="*/ 16510 h 331083"/>
              <a:gd name="connsiteX52" fmla="*/ 265026 w 330277"/>
              <a:gd name="connsiteY52" fmla="*/ 9138 h 331083"/>
              <a:gd name="connsiteX53" fmla="*/ 272398 w 330277"/>
              <a:gd name="connsiteY53" fmla="*/ 0 h 331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30277" h="331083">
                <a:moveTo>
                  <a:pt x="90883" y="280669"/>
                </a:moveTo>
                <a:cubicBezTo>
                  <a:pt x="95416" y="280669"/>
                  <a:pt x="99090" y="284344"/>
                  <a:pt x="99090" y="288877"/>
                </a:cubicBezTo>
                <a:lnTo>
                  <a:pt x="99090" y="321897"/>
                </a:lnTo>
                <a:cubicBezTo>
                  <a:pt x="99153" y="322485"/>
                  <a:pt x="99153" y="323077"/>
                  <a:pt x="99090" y="323665"/>
                </a:cubicBezTo>
                <a:cubicBezTo>
                  <a:pt x="98602" y="328224"/>
                  <a:pt x="94510" y="331524"/>
                  <a:pt x="89951" y="331036"/>
                </a:cubicBezTo>
                <a:cubicBezTo>
                  <a:pt x="85392" y="330548"/>
                  <a:pt x="82092" y="326456"/>
                  <a:pt x="82580" y="321897"/>
                </a:cubicBezTo>
                <a:lnTo>
                  <a:pt x="82580" y="288877"/>
                </a:lnTo>
                <a:cubicBezTo>
                  <a:pt x="82580" y="284344"/>
                  <a:pt x="86255" y="280670"/>
                  <a:pt x="90788" y="280670"/>
                </a:cubicBezTo>
                <a:cubicBezTo>
                  <a:pt x="90819" y="280669"/>
                  <a:pt x="90851" y="280669"/>
                  <a:pt x="90883" y="280669"/>
                </a:cubicBezTo>
                <a:close/>
                <a:moveTo>
                  <a:pt x="156923" y="214629"/>
                </a:moveTo>
                <a:cubicBezTo>
                  <a:pt x="161456" y="214629"/>
                  <a:pt x="165130" y="218304"/>
                  <a:pt x="165130" y="222837"/>
                </a:cubicBezTo>
                <a:lnTo>
                  <a:pt x="165130" y="321897"/>
                </a:lnTo>
                <a:cubicBezTo>
                  <a:pt x="165193" y="322485"/>
                  <a:pt x="165193" y="323077"/>
                  <a:pt x="165130" y="323665"/>
                </a:cubicBezTo>
                <a:cubicBezTo>
                  <a:pt x="164642" y="328224"/>
                  <a:pt x="160550" y="331524"/>
                  <a:pt x="155991" y="331036"/>
                </a:cubicBezTo>
                <a:cubicBezTo>
                  <a:pt x="151432" y="330548"/>
                  <a:pt x="148132" y="326456"/>
                  <a:pt x="148620" y="321897"/>
                </a:cubicBezTo>
                <a:lnTo>
                  <a:pt x="148620" y="222837"/>
                </a:lnTo>
                <a:cubicBezTo>
                  <a:pt x="148620" y="218304"/>
                  <a:pt x="152295" y="214630"/>
                  <a:pt x="156828" y="214630"/>
                </a:cubicBezTo>
                <a:cubicBezTo>
                  <a:pt x="156859" y="214629"/>
                  <a:pt x="156891" y="214629"/>
                  <a:pt x="156923" y="214629"/>
                </a:cubicBezTo>
                <a:close/>
                <a:moveTo>
                  <a:pt x="222963" y="148589"/>
                </a:moveTo>
                <a:cubicBezTo>
                  <a:pt x="227496" y="148589"/>
                  <a:pt x="231170" y="152264"/>
                  <a:pt x="231170" y="156797"/>
                </a:cubicBezTo>
                <a:lnTo>
                  <a:pt x="231170" y="321897"/>
                </a:lnTo>
                <a:cubicBezTo>
                  <a:pt x="231233" y="322485"/>
                  <a:pt x="231233" y="323077"/>
                  <a:pt x="231170" y="323665"/>
                </a:cubicBezTo>
                <a:cubicBezTo>
                  <a:pt x="230682" y="328224"/>
                  <a:pt x="226590" y="331524"/>
                  <a:pt x="222031" y="331036"/>
                </a:cubicBezTo>
                <a:cubicBezTo>
                  <a:pt x="217472" y="330548"/>
                  <a:pt x="214172" y="326456"/>
                  <a:pt x="214660" y="321897"/>
                </a:cubicBezTo>
                <a:lnTo>
                  <a:pt x="214660" y="156797"/>
                </a:lnTo>
                <a:cubicBezTo>
                  <a:pt x="214660" y="152264"/>
                  <a:pt x="218335" y="148590"/>
                  <a:pt x="222868" y="148590"/>
                </a:cubicBezTo>
                <a:cubicBezTo>
                  <a:pt x="222899" y="148589"/>
                  <a:pt x="222931" y="148589"/>
                  <a:pt x="222963" y="148589"/>
                </a:cubicBezTo>
                <a:close/>
                <a:moveTo>
                  <a:pt x="289003" y="82549"/>
                </a:moveTo>
                <a:cubicBezTo>
                  <a:pt x="293536" y="82549"/>
                  <a:pt x="297210" y="86224"/>
                  <a:pt x="297210" y="90757"/>
                </a:cubicBezTo>
                <a:lnTo>
                  <a:pt x="297210" y="321897"/>
                </a:lnTo>
                <a:cubicBezTo>
                  <a:pt x="297273" y="322485"/>
                  <a:pt x="297273" y="323077"/>
                  <a:pt x="297210" y="323665"/>
                </a:cubicBezTo>
                <a:cubicBezTo>
                  <a:pt x="296722" y="328224"/>
                  <a:pt x="292630" y="331524"/>
                  <a:pt x="288071" y="331036"/>
                </a:cubicBezTo>
                <a:cubicBezTo>
                  <a:pt x="283512" y="330548"/>
                  <a:pt x="280212" y="326456"/>
                  <a:pt x="280700" y="321897"/>
                </a:cubicBezTo>
                <a:lnTo>
                  <a:pt x="280700" y="90757"/>
                </a:lnTo>
                <a:cubicBezTo>
                  <a:pt x="280700" y="86224"/>
                  <a:pt x="284375" y="82550"/>
                  <a:pt x="288908" y="82550"/>
                </a:cubicBezTo>
                <a:cubicBezTo>
                  <a:pt x="288939" y="82549"/>
                  <a:pt x="288971" y="82549"/>
                  <a:pt x="289003" y="82549"/>
                </a:cubicBezTo>
                <a:close/>
                <a:moveTo>
                  <a:pt x="272398" y="0"/>
                </a:moveTo>
                <a:lnTo>
                  <a:pt x="321928" y="0"/>
                </a:lnTo>
                <a:cubicBezTo>
                  <a:pt x="321991" y="-1"/>
                  <a:pt x="322054" y="-1"/>
                  <a:pt x="322117" y="0"/>
                </a:cubicBezTo>
                <a:cubicBezTo>
                  <a:pt x="326650" y="52"/>
                  <a:pt x="330282" y="3769"/>
                  <a:pt x="330230" y="8302"/>
                </a:cubicBezTo>
                <a:lnTo>
                  <a:pt x="330230" y="57737"/>
                </a:lnTo>
                <a:cubicBezTo>
                  <a:pt x="330293" y="58325"/>
                  <a:pt x="330293" y="58917"/>
                  <a:pt x="330230" y="59505"/>
                </a:cubicBezTo>
                <a:cubicBezTo>
                  <a:pt x="329742" y="64064"/>
                  <a:pt x="325650" y="67364"/>
                  <a:pt x="321091" y="66876"/>
                </a:cubicBezTo>
                <a:cubicBezTo>
                  <a:pt x="316532" y="66388"/>
                  <a:pt x="313232" y="62296"/>
                  <a:pt x="313720" y="57737"/>
                </a:cubicBezTo>
                <a:lnTo>
                  <a:pt x="313720" y="28302"/>
                </a:lnTo>
                <a:lnTo>
                  <a:pt x="14087" y="327747"/>
                </a:lnTo>
                <a:cubicBezTo>
                  <a:pt x="12544" y="329315"/>
                  <a:pt x="10437" y="330199"/>
                  <a:pt x="8238" y="330200"/>
                </a:cubicBezTo>
                <a:cubicBezTo>
                  <a:pt x="6071" y="330174"/>
                  <a:pt x="4002" y="329292"/>
                  <a:pt x="2483" y="327747"/>
                </a:cubicBezTo>
                <a:cubicBezTo>
                  <a:pt x="2392" y="327660"/>
                  <a:pt x="2303" y="327571"/>
                  <a:pt x="2216" y="327480"/>
                </a:cubicBezTo>
                <a:cubicBezTo>
                  <a:pt x="-841" y="324276"/>
                  <a:pt x="-722" y="319200"/>
                  <a:pt x="2483" y="316142"/>
                </a:cubicBezTo>
                <a:lnTo>
                  <a:pt x="301927" y="16510"/>
                </a:lnTo>
                <a:lnTo>
                  <a:pt x="272398" y="16510"/>
                </a:lnTo>
                <a:cubicBezTo>
                  <a:pt x="268512" y="16094"/>
                  <a:pt x="265442" y="13024"/>
                  <a:pt x="265026" y="9138"/>
                </a:cubicBezTo>
                <a:cubicBezTo>
                  <a:pt x="264538" y="4579"/>
                  <a:pt x="267838" y="488"/>
                  <a:pt x="272398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Key">
            <a:extLst>
              <a:ext uri="{FF2B5EF4-FFF2-40B4-BE49-F238E27FC236}">
                <a16:creationId xmlns:a16="http://schemas.microsoft.com/office/drawing/2014/main" id="{61A326B8-6536-BE83-3FBD-313332DFB5D4}"/>
              </a:ext>
            </a:extLst>
          </p:cNvPr>
          <p:cNvSpPr>
            <a:spLocks noChangeAspect="1"/>
          </p:cNvSpPr>
          <p:nvPr/>
        </p:nvSpPr>
        <p:spPr>
          <a:xfrm>
            <a:off x="7178097" y="3200528"/>
            <a:ext cx="408614" cy="456944"/>
          </a:xfrm>
          <a:custGeom>
            <a:avLst/>
            <a:gdLst>
              <a:gd name="connsiteX0" fmla="*/ 250608 w 295275"/>
              <a:gd name="connsiteY0" fmla="*/ 11793 h 330200"/>
              <a:gd name="connsiteX1" fmla="*/ 280326 w 295275"/>
              <a:gd name="connsiteY1" fmla="*/ 41133 h 330200"/>
              <a:gd name="connsiteX2" fmla="*/ 268420 w 295275"/>
              <a:gd name="connsiteY2" fmla="*/ 52926 h 330200"/>
              <a:gd name="connsiteX3" fmla="*/ 238511 w 295275"/>
              <a:gd name="connsiteY3" fmla="*/ 23491 h 330200"/>
              <a:gd name="connsiteX4" fmla="*/ 226891 w 295275"/>
              <a:gd name="connsiteY4" fmla="*/ 35284 h 330200"/>
              <a:gd name="connsiteX5" fmla="*/ 256609 w 295275"/>
              <a:gd name="connsiteY5" fmla="*/ 64719 h 330200"/>
              <a:gd name="connsiteX6" fmla="*/ 137165 w 295275"/>
              <a:gd name="connsiteY6" fmla="*/ 182931 h 330200"/>
              <a:gd name="connsiteX7" fmla="*/ 18955 w 295275"/>
              <a:gd name="connsiteY7" fmla="*/ 194724 h 330200"/>
              <a:gd name="connsiteX8" fmla="*/ 30861 w 295275"/>
              <a:gd name="connsiteY8" fmla="*/ 311809 h 330200"/>
              <a:gd name="connsiteX9" fmla="*/ 149072 w 295275"/>
              <a:gd name="connsiteY9" fmla="*/ 300016 h 330200"/>
              <a:gd name="connsiteX10" fmla="*/ 149072 w 295275"/>
              <a:gd name="connsiteY10" fmla="*/ 194724 h 330200"/>
              <a:gd name="connsiteX11" fmla="*/ 304043 w 295275"/>
              <a:gd name="connsiteY11" fmla="*/ 41133 h 330200"/>
              <a:gd name="connsiteX12" fmla="*/ 298138 w 295275"/>
              <a:gd name="connsiteY12" fmla="*/ 35284 h 330200"/>
              <a:gd name="connsiteX13" fmla="*/ 292232 w 295275"/>
              <a:gd name="connsiteY13" fmla="*/ 29435 h 330200"/>
              <a:gd name="connsiteX14" fmla="*/ 262514 w 295275"/>
              <a:gd name="connsiteY14" fmla="*/ 0 h 330200"/>
              <a:gd name="connsiteX15" fmla="*/ 131831 w 295275"/>
              <a:gd name="connsiteY15" fmla="*/ 294067 h 330200"/>
              <a:gd name="connsiteX16" fmla="*/ 37544 w 295275"/>
              <a:gd name="connsiteY16" fmla="*/ 293114 h 330200"/>
              <a:gd name="connsiteX17" fmla="*/ 38506 w 295275"/>
              <a:gd name="connsiteY17" fmla="*/ 199724 h 330200"/>
              <a:gd name="connsiteX18" fmla="*/ 131831 w 295275"/>
              <a:gd name="connsiteY18" fmla="*/ 199724 h 330200"/>
              <a:gd name="connsiteX19" fmla="*/ 131981 w 295275"/>
              <a:gd name="connsiteY19" fmla="*/ 293919 h 330200"/>
              <a:gd name="connsiteX20" fmla="*/ 131831 w 295275"/>
              <a:gd name="connsiteY20" fmla="*/ 294067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5275" h="330200">
                <a:moveTo>
                  <a:pt x="250608" y="11793"/>
                </a:moveTo>
                <a:lnTo>
                  <a:pt x="280326" y="41133"/>
                </a:lnTo>
                <a:lnTo>
                  <a:pt x="268420" y="52926"/>
                </a:lnTo>
                <a:lnTo>
                  <a:pt x="238511" y="23491"/>
                </a:lnTo>
                <a:lnTo>
                  <a:pt x="226891" y="35284"/>
                </a:lnTo>
                <a:lnTo>
                  <a:pt x="256609" y="64719"/>
                </a:lnTo>
                <a:lnTo>
                  <a:pt x="137165" y="182931"/>
                </a:lnTo>
                <a:cubicBezTo>
                  <a:pt x="101234" y="153855"/>
                  <a:pt x="48310" y="159135"/>
                  <a:pt x="18955" y="194724"/>
                </a:cubicBezTo>
                <a:cubicBezTo>
                  <a:pt x="-10401" y="230312"/>
                  <a:pt x="-5070" y="282733"/>
                  <a:pt x="30861" y="311809"/>
                </a:cubicBezTo>
                <a:cubicBezTo>
                  <a:pt x="66792" y="340884"/>
                  <a:pt x="119716" y="335604"/>
                  <a:pt x="149072" y="300016"/>
                </a:cubicBezTo>
                <a:cubicBezTo>
                  <a:pt x="174341" y="269380"/>
                  <a:pt x="174341" y="225359"/>
                  <a:pt x="149072" y="194724"/>
                </a:cubicBezTo>
                <a:lnTo>
                  <a:pt x="304043" y="41133"/>
                </a:lnTo>
                <a:lnTo>
                  <a:pt x="298138" y="35284"/>
                </a:lnTo>
                <a:lnTo>
                  <a:pt x="292232" y="29435"/>
                </a:lnTo>
                <a:lnTo>
                  <a:pt x="262514" y="0"/>
                </a:lnTo>
                <a:close/>
                <a:moveTo>
                  <a:pt x="131831" y="294067"/>
                </a:moveTo>
                <a:cubicBezTo>
                  <a:pt x="105529" y="319592"/>
                  <a:pt x="63315" y="319166"/>
                  <a:pt x="37544" y="293114"/>
                </a:cubicBezTo>
                <a:cubicBezTo>
                  <a:pt x="11772" y="267062"/>
                  <a:pt x="12203" y="225250"/>
                  <a:pt x="38506" y="199724"/>
                </a:cubicBezTo>
                <a:cubicBezTo>
                  <a:pt x="64430" y="174566"/>
                  <a:pt x="105908" y="174566"/>
                  <a:pt x="131831" y="199724"/>
                </a:cubicBezTo>
                <a:cubicBezTo>
                  <a:pt x="158134" y="225694"/>
                  <a:pt x="158201" y="267867"/>
                  <a:pt x="131981" y="293919"/>
                </a:cubicBezTo>
                <a:cubicBezTo>
                  <a:pt x="131931" y="293968"/>
                  <a:pt x="131881" y="294018"/>
                  <a:pt x="131831" y="294067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D39EDF3C-44DC-6123-0385-4EF371C47FE7}"/>
              </a:ext>
            </a:extLst>
          </p:cNvPr>
          <p:cNvGrpSpPr/>
          <p:nvPr/>
        </p:nvGrpSpPr>
        <p:grpSpPr>
          <a:xfrm>
            <a:off x="4263656" y="1156062"/>
            <a:ext cx="137160" cy="4389120"/>
            <a:chOff x="4263656" y="685800"/>
            <a:chExt cx="137160" cy="4389120"/>
          </a:xfrm>
        </p:grpSpPr>
        <p:sp>
          <p:nvSpPr>
            <p:cNvPr id="9" name="Isosceles Triangle">
              <a:extLst>
                <a:ext uri="{FF2B5EF4-FFF2-40B4-BE49-F238E27FC236}">
                  <a16:creationId xmlns:a16="http://schemas.microsoft.com/office/drawing/2014/main" id="{F0B7A244-04F9-5267-59C6-0A27AC2C0335}"/>
                </a:ext>
              </a:extLst>
            </p:cNvPr>
            <p:cNvSpPr/>
            <p:nvPr/>
          </p:nvSpPr>
          <p:spPr>
            <a:xfrm rot="5400000">
              <a:off x="4076204" y="2811780"/>
              <a:ext cx="512064" cy="13716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">
              <a:extLst>
                <a:ext uri="{FF2B5EF4-FFF2-40B4-BE49-F238E27FC236}">
                  <a16:creationId xmlns:a16="http://schemas.microsoft.com/office/drawing/2014/main" id="{297E7A3B-5C83-0B65-599F-5545616EA380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685800"/>
              <a:ext cx="0" cy="438912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">
            <a:extLst>
              <a:ext uri="{FF2B5EF4-FFF2-40B4-BE49-F238E27FC236}">
                <a16:creationId xmlns:a16="http://schemas.microsoft.com/office/drawing/2014/main" id="{A81B8867-86C9-C13B-FE33-10539A56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Puzzle &amp; Icons Diagram – Narrow, </a:t>
            </a:r>
            <a:br>
              <a:rPr lang="en-US" dirty="0"/>
            </a:br>
            <a:r>
              <a:rPr lang="en-US" dirty="0"/>
              <a:t>2 Segments</a:t>
            </a:r>
          </a:p>
        </p:txBody>
      </p:sp>
    </p:spTree>
    <p:extLst>
      <p:ext uri="{BB962C8B-B14F-4D97-AF65-F5344CB8AC3E}">
        <p14:creationId xmlns:p14="http://schemas.microsoft.com/office/powerpoint/2010/main" val="2657324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>
            <a:extLst>
              <a:ext uri="{FF2B5EF4-FFF2-40B4-BE49-F238E27FC236}">
                <a16:creationId xmlns:a16="http://schemas.microsoft.com/office/drawing/2014/main" id="{59A5277F-D084-D1BF-999D-C7321FD0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67FA569F-3FFD-FDAE-14A7-C47892AF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2" name="Group 3">
            <a:extLst>
              <a:ext uri="{FF2B5EF4-FFF2-40B4-BE49-F238E27FC236}">
                <a16:creationId xmlns:a16="http://schemas.microsoft.com/office/drawing/2014/main" id="{97610FB5-384F-E51B-489F-F1B098FD1F4C}"/>
              </a:ext>
            </a:extLst>
          </p:cNvPr>
          <p:cNvGrpSpPr/>
          <p:nvPr/>
        </p:nvGrpSpPr>
        <p:grpSpPr>
          <a:xfrm>
            <a:off x="6737371" y="1804156"/>
            <a:ext cx="2850818" cy="2468880"/>
            <a:chOff x="7419727" y="1782892"/>
            <a:chExt cx="2850818" cy="2468880"/>
          </a:xfrm>
        </p:grpSpPr>
        <p:cxnSp>
          <p:nvCxnSpPr>
            <p:cNvPr id="33" name="Straight Connector 3">
              <a:extLst>
                <a:ext uri="{FF2B5EF4-FFF2-40B4-BE49-F238E27FC236}">
                  <a16:creationId xmlns:a16="http://schemas.microsoft.com/office/drawing/2014/main" id="{8B8F211F-0326-0537-6245-588243AF4C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45136" y="1782892"/>
              <a:ext cx="0" cy="164592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2">
              <a:extLst>
                <a:ext uri="{FF2B5EF4-FFF2-40B4-BE49-F238E27FC236}">
                  <a16:creationId xmlns:a16="http://schemas.microsoft.com/office/drawing/2014/main" id="{799F45EC-2ACF-FCEF-117C-96E3CDCA7F6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838110" y="3424756"/>
              <a:ext cx="1432435" cy="827016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1">
              <a:extLst>
                <a:ext uri="{FF2B5EF4-FFF2-40B4-BE49-F238E27FC236}">
                  <a16:creationId xmlns:a16="http://schemas.microsoft.com/office/drawing/2014/main" id="{03506135-8656-2AD4-A4BE-EEDA66ED7C6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19727" y="3428813"/>
              <a:ext cx="1425409" cy="822959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">
            <a:extLst>
              <a:ext uri="{FF2B5EF4-FFF2-40B4-BE49-F238E27FC236}">
                <a16:creationId xmlns:a16="http://schemas.microsoft.com/office/drawing/2014/main" id="{E5A6BE19-7DCD-AF3A-FEAC-4AE944FDADBA}"/>
              </a:ext>
            </a:extLst>
          </p:cNvPr>
          <p:cNvGrpSpPr>
            <a:grpSpLocks noChangeAspect="1"/>
          </p:cNvGrpSpPr>
          <p:nvPr/>
        </p:nvGrpSpPr>
        <p:grpSpPr>
          <a:xfrm>
            <a:off x="5922500" y="1188720"/>
            <a:ext cx="4480560" cy="4480560"/>
            <a:chOff x="6792784" y="1371687"/>
            <a:chExt cx="4115675" cy="4114625"/>
          </a:xfrm>
        </p:grpSpPr>
        <p:sp>
          <p:nvSpPr>
            <p:cNvPr id="25" name="Freeform: Shape 3">
              <a:extLst>
                <a:ext uri="{FF2B5EF4-FFF2-40B4-BE49-F238E27FC236}">
                  <a16:creationId xmlns:a16="http://schemas.microsoft.com/office/drawing/2014/main" id="{8F0E4753-6B5C-D037-3720-C7D963705489}"/>
                </a:ext>
              </a:extLst>
            </p:cNvPr>
            <p:cNvSpPr/>
            <p:nvPr/>
          </p:nvSpPr>
          <p:spPr>
            <a:xfrm rot="10800000">
              <a:off x="7089232" y="4202615"/>
              <a:ext cx="3568620" cy="1283697"/>
            </a:xfrm>
            <a:custGeom>
              <a:avLst/>
              <a:gdLst>
                <a:gd name="connsiteX0" fmla="*/ 257527 w 3568620"/>
                <a:gd name="connsiteY0" fmla="*/ 1219692 h 1283697"/>
                <a:gd name="connsiteX1" fmla="*/ 259778 w 3568620"/>
                <a:gd name="connsiteY1" fmla="*/ 1215820 h 1283697"/>
                <a:gd name="connsiteX2" fmla="*/ 228445 w 3568620"/>
                <a:gd name="connsiteY2" fmla="*/ 1098949 h 1283697"/>
                <a:gd name="connsiteX3" fmla="*/ 111574 w 3568620"/>
                <a:gd name="connsiteY3" fmla="*/ 1130283 h 1283697"/>
                <a:gd name="connsiteX4" fmla="*/ 109323 w 3568620"/>
                <a:gd name="connsiteY4" fmla="*/ 1134154 h 1283697"/>
                <a:gd name="connsiteX5" fmla="*/ -165 w 3568620"/>
                <a:gd name="connsiteY5" fmla="*/ 1071127 h 1283697"/>
                <a:gd name="connsiteX6" fmla="*/ 1906 w 3568620"/>
                <a:gd name="connsiteY6" fmla="*/ 1067255 h 1283697"/>
                <a:gd name="connsiteX7" fmla="*/ 351889 w 3568620"/>
                <a:gd name="connsiteY7" fmla="*/ 602382 h 1283697"/>
                <a:gd name="connsiteX8" fmla="*/ 3261233 w 3568620"/>
                <a:gd name="connsiteY8" fmla="*/ 602202 h 1283697"/>
                <a:gd name="connsiteX9" fmla="*/ 3261422 w 3568620"/>
                <a:gd name="connsiteY9" fmla="*/ 602382 h 1283697"/>
                <a:gd name="connsiteX10" fmla="*/ 3566115 w 3568620"/>
                <a:gd name="connsiteY10" fmla="*/ 989551 h 1283697"/>
                <a:gd name="connsiteX11" fmla="*/ 3568456 w 3568620"/>
                <a:gd name="connsiteY11" fmla="*/ 993513 h 1283697"/>
                <a:gd name="connsiteX12" fmla="*/ 3466711 w 3568620"/>
                <a:gd name="connsiteY12" fmla="*/ 1052308 h 1283697"/>
                <a:gd name="connsiteX13" fmla="*/ 3425978 w 3568620"/>
                <a:gd name="connsiteY13" fmla="*/ 1179651 h 1283697"/>
                <a:gd name="connsiteX14" fmla="*/ 3382794 w 3568620"/>
                <a:gd name="connsiteY14" fmla="*/ 1190159 h 1283697"/>
                <a:gd name="connsiteX15" fmla="*/ 3303650 w 3568620"/>
                <a:gd name="connsiteY15" fmla="*/ 1146400 h 1283697"/>
                <a:gd name="connsiteX16" fmla="*/ 3201365 w 3568620"/>
                <a:gd name="connsiteY16" fmla="*/ 1205466 h 1283697"/>
                <a:gd name="connsiteX17" fmla="*/ 3199024 w 3568620"/>
                <a:gd name="connsiteY17" fmla="*/ 1201684 h 1283697"/>
                <a:gd name="connsiteX18" fmla="*/ 1807105 w 3568620"/>
                <a:gd name="connsiteY18" fmla="*/ 422933 h 1283697"/>
                <a:gd name="connsiteX19" fmla="*/ 370167 w 3568620"/>
                <a:gd name="connsiteY19" fmla="*/ 1279388 h 1283697"/>
                <a:gd name="connsiteX20" fmla="*/ 367916 w 3568620"/>
                <a:gd name="connsiteY20" fmla="*/ 1283440 h 1283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568620" h="1283697">
                  <a:moveTo>
                    <a:pt x="257527" y="1219692"/>
                  </a:moveTo>
                  <a:lnTo>
                    <a:pt x="259778" y="1215820"/>
                  </a:lnTo>
                  <a:cubicBezTo>
                    <a:pt x="283396" y="1174897"/>
                    <a:pt x="269368" y="1122566"/>
                    <a:pt x="228445" y="1098949"/>
                  </a:cubicBezTo>
                  <a:cubicBezTo>
                    <a:pt x="187522" y="1075332"/>
                    <a:pt x="135191" y="1089360"/>
                    <a:pt x="111574" y="1130283"/>
                  </a:cubicBezTo>
                  <a:lnTo>
                    <a:pt x="109323" y="1134154"/>
                  </a:lnTo>
                  <a:lnTo>
                    <a:pt x="-165" y="1071127"/>
                  </a:lnTo>
                  <a:lnTo>
                    <a:pt x="1906" y="1067255"/>
                  </a:lnTo>
                  <a:cubicBezTo>
                    <a:pt x="96087" y="896585"/>
                    <a:pt x="213912" y="740079"/>
                    <a:pt x="351889" y="602382"/>
                  </a:cubicBezTo>
                  <a:cubicBezTo>
                    <a:pt x="1155229" y="-201067"/>
                    <a:pt x="2457793" y="-201148"/>
                    <a:pt x="3261233" y="602202"/>
                  </a:cubicBezTo>
                  <a:cubicBezTo>
                    <a:pt x="3261296" y="602256"/>
                    <a:pt x="3261358" y="602319"/>
                    <a:pt x="3261422" y="602382"/>
                  </a:cubicBezTo>
                  <a:cubicBezTo>
                    <a:pt x="3378031" y="718857"/>
                    <a:pt x="3480316" y="848828"/>
                    <a:pt x="3566115" y="989551"/>
                  </a:cubicBezTo>
                  <a:lnTo>
                    <a:pt x="3568456" y="993513"/>
                  </a:lnTo>
                  <a:lnTo>
                    <a:pt x="3466711" y="1052308"/>
                  </a:lnTo>
                  <a:cubicBezTo>
                    <a:pt x="3490626" y="1098724"/>
                    <a:pt x="3472393" y="1155737"/>
                    <a:pt x="3425978" y="1179651"/>
                  </a:cubicBezTo>
                  <a:cubicBezTo>
                    <a:pt x="3412625" y="1186539"/>
                    <a:pt x="3397822" y="1190141"/>
                    <a:pt x="3382794" y="1190159"/>
                  </a:cubicBezTo>
                  <a:cubicBezTo>
                    <a:pt x="3350714" y="1189871"/>
                    <a:pt x="3320947" y="1173412"/>
                    <a:pt x="3303650" y="1146400"/>
                  </a:cubicBezTo>
                  <a:lnTo>
                    <a:pt x="3201365" y="1205466"/>
                  </a:lnTo>
                  <a:lnTo>
                    <a:pt x="3199024" y="1201684"/>
                  </a:lnTo>
                  <a:cubicBezTo>
                    <a:pt x="2898293" y="714031"/>
                    <a:pt x="2377955" y="422933"/>
                    <a:pt x="1807105" y="422933"/>
                  </a:cubicBezTo>
                  <a:cubicBezTo>
                    <a:pt x="1207290" y="423248"/>
                    <a:pt x="655808" y="751955"/>
                    <a:pt x="370167" y="1279388"/>
                  </a:cubicBezTo>
                  <a:lnTo>
                    <a:pt x="367916" y="1283440"/>
                  </a:lnTo>
                  <a:close/>
                </a:path>
              </a:pathLst>
            </a:custGeom>
            <a:solidFill>
              <a:schemeClr val="accent6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00" b="1" cap="all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3" name="Freeform: Shape 2">
              <a:extLst>
                <a:ext uri="{FF2B5EF4-FFF2-40B4-BE49-F238E27FC236}">
                  <a16:creationId xmlns:a16="http://schemas.microsoft.com/office/drawing/2014/main" id="{F9136C90-3CE5-3DFD-3DE6-A9DE08771529}"/>
                </a:ext>
              </a:extLst>
            </p:cNvPr>
            <p:cNvSpPr/>
            <p:nvPr/>
          </p:nvSpPr>
          <p:spPr>
            <a:xfrm rot="10800000">
              <a:off x="8801780" y="1371687"/>
              <a:ext cx="2106679" cy="3051344"/>
            </a:xfrm>
            <a:custGeom>
              <a:avLst/>
              <a:gdLst>
                <a:gd name="connsiteX0" fmla="*/ 2057262 w 2106679"/>
                <a:gd name="connsiteY0" fmla="*/ 3051087 h 3051344"/>
                <a:gd name="connsiteX1" fmla="*/ -165 w 2106679"/>
                <a:gd name="connsiteY1" fmla="*/ 990473 h 3051344"/>
                <a:gd name="connsiteX2" fmla="*/ 252513 w 2106679"/>
                <a:gd name="connsiteY2" fmla="*/ 3794 h 3051344"/>
                <a:gd name="connsiteX3" fmla="*/ 254764 w 2106679"/>
                <a:gd name="connsiteY3" fmla="*/ -258 h 3051344"/>
                <a:gd name="connsiteX4" fmla="*/ 356779 w 2106679"/>
                <a:gd name="connsiteY4" fmla="*/ 58628 h 3051344"/>
                <a:gd name="connsiteX5" fmla="*/ 488236 w 2106679"/>
                <a:gd name="connsiteY5" fmla="*/ 34245 h 3051344"/>
                <a:gd name="connsiteX6" fmla="*/ 519930 w 2106679"/>
                <a:gd name="connsiteY6" fmla="*/ 153079 h 3051344"/>
                <a:gd name="connsiteX7" fmla="*/ 622035 w 2106679"/>
                <a:gd name="connsiteY7" fmla="*/ 212055 h 3051344"/>
                <a:gd name="connsiteX8" fmla="*/ 619964 w 2106679"/>
                <a:gd name="connsiteY8" fmla="*/ 215927 h 3051344"/>
                <a:gd name="connsiteX9" fmla="*/ 422687 w 2106679"/>
                <a:gd name="connsiteY9" fmla="*/ 993687 h 3051344"/>
                <a:gd name="connsiteX10" fmla="*/ 2056902 w 2106679"/>
                <a:gd name="connsiteY10" fmla="*/ 2627902 h 3051344"/>
                <a:gd name="connsiteX11" fmla="*/ 2101922 w 2106679"/>
                <a:gd name="connsiteY11" fmla="*/ 2627272 h 3051344"/>
                <a:gd name="connsiteX12" fmla="*/ 2106514 w 2106679"/>
                <a:gd name="connsiteY12" fmla="*/ 2627272 h 3051344"/>
                <a:gd name="connsiteX13" fmla="*/ 2106514 w 2106679"/>
                <a:gd name="connsiteY13" fmla="*/ 2754138 h 3051344"/>
                <a:gd name="connsiteX14" fmla="*/ 2102012 w 2106679"/>
                <a:gd name="connsiteY14" fmla="*/ 2754138 h 3051344"/>
                <a:gd name="connsiteX15" fmla="*/ 2016475 w 2106679"/>
                <a:gd name="connsiteY15" fmla="*/ 2839675 h 3051344"/>
                <a:gd name="connsiteX16" fmla="*/ 2102012 w 2106679"/>
                <a:gd name="connsiteY16" fmla="*/ 2925213 h 3051344"/>
                <a:gd name="connsiteX17" fmla="*/ 2106514 w 2106679"/>
                <a:gd name="connsiteY17" fmla="*/ 2925213 h 3051344"/>
                <a:gd name="connsiteX18" fmla="*/ 2106514 w 2106679"/>
                <a:gd name="connsiteY18" fmla="*/ 3050637 h 3051344"/>
                <a:gd name="connsiteX19" fmla="*/ 2102102 w 2106679"/>
                <a:gd name="connsiteY19" fmla="*/ 3050637 h 3051344"/>
                <a:gd name="connsiteX20" fmla="*/ 2057262 w 2106679"/>
                <a:gd name="connsiteY20" fmla="*/ 3051087 h 3051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106679" h="3051344">
                  <a:moveTo>
                    <a:pt x="2057262" y="3051087"/>
                  </a:moveTo>
                  <a:cubicBezTo>
                    <a:pt x="920101" y="3050205"/>
                    <a:pt x="-1047" y="2127634"/>
                    <a:pt x="-165" y="990473"/>
                  </a:cubicBezTo>
                  <a:cubicBezTo>
                    <a:pt x="106" y="645613"/>
                    <a:pt x="86985" y="306335"/>
                    <a:pt x="252513" y="3794"/>
                  </a:cubicBezTo>
                  <a:lnTo>
                    <a:pt x="254764" y="-258"/>
                  </a:lnTo>
                  <a:lnTo>
                    <a:pt x="356779" y="58628"/>
                  </a:lnTo>
                  <a:cubicBezTo>
                    <a:pt x="386348" y="15589"/>
                    <a:pt x="445206" y="4677"/>
                    <a:pt x="488236" y="34245"/>
                  </a:cubicBezTo>
                  <a:cubicBezTo>
                    <a:pt x="526647" y="60636"/>
                    <a:pt x="540099" y="111067"/>
                    <a:pt x="519930" y="153079"/>
                  </a:cubicBezTo>
                  <a:lnTo>
                    <a:pt x="622035" y="212055"/>
                  </a:lnTo>
                  <a:lnTo>
                    <a:pt x="619964" y="215927"/>
                  </a:lnTo>
                  <a:cubicBezTo>
                    <a:pt x="490550" y="454739"/>
                    <a:pt x="422741" y="722066"/>
                    <a:pt x="422687" y="993687"/>
                  </a:cubicBezTo>
                  <a:cubicBezTo>
                    <a:pt x="422687" y="1894802"/>
                    <a:pt x="1155788" y="2627902"/>
                    <a:pt x="2056902" y="2627902"/>
                  </a:cubicBezTo>
                  <a:cubicBezTo>
                    <a:pt x="2073019" y="2627902"/>
                    <a:pt x="2087696" y="2627902"/>
                    <a:pt x="2101922" y="2627272"/>
                  </a:cubicBezTo>
                  <a:lnTo>
                    <a:pt x="2106514" y="2627272"/>
                  </a:lnTo>
                  <a:lnTo>
                    <a:pt x="2106514" y="2754138"/>
                  </a:lnTo>
                  <a:lnTo>
                    <a:pt x="2102012" y="2754138"/>
                  </a:lnTo>
                  <a:cubicBezTo>
                    <a:pt x="2054768" y="2754138"/>
                    <a:pt x="2016475" y="2792431"/>
                    <a:pt x="2016475" y="2839675"/>
                  </a:cubicBezTo>
                  <a:cubicBezTo>
                    <a:pt x="2016475" y="2886918"/>
                    <a:pt x="2054768" y="2925213"/>
                    <a:pt x="2102012" y="2925213"/>
                  </a:cubicBezTo>
                  <a:lnTo>
                    <a:pt x="2106514" y="2925213"/>
                  </a:lnTo>
                  <a:lnTo>
                    <a:pt x="2106514" y="3050637"/>
                  </a:lnTo>
                  <a:lnTo>
                    <a:pt x="2102102" y="3050637"/>
                  </a:lnTo>
                  <a:cubicBezTo>
                    <a:pt x="2087426" y="3050907"/>
                    <a:pt x="2072299" y="3051087"/>
                    <a:pt x="2057262" y="3051087"/>
                  </a:cubicBezTo>
                  <a:close/>
                </a:path>
              </a:pathLst>
            </a:custGeom>
            <a:solidFill>
              <a:schemeClr val="accent2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00" b="1" cap="all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4" name="Freeform: Shape 1">
              <a:extLst>
                <a:ext uri="{FF2B5EF4-FFF2-40B4-BE49-F238E27FC236}">
                  <a16:creationId xmlns:a16="http://schemas.microsoft.com/office/drawing/2014/main" id="{5509756A-9799-5163-DF12-9621F269267A}"/>
                </a:ext>
              </a:extLst>
            </p:cNvPr>
            <p:cNvSpPr/>
            <p:nvPr/>
          </p:nvSpPr>
          <p:spPr>
            <a:xfrm rot="10800000">
              <a:off x="6792784" y="1372047"/>
              <a:ext cx="2112271" cy="3128598"/>
            </a:xfrm>
            <a:custGeom>
              <a:avLst/>
              <a:gdLst>
                <a:gd name="connsiteX0" fmla="*/ 94376 w 2112271"/>
                <a:gd name="connsiteY0" fmla="*/ 3011560 h 3128598"/>
                <a:gd name="connsiteX1" fmla="*/ -165 w 2112271"/>
                <a:gd name="connsiteY1" fmla="*/ 2917019 h 3128598"/>
                <a:gd name="connsiteX2" fmla="*/ 94376 w 2112271"/>
                <a:gd name="connsiteY2" fmla="*/ 2822477 h 3128598"/>
                <a:gd name="connsiteX3" fmla="*/ 94376 w 2112271"/>
                <a:gd name="connsiteY3" fmla="*/ 2704976 h 3128598"/>
                <a:gd name="connsiteX4" fmla="*/ 98788 w 2112271"/>
                <a:gd name="connsiteY4" fmla="*/ 2704976 h 3128598"/>
                <a:gd name="connsiteX5" fmla="*/ 1688073 w 2112271"/>
                <a:gd name="connsiteY5" fmla="*/ 1071391 h 3128598"/>
                <a:gd name="connsiteX6" fmla="*/ 1445778 w 2112271"/>
                <a:gd name="connsiteY6" fmla="*/ 216017 h 3128598"/>
                <a:gd name="connsiteX7" fmla="*/ 1443346 w 2112271"/>
                <a:gd name="connsiteY7" fmla="*/ 212055 h 3128598"/>
                <a:gd name="connsiteX8" fmla="*/ 1553554 w 2112271"/>
                <a:gd name="connsiteY8" fmla="*/ 148488 h 3128598"/>
                <a:gd name="connsiteX9" fmla="*/ 1555805 w 2112271"/>
                <a:gd name="connsiteY9" fmla="*/ 152359 h 3128598"/>
                <a:gd name="connsiteX10" fmla="*/ 1672758 w 2112271"/>
                <a:gd name="connsiteY10" fmla="*/ 183747 h 3128598"/>
                <a:gd name="connsiteX11" fmla="*/ 1672857 w 2112271"/>
                <a:gd name="connsiteY11" fmla="*/ 183693 h 3128598"/>
                <a:gd name="connsiteX12" fmla="*/ 1704191 w 2112271"/>
                <a:gd name="connsiteY12" fmla="*/ 66642 h 3128598"/>
                <a:gd name="connsiteX13" fmla="*/ 1701940 w 2112271"/>
                <a:gd name="connsiteY13" fmla="*/ 62770 h 3128598"/>
                <a:gd name="connsiteX14" fmla="*/ 1811157 w 2112271"/>
                <a:gd name="connsiteY14" fmla="*/ -258 h 3128598"/>
                <a:gd name="connsiteX15" fmla="*/ 1813498 w 2112271"/>
                <a:gd name="connsiteY15" fmla="*/ 3524 h 3128598"/>
                <a:gd name="connsiteX16" fmla="*/ 1120879 w 2112271"/>
                <a:gd name="connsiteY16" fmla="*/ 2830536 h 3128598"/>
                <a:gd name="connsiteX17" fmla="*/ 99148 w 2112271"/>
                <a:gd name="connsiteY17" fmla="*/ 3128341 h 3128598"/>
                <a:gd name="connsiteX18" fmla="*/ 94556 w 2112271"/>
                <a:gd name="connsiteY18" fmla="*/ 3128341 h 3128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12271" h="3128598">
                  <a:moveTo>
                    <a:pt x="94376" y="3011560"/>
                  </a:moveTo>
                  <a:cubicBezTo>
                    <a:pt x="42162" y="3011560"/>
                    <a:pt x="-165" y="2969233"/>
                    <a:pt x="-165" y="2917019"/>
                  </a:cubicBezTo>
                  <a:cubicBezTo>
                    <a:pt x="-165" y="2864805"/>
                    <a:pt x="42162" y="2822477"/>
                    <a:pt x="94376" y="2822477"/>
                  </a:cubicBezTo>
                  <a:lnTo>
                    <a:pt x="94376" y="2704976"/>
                  </a:lnTo>
                  <a:lnTo>
                    <a:pt x="98788" y="2704976"/>
                  </a:lnTo>
                  <a:cubicBezTo>
                    <a:pt x="975142" y="2681205"/>
                    <a:pt x="1688073" y="1948645"/>
                    <a:pt x="1688073" y="1071391"/>
                  </a:cubicBezTo>
                  <a:cubicBezTo>
                    <a:pt x="1688217" y="769309"/>
                    <a:pt x="1604328" y="473142"/>
                    <a:pt x="1445778" y="216017"/>
                  </a:cubicBezTo>
                  <a:lnTo>
                    <a:pt x="1443346" y="212055"/>
                  </a:lnTo>
                  <a:lnTo>
                    <a:pt x="1553554" y="148488"/>
                  </a:lnTo>
                  <a:lnTo>
                    <a:pt x="1555805" y="152359"/>
                  </a:lnTo>
                  <a:cubicBezTo>
                    <a:pt x="1579432" y="193327"/>
                    <a:pt x="1631799" y="207373"/>
                    <a:pt x="1672758" y="183747"/>
                  </a:cubicBezTo>
                  <a:cubicBezTo>
                    <a:pt x="1672794" y="183729"/>
                    <a:pt x="1672821" y="183711"/>
                    <a:pt x="1672857" y="183693"/>
                  </a:cubicBezTo>
                  <a:cubicBezTo>
                    <a:pt x="1713816" y="160013"/>
                    <a:pt x="1727835" y="107619"/>
                    <a:pt x="1704191" y="66642"/>
                  </a:cubicBezTo>
                  <a:lnTo>
                    <a:pt x="1701940" y="62770"/>
                  </a:lnTo>
                  <a:lnTo>
                    <a:pt x="1811157" y="-258"/>
                  </a:lnTo>
                  <a:lnTo>
                    <a:pt x="1813498" y="3524"/>
                  </a:lnTo>
                  <a:cubicBezTo>
                    <a:pt x="2402896" y="975445"/>
                    <a:pt x="2092800" y="2241138"/>
                    <a:pt x="1120879" y="2830536"/>
                  </a:cubicBezTo>
                  <a:cubicBezTo>
                    <a:pt x="812305" y="3017664"/>
                    <a:pt x="459945" y="3120373"/>
                    <a:pt x="99148" y="3128341"/>
                  </a:cubicBezTo>
                  <a:lnTo>
                    <a:pt x="94556" y="3128341"/>
                  </a:lnTo>
                  <a:close/>
                </a:path>
              </a:pathLst>
            </a:custGeom>
            <a:solidFill>
              <a:schemeClr val="accent1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400" b="1" cap="all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37" name="C">
            <a:extLst>
              <a:ext uri="{FF2B5EF4-FFF2-40B4-BE49-F238E27FC236}">
                <a16:creationId xmlns:a16="http://schemas.microsoft.com/office/drawing/2014/main" id="{9F89D563-C436-9232-E3F1-8ACEEB9F5BE5}"/>
              </a:ext>
            </a:extLst>
          </p:cNvPr>
          <p:cNvSpPr txBox="1"/>
          <p:nvPr/>
        </p:nvSpPr>
        <p:spPr>
          <a:xfrm>
            <a:off x="8027037" y="5720443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c</a:t>
            </a:r>
          </a:p>
        </p:txBody>
      </p:sp>
      <p:sp>
        <p:nvSpPr>
          <p:cNvPr id="38" name="B">
            <a:extLst>
              <a:ext uri="{FF2B5EF4-FFF2-40B4-BE49-F238E27FC236}">
                <a16:creationId xmlns:a16="http://schemas.microsoft.com/office/drawing/2014/main" id="{9A997B16-BEA7-C0E2-A529-9D68A2FC8B08}"/>
              </a:ext>
            </a:extLst>
          </p:cNvPr>
          <p:cNvSpPr txBox="1"/>
          <p:nvPr/>
        </p:nvSpPr>
        <p:spPr>
          <a:xfrm>
            <a:off x="10161274" y="2059216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b</a:t>
            </a:r>
          </a:p>
        </p:txBody>
      </p:sp>
      <p:sp>
        <p:nvSpPr>
          <p:cNvPr id="39" name="A">
            <a:extLst>
              <a:ext uri="{FF2B5EF4-FFF2-40B4-BE49-F238E27FC236}">
                <a16:creationId xmlns:a16="http://schemas.microsoft.com/office/drawing/2014/main" id="{EC0E22E4-7BA3-F5CA-0300-E84A04EA7A66}"/>
              </a:ext>
            </a:extLst>
          </p:cNvPr>
          <p:cNvSpPr txBox="1"/>
          <p:nvPr/>
        </p:nvSpPr>
        <p:spPr>
          <a:xfrm>
            <a:off x="5892800" y="2059216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a</a:t>
            </a:r>
          </a:p>
        </p:txBody>
      </p:sp>
      <p:sp>
        <p:nvSpPr>
          <p:cNvPr id="31" name="TextBox 3">
            <a:extLst>
              <a:ext uri="{FF2B5EF4-FFF2-40B4-BE49-F238E27FC236}">
                <a16:creationId xmlns:a16="http://schemas.microsoft.com/office/drawing/2014/main" id="{D1FD7562-CFD1-63B0-A495-1E2330FC3C38}"/>
              </a:ext>
            </a:extLst>
          </p:cNvPr>
          <p:cNvSpPr txBox="1"/>
          <p:nvPr/>
        </p:nvSpPr>
        <p:spPr>
          <a:xfrm>
            <a:off x="6608300" y="3003791"/>
            <a:ext cx="3108960" cy="2468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accent2"/>
                </a:solidFill>
                <a:latin typeface="+mj-lt"/>
              </a:rPr>
              <a:t>This is sample text</a:t>
            </a:r>
            <a:endParaRPr lang="en-US" sz="1400" b="1" cap="all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0" name="TextBox 2">
            <a:extLst>
              <a:ext uri="{FF2B5EF4-FFF2-40B4-BE49-F238E27FC236}">
                <a16:creationId xmlns:a16="http://schemas.microsoft.com/office/drawing/2014/main" id="{53BD5565-380B-0DBB-A80B-43E855494E59}"/>
              </a:ext>
            </a:extLst>
          </p:cNvPr>
          <p:cNvSpPr txBox="1"/>
          <p:nvPr/>
        </p:nvSpPr>
        <p:spPr>
          <a:xfrm rot="3600000">
            <a:off x="7270826" y="1838547"/>
            <a:ext cx="3108960" cy="2468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text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873550DB-BF4D-C1CA-6070-45C30D601A12}"/>
              </a:ext>
            </a:extLst>
          </p:cNvPr>
          <p:cNvSpPr txBox="1"/>
          <p:nvPr/>
        </p:nvSpPr>
        <p:spPr>
          <a:xfrm rot="18000000">
            <a:off x="5954916" y="1838547"/>
            <a:ext cx="3108960" cy="2468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text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1" name="Marketing">
            <a:extLst>
              <a:ext uri="{FF2B5EF4-FFF2-40B4-BE49-F238E27FC236}">
                <a16:creationId xmlns:a16="http://schemas.microsoft.com/office/drawing/2014/main" id="{39A4E268-B0DB-DF7C-9AA7-1E54C9F78A98}"/>
              </a:ext>
            </a:extLst>
          </p:cNvPr>
          <p:cNvSpPr>
            <a:spLocks noChangeAspect="1"/>
          </p:cNvSpPr>
          <p:nvPr/>
        </p:nvSpPr>
        <p:spPr>
          <a:xfrm>
            <a:off x="8781415" y="2894000"/>
            <a:ext cx="362282" cy="306063"/>
          </a:xfrm>
          <a:custGeom>
            <a:avLst/>
            <a:gdLst>
              <a:gd name="connsiteX0" fmla="*/ 82668 w 327961"/>
              <a:gd name="connsiteY0" fmla="*/ 179283 h 277068"/>
              <a:gd name="connsiteX1" fmla="*/ 118331 w 327961"/>
              <a:gd name="connsiteY1" fmla="*/ 260774 h 277068"/>
              <a:gd name="connsiteX2" fmla="*/ 151351 w 327961"/>
              <a:gd name="connsiteY2" fmla="*/ 244476 h 277068"/>
              <a:gd name="connsiteX3" fmla="*/ 122765 w 327961"/>
              <a:gd name="connsiteY3" fmla="*/ 179283 h 277068"/>
              <a:gd name="connsiteX4" fmla="*/ 261921 w 327961"/>
              <a:gd name="connsiteY4" fmla="*/ 89501 h 277068"/>
              <a:gd name="connsiteX5" fmla="*/ 261921 w 327961"/>
              <a:gd name="connsiteY5" fmla="*/ 154696 h 277068"/>
              <a:gd name="connsiteX6" fmla="*/ 270571 w 327961"/>
              <a:gd name="connsiteY6" fmla="*/ 146156 h 277068"/>
              <a:gd name="connsiteX7" fmla="*/ 261921 w 327961"/>
              <a:gd name="connsiteY7" fmla="*/ 89501 h 277068"/>
              <a:gd name="connsiteX8" fmla="*/ 55498 w 327961"/>
              <a:gd name="connsiteY8" fmla="*/ 81492 h 277068"/>
              <a:gd name="connsiteX9" fmla="*/ 16197 w 327961"/>
              <a:gd name="connsiteY9" fmla="*/ 120290 h 277068"/>
              <a:gd name="connsiteX10" fmla="*/ 55498 w 327961"/>
              <a:gd name="connsiteY10" fmla="*/ 162984 h 277068"/>
              <a:gd name="connsiteX11" fmla="*/ 63800 w 327961"/>
              <a:gd name="connsiteY11" fmla="*/ 162984 h 277068"/>
              <a:gd name="connsiteX12" fmla="*/ 63800 w 327961"/>
              <a:gd name="connsiteY12" fmla="*/ 81492 h 277068"/>
              <a:gd name="connsiteX13" fmla="*/ 280788 w 327961"/>
              <a:gd name="connsiteY13" fmla="*/ 45356 h 277068"/>
              <a:gd name="connsiteX14" fmla="*/ 327961 w 327961"/>
              <a:gd name="connsiteY14" fmla="*/ 122191 h 277068"/>
              <a:gd name="connsiteX15" fmla="*/ 280788 w 327961"/>
              <a:gd name="connsiteY15" fmla="*/ 199119 h 277068"/>
              <a:gd name="connsiteX16" fmla="*/ 271354 w 327961"/>
              <a:gd name="connsiteY16" fmla="*/ 185522 h 277068"/>
              <a:gd name="connsiteX17" fmla="*/ 311168 w 327961"/>
              <a:gd name="connsiteY17" fmla="*/ 122191 h 277068"/>
              <a:gd name="connsiteX18" fmla="*/ 271354 w 327961"/>
              <a:gd name="connsiteY18" fmla="*/ 58953 h 277068"/>
              <a:gd name="connsiteX19" fmla="*/ 245411 w 327961"/>
              <a:gd name="connsiteY19" fmla="*/ 16298 h 277068"/>
              <a:gd name="connsiteX20" fmla="*/ 162861 w 327961"/>
              <a:gd name="connsiteY20" fmla="*/ 81492 h 277068"/>
              <a:gd name="connsiteX21" fmla="*/ 80310 w 327961"/>
              <a:gd name="connsiteY21" fmla="*/ 81492 h 277068"/>
              <a:gd name="connsiteX22" fmla="*/ 80310 w 327961"/>
              <a:gd name="connsiteY22" fmla="*/ 162984 h 277068"/>
              <a:gd name="connsiteX23" fmla="*/ 163144 w 327961"/>
              <a:gd name="connsiteY23" fmla="*/ 162984 h 277068"/>
              <a:gd name="connsiteX24" fmla="*/ 245694 w 327961"/>
              <a:gd name="connsiteY24" fmla="*/ 228178 h 277068"/>
              <a:gd name="connsiteX25" fmla="*/ 245411 w 327961"/>
              <a:gd name="connsiteY25" fmla="*/ 0 h 277068"/>
              <a:gd name="connsiteX26" fmla="*/ 252487 w 327961"/>
              <a:gd name="connsiteY26" fmla="*/ 1583 h 277068"/>
              <a:gd name="connsiteX27" fmla="*/ 261921 w 327961"/>
              <a:gd name="connsiteY27" fmla="*/ 16298 h 277068"/>
              <a:gd name="connsiteX28" fmla="*/ 261921 w 327961"/>
              <a:gd name="connsiteY28" fmla="*/ 70968 h 277068"/>
              <a:gd name="connsiteX29" fmla="*/ 294941 w 327961"/>
              <a:gd name="connsiteY29" fmla="*/ 122192 h 277068"/>
              <a:gd name="connsiteX30" fmla="*/ 262015 w 327961"/>
              <a:gd name="connsiteY30" fmla="*/ 173508 h 277068"/>
              <a:gd name="connsiteX31" fmla="*/ 262015 w 327961"/>
              <a:gd name="connsiteY31" fmla="*/ 228178 h 277068"/>
              <a:gd name="connsiteX32" fmla="*/ 252581 w 327961"/>
              <a:gd name="connsiteY32" fmla="*/ 242893 h 277068"/>
              <a:gd name="connsiteX33" fmla="*/ 245411 w 327961"/>
              <a:gd name="connsiteY33" fmla="*/ 244476 h 277068"/>
              <a:gd name="connsiteX34" fmla="*/ 235128 w 327961"/>
              <a:gd name="connsiteY34" fmla="*/ 240937 h 277068"/>
              <a:gd name="connsiteX35" fmla="*/ 157106 w 327961"/>
              <a:gd name="connsiteY35" fmla="*/ 179283 h 277068"/>
              <a:gd name="connsiteX36" fmla="*/ 140973 w 327961"/>
              <a:gd name="connsiteY36" fmla="*/ 179283 h 277068"/>
              <a:gd name="connsiteX37" fmla="*/ 166446 w 327961"/>
              <a:gd name="connsiteY37" fmla="*/ 238050 h 277068"/>
              <a:gd name="connsiteX38" fmla="*/ 158710 w 327961"/>
              <a:gd name="connsiteY38" fmla="*/ 259098 h 277068"/>
              <a:gd name="connsiteX39" fmla="*/ 125690 w 327961"/>
              <a:gd name="connsiteY39" fmla="*/ 275396 h 277068"/>
              <a:gd name="connsiteX40" fmla="*/ 112576 w 327961"/>
              <a:gd name="connsiteY40" fmla="*/ 276048 h 277068"/>
              <a:gd name="connsiteX41" fmla="*/ 103141 w 327961"/>
              <a:gd name="connsiteY41" fmla="*/ 267201 h 277068"/>
              <a:gd name="connsiteX42" fmla="*/ 64932 w 327961"/>
              <a:gd name="connsiteY42" fmla="*/ 179283 h 277068"/>
              <a:gd name="connsiteX43" fmla="*/ 55498 w 327961"/>
              <a:gd name="connsiteY43" fmla="*/ 179283 h 277068"/>
              <a:gd name="connsiteX44" fmla="*/ 48 w 327961"/>
              <a:gd name="connsiteY44" fmla="*/ 124544 h 277068"/>
              <a:gd name="connsiteX45" fmla="*/ 55498 w 327961"/>
              <a:gd name="connsiteY45" fmla="*/ 65193 h 277068"/>
              <a:gd name="connsiteX46" fmla="*/ 157106 w 327961"/>
              <a:gd name="connsiteY46" fmla="*/ 65193 h 277068"/>
              <a:gd name="connsiteX47" fmla="*/ 235128 w 327961"/>
              <a:gd name="connsiteY47" fmla="*/ 3539 h 277068"/>
              <a:gd name="connsiteX48" fmla="*/ 245411 w 327961"/>
              <a:gd name="connsiteY48" fmla="*/ 0 h 27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61" h="277068">
                <a:moveTo>
                  <a:pt x="82668" y="179283"/>
                </a:moveTo>
                <a:lnTo>
                  <a:pt x="118331" y="260774"/>
                </a:lnTo>
                <a:lnTo>
                  <a:pt x="151351" y="244476"/>
                </a:lnTo>
                <a:lnTo>
                  <a:pt x="122765" y="179283"/>
                </a:lnTo>
                <a:close/>
                <a:moveTo>
                  <a:pt x="261921" y="89501"/>
                </a:moveTo>
                <a:lnTo>
                  <a:pt x="261921" y="154696"/>
                </a:lnTo>
                <a:cubicBezTo>
                  <a:pt x="265220" y="152292"/>
                  <a:pt x="268136" y="149413"/>
                  <a:pt x="270571" y="146156"/>
                </a:cubicBezTo>
                <a:cubicBezTo>
                  <a:pt x="284030" y="128154"/>
                  <a:pt x="280157" y="102789"/>
                  <a:pt x="261921" y="89501"/>
                </a:cubicBezTo>
                <a:close/>
                <a:moveTo>
                  <a:pt x="55498" y="81492"/>
                </a:moveTo>
                <a:cubicBezTo>
                  <a:pt x="34228" y="82496"/>
                  <a:pt x="17214" y="99292"/>
                  <a:pt x="16197" y="120290"/>
                </a:cubicBezTo>
                <a:cubicBezTo>
                  <a:pt x="15106" y="142793"/>
                  <a:pt x="32702" y="161908"/>
                  <a:pt x="55498" y="162984"/>
                </a:cubicBezTo>
                <a:lnTo>
                  <a:pt x="63800" y="162984"/>
                </a:lnTo>
                <a:lnTo>
                  <a:pt x="63800" y="81492"/>
                </a:lnTo>
                <a:close/>
                <a:moveTo>
                  <a:pt x="280788" y="45356"/>
                </a:moveTo>
                <a:cubicBezTo>
                  <a:pt x="309382" y="60713"/>
                  <a:pt x="327400" y="90062"/>
                  <a:pt x="327961" y="122191"/>
                </a:cubicBezTo>
                <a:cubicBezTo>
                  <a:pt x="327414" y="154347"/>
                  <a:pt x="309397" y="183731"/>
                  <a:pt x="280788" y="199119"/>
                </a:cubicBezTo>
                <a:lnTo>
                  <a:pt x="271354" y="185522"/>
                </a:lnTo>
                <a:cubicBezTo>
                  <a:pt x="295407" y="173238"/>
                  <a:pt x="310694" y="148920"/>
                  <a:pt x="311168" y="122191"/>
                </a:cubicBezTo>
                <a:cubicBezTo>
                  <a:pt x="310660" y="95496"/>
                  <a:pt x="295377" y="71222"/>
                  <a:pt x="271354" y="58953"/>
                </a:cubicBezTo>
                <a:close/>
                <a:moveTo>
                  <a:pt x="245411" y="16298"/>
                </a:moveTo>
                <a:lnTo>
                  <a:pt x="162861" y="81492"/>
                </a:lnTo>
                <a:lnTo>
                  <a:pt x="80310" y="81492"/>
                </a:lnTo>
                <a:lnTo>
                  <a:pt x="80310" y="162984"/>
                </a:lnTo>
                <a:lnTo>
                  <a:pt x="163144" y="162984"/>
                </a:lnTo>
                <a:lnTo>
                  <a:pt x="245694" y="228178"/>
                </a:lnTo>
                <a:close/>
                <a:moveTo>
                  <a:pt x="245411" y="0"/>
                </a:moveTo>
                <a:cubicBezTo>
                  <a:pt x="247856" y="27"/>
                  <a:pt x="250268" y="567"/>
                  <a:pt x="252487" y="1583"/>
                </a:cubicBezTo>
                <a:cubicBezTo>
                  <a:pt x="258229" y="4297"/>
                  <a:pt x="261894" y="10014"/>
                  <a:pt x="261921" y="16298"/>
                </a:cubicBezTo>
                <a:lnTo>
                  <a:pt x="261921" y="70968"/>
                </a:lnTo>
                <a:cubicBezTo>
                  <a:pt x="282022" y="80317"/>
                  <a:pt x="294875" y="100256"/>
                  <a:pt x="294941" y="122192"/>
                </a:cubicBezTo>
                <a:cubicBezTo>
                  <a:pt x="294905" y="144133"/>
                  <a:pt x="282094" y="164100"/>
                  <a:pt x="262015" y="173508"/>
                </a:cubicBezTo>
                <a:lnTo>
                  <a:pt x="262015" y="228178"/>
                </a:lnTo>
                <a:cubicBezTo>
                  <a:pt x="261988" y="234463"/>
                  <a:pt x="258323" y="240179"/>
                  <a:pt x="252581" y="242893"/>
                </a:cubicBezTo>
                <a:cubicBezTo>
                  <a:pt x="250334" y="243922"/>
                  <a:pt x="247888" y="244462"/>
                  <a:pt x="245411" y="244476"/>
                </a:cubicBezTo>
                <a:cubicBezTo>
                  <a:pt x="241675" y="244486"/>
                  <a:pt x="238048" y="243237"/>
                  <a:pt x="235128" y="240937"/>
                </a:cubicBezTo>
                <a:lnTo>
                  <a:pt x="157106" y="179283"/>
                </a:lnTo>
                <a:lnTo>
                  <a:pt x="140973" y="179283"/>
                </a:lnTo>
                <a:lnTo>
                  <a:pt x="166446" y="238050"/>
                </a:lnTo>
                <a:cubicBezTo>
                  <a:pt x="169930" y="245981"/>
                  <a:pt x="166535" y="255218"/>
                  <a:pt x="158710" y="259098"/>
                </a:cubicBezTo>
                <a:lnTo>
                  <a:pt x="125690" y="275396"/>
                </a:lnTo>
                <a:cubicBezTo>
                  <a:pt x="121592" y="277372"/>
                  <a:pt x="116854" y="277608"/>
                  <a:pt x="112576" y="276048"/>
                </a:cubicBezTo>
                <a:cubicBezTo>
                  <a:pt x="108324" y="274518"/>
                  <a:pt x="104907" y="271313"/>
                  <a:pt x="103141" y="267201"/>
                </a:cubicBezTo>
                <a:lnTo>
                  <a:pt x="64932" y="179283"/>
                </a:lnTo>
                <a:lnTo>
                  <a:pt x="55498" y="179283"/>
                </a:lnTo>
                <a:cubicBezTo>
                  <a:pt x="25392" y="178082"/>
                  <a:pt x="1265" y="154264"/>
                  <a:pt x="48" y="124544"/>
                </a:cubicBezTo>
                <a:cubicBezTo>
                  <a:pt x="-1242" y="93038"/>
                  <a:pt x="23584" y="66467"/>
                  <a:pt x="55498" y="65193"/>
                </a:cubicBezTo>
                <a:lnTo>
                  <a:pt x="157106" y="65193"/>
                </a:lnTo>
                <a:lnTo>
                  <a:pt x="235128" y="3539"/>
                </a:lnTo>
                <a:cubicBezTo>
                  <a:pt x="238048" y="1239"/>
                  <a:pt x="241675" y="-10"/>
                  <a:pt x="245411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Settings">
            <a:extLst>
              <a:ext uri="{FF2B5EF4-FFF2-40B4-BE49-F238E27FC236}">
                <a16:creationId xmlns:a16="http://schemas.microsoft.com/office/drawing/2014/main" id="{66E49E41-8F97-9AE4-65F1-67CA9037FA74}"/>
              </a:ext>
            </a:extLst>
          </p:cNvPr>
          <p:cNvSpPr>
            <a:spLocks noChangeAspect="1"/>
          </p:cNvSpPr>
          <p:nvPr/>
        </p:nvSpPr>
        <p:spPr>
          <a:xfrm>
            <a:off x="7155191" y="2864350"/>
            <a:ext cx="365363" cy="365363"/>
          </a:xfrm>
          <a:custGeom>
            <a:avLst/>
            <a:gdLst>
              <a:gd name="connsiteX0" fmla="*/ 165101 w 330200"/>
              <a:gd name="connsiteY0" fmla="*/ 99060 h 330200"/>
              <a:gd name="connsiteX1" fmla="*/ 99060 w 330200"/>
              <a:gd name="connsiteY1" fmla="*/ 165101 h 330200"/>
              <a:gd name="connsiteX2" fmla="*/ 165101 w 330200"/>
              <a:gd name="connsiteY2" fmla="*/ 231141 h 330200"/>
              <a:gd name="connsiteX3" fmla="*/ 231141 w 330200"/>
              <a:gd name="connsiteY3" fmla="*/ 165101 h 330200"/>
              <a:gd name="connsiteX4" fmla="*/ 165101 w 330200"/>
              <a:gd name="connsiteY4" fmla="*/ 99060 h 330200"/>
              <a:gd name="connsiteX5" fmla="*/ 165101 w 330200"/>
              <a:gd name="connsiteY5" fmla="*/ 82550 h 330200"/>
              <a:gd name="connsiteX6" fmla="*/ 247651 w 330200"/>
              <a:gd name="connsiteY6" fmla="*/ 165101 h 330200"/>
              <a:gd name="connsiteX7" fmla="*/ 165101 w 330200"/>
              <a:gd name="connsiteY7" fmla="*/ 247651 h 330200"/>
              <a:gd name="connsiteX8" fmla="*/ 82550 w 330200"/>
              <a:gd name="connsiteY8" fmla="*/ 165101 h 330200"/>
              <a:gd name="connsiteX9" fmla="*/ 165101 w 330200"/>
              <a:gd name="connsiteY9" fmla="*/ 82550 h 330200"/>
              <a:gd name="connsiteX10" fmla="*/ 148590 w 330200"/>
              <a:gd name="connsiteY10" fmla="*/ 16510 h 330200"/>
              <a:gd name="connsiteX11" fmla="*/ 148590 w 330200"/>
              <a:gd name="connsiteY11" fmla="*/ 50851 h 330200"/>
              <a:gd name="connsiteX12" fmla="*/ 95947 w 330200"/>
              <a:gd name="connsiteY12" fmla="*/ 72644 h 330200"/>
              <a:gd name="connsiteX13" fmla="*/ 71701 w 330200"/>
              <a:gd name="connsiteY13" fmla="*/ 48398 h 330200"/>
              <a:gd name="connsiteX14" fmla="*/ 48398 w 330200"/>
              <a:gd name="connsiteY14" fmla="*/ 71701 h 330200"/>
              <a:gd name="connsiteX15" fmla="*/ 72644 w 330200"/>
              <a:gd name="connsiteY15" fmla="*/ 95947 h 330200"/>
              <a:gd name="connsiteX16" fmla="*/ 50851 w 330200"/>
              <a:gd name="connsiteY16" fmla="*/ 148590 h 330200"/>
              <a:gd name="connsiteX17" fmla="*/ 16510 w 330200"/>
              <a:gd name="connsiteY17" fmla="*/ 148590 h 330200"/>
              <a:gd name="connsiteX18" fmla="*/ 16510 w 330200"/>
              <a:gd name="connsiteY18" fmla="*/ 181610 h 330200"/>
              <a:gd name="connsiteX19" fmla="*/ 50851 w 330200"/>
              <a:gd name="connsiteY19" fmla="*/ 181610 h 330200"/>
              <a:gd name="connsiteX20" fmla="*/ 72644 w 330200"/>
              <a:gd name="connsiteY20" fmla="*/ 234253 h 330200"/>
              <a:gd name="connsiteX21" fmla="*/ 48398 w 330200"/>
              <a:gd name="connsiteY21" fmla="*/ 258499 h 330200"/>
              <a:gd name="connsiteX22" fmla="*/ 71701 w 330200"/>
              <a:gd name="connsiteY22" fmla="*/ 281802 h 330200"/>
              <a:gd name="connsiteX23" fmla="*/ 95947 w 330200"/>
              <a:gd name="connsiteY23" fmla="*/ 257556 h 330200"/>
              <a:gd name="connsiteX24" fmla="*/ 148590 w 330200"/>
              <a:gd name="connsiteY24" fmla="*/ 279349 h 330200"/>
              <a:gd name="connsiteX25" fmla="*/ 148590 w 330200"/>
              <a:gd name="connsiteY25" fmla="*/ 313690 h 330200"/>
              <a:gd name="connsiteX26" fmla="*/ 181610 w 330200"/>
              <a:gd name="connsiteY26" fmla="*/ 313690 h 330200"/>
              <a:gd name="connsiteX27" fmla="*/ 181610 w 330200"/>
              <a:gd name="connsiteY27" fmla="*/ 279349 h 330200"/>
              <a:gd name="connsiteX28" fmla="*/ 234253 w 330200"/>
              <a:gd name="connsiteY28" fmla="*/ 257556 h 330200"/>
              <a:gd name="connsiteX29" fmla="*/ 258499 w 330200"/>
              <a:gd name="connsiteY29" fmla="*/ 281802 h 330200"/>
              <a:gd name="connsiteX30" fmla="*/ 281802 w 330200"/>
              <a:gd name="connsiteY30" fmla="*/ 258499 h 330200"/>
              <a:gd name="connsiteX31" fmla="*/ 257556 w 330200"/>
              <a:gd name="connsiteY31" fmla="*/ 234253 h 330200"/>
              <a:gd name="connsiteX32" fmla="*/ 279349 w 330200"/>
              <a:gd name="connsiteY32" fmla="*/ 181610 h 330200"/>
              <a:gd name="connsiteX33" fmla="*/ 313690 w 330200"/>
              <a:gd name="connsiteY33" fmla="*/ 181610 h 330200"/>
              <a:gd name="connsiteX34" fmla="*/ 313690 w 330200"/>
              <a:gd name="connsiteY34" fmla="*/ 148590 h 330200"/>
              <a:gd name="connsiteX35" fmla="*/ 279349 w 330200"/>
              <a:gd name="connsiteY35" fmla="*/ 148590 h 330200"/>
              <a:gd name="connsiteX36" fmla="*/ 257556 w 330200"/>
              <a:gd name="connsiteY36" fmla="*/ 95947 h 330200"/>
              <a:gd name="connsiteX37" fmla="*/ 281802 w 330200"/>
              <a:gd name="connsiteY37" fmla="*/ 71701 h 330200"/>
              <a:gd name="connsiteX38" fmla="*/ 258499 w 330200"/>
              <a:gd name="connsiteY38" fmla="*/ 48398 h 330200"/>
              <a:gd name="connsiteX39" fmla="*/ 234253 w 330200"/>
              <a:gd name="connsiteY39" fmla="*/ 72644 h 330200"/>
              <a:gd name="connsiteX40" fmla="*/ 181610 w 330200"/>
              <a:gd name="connsiteY40" fmla="*/ 50851 h 330200"/>
              <a:gd name="connsiteX41" fmla="*/ 181610 w 330200"/>
              <a:gd name="connsiteY41" fmla="*/ 16510 h 330200"/>
              <a:gd name="connsiteX42" fmla="*/ 148590 w 330200"/>
              <a:gd name="connsiteY42" fmla="*/ 0 h 330200"/>
              <a:gd name="connsiteX43" fmla="*/ 181610 w 330200"/>
              <a:gd name="connsiteY43" fmla="*/ 0 h 330200"/>
              <a:gd name="connsiteX44" fmla="*/ 198120 w 330200"/>
              <a:gd name="connsiteY44" fmla="*/ 16510 h 330200"/>
              <a:gd name="connsiteX45" fmla="*/ 198120 w 330200"/>
              <a:gd name="connsiteY45" fmla="*/ 37737 h 330200"/>
              <a:gd name="connsiteX46" fmla="*/ 232083 w 330200"/>
              <a:gd name="connsiteY46" fmla="*/ 51417 h 330200"/>
              <a:gd name="connsiteX47" fmla="*/ 246801 w 330200"/>
              <a:gd name="connsiteY47" fmla="*/ 36699 h 330200"/>
              <a:gd name="connsiteX48" fmla="*/ 270198 w 330200"/>
              <a:gd name="connsiteY48" fmla="*/ 36699 h 330200"/>
              <a:gd name="connsiteX49" fmla="*/ 293123 w 330200"/>
              <a:gd name="connsiteY49" fmla="*/ 60002 h 330200"/>
              <a:gd name="connsiteX50" fmla="*/ 293306 w 330200"/>
              <a:gd name="connsiteY50" fmla="*/ 60185 h 330200"/>
              <a:gd name="connsiteX51" fmla="*/ 293123 w 330200"/>
              <a:gd name="connsiteY51" fmla="*/ 83399 h 330200"/>
              <a:gd name="connsiteX52" fmla="*/ 278406 w 330200"/>
              <a:gd name="connsiteY52" fmla="*/ 98117 h 330200"/>
              <a:gd name="connsiteX53" fmla="*/ 292463 w 330200"/>
              <a:gd name="connsiteY53" fmla="*/ 132080 h 330200"/>
              <a:gd name="connsiteX54" fmla="*/ 313690 w 330200"/>
              <a:gd name="connsiteY54" fmla="*/ 132080 h 330200"/>
              <a:gd name="connsiteX55" fmla="*/ 330200 w 330200"/>
              <a:gd name="connsiteY55" fmla="*/ 148590 h 330200"/>
              <a:gd name="connsiteX56" fmla="*/ 330200 w 330200"/>
              <a:gd name="connsiteY56" fmla="*/ 181610 h 330200"/>
              <a:gd name="connsiteX57" fmla="*/ 330196 w 330200"/>
              <a:gd name="connsiteY57" fmla="*/ 181992 h 330200"/>
              <a:gd name="connsiteX58" fmla="*/ 313313 w 330200"/>
              <a:gd name="connsiteY58" fmla="*/ 198120 h 330200"/>
              <a:gd name="connsiteX59" fmla="*/ 292463 w 330200"/>
              <a:gd name="connsiteY59" fmla="*/ 198120 h 330200"/>
              <a:gd name="connsiteX60" fmla="*/ 278783 w 330200"/>
              <a:gd name="connsiteY60" fmla="*/ 232083 h 330200"/>
              <a:gd name="connsiteX61" fmla="*/ 293501 w 330200"/>
              <a:gd name="connsiteY61" fmla="*/ 246424 h 330200"/>
              <a:gd name="connsiteX62" fmla="*/ 293683 w 330200"/>
              <a:gd name="connsiteY62" fmla="*/ 246606 h 330200"/>
              <a:gd name="connsiteX63" fmla="*/ 293501 w 330200"/>
              <a:gd name="connsiteY63" fmla="*/ 269821 h 330200"/>
              <a:gd name="connsiteX64" fmla="*/ 270198 w 330200"/>
              <a:gd name="connsiteY64" fmla="*/ 293123 h 330200"/>
              <a:gd name="connsiteX65" fmla="*/ 246801 w 330200"/>
              <a:gd name="connsiteY65" fmla="*/ 293123 h 330200"/>
              <a:gd name="connsiteX66" fmla="*/ 232083 w 330200"/>
              <a:gd name="connsiteY66" fmla="*/ 278406 h 330200"/>
              <a:gd name="connsiteX67" fmla="*/ 198120 w 330200"/>
              <a:gd name="connsiteY67" fmla="*/ 292463 h 330200"/>
              <a:gd name="connsiteX68" fmla="*/ 198120 w 330200"/>
              <a:gd name="connsiteY68" fmla="*/ 313690 h 330200"/>
              <a:gd name="connsiteX69" fmla="*/ 181610 w 330200"/>
              <a:gd name="connsiteY69" fmla="*/ 330200 h 330200"/>
              <a:gd name="connsiteX70" fmla="*/ 148590 w 330200"/>
              <a:gd name="connsiteY70" fmla="*/ 330200 h 330200"/>
              <a:gd name="connsiteX71" fmla="*/ 148208 w 330200"/>
              <a:gd name="connsiteY71" fmla="*/ 330196 h 330200"/>
              <a:gd name="connsiteX72" fmla="*/ 132080 w 330200"/>
              <a:gd name="connsiteY72" fmla="*/ 313313 h 330200"/>
              <a:gd name="connsiteX73" fmla="*/ 132080 w 330200"/>
              <a:gd name="connsiteY73" fmla="*/ 292463 h 330200"/>
              <a:gd name="connsiteX74" fmla="*/ 98117 w 330200"/>
              <a:gd name="connsiteY74" fmla="*/ 278783 h 330200"/>
              <a:gd name="connsiteX75" fmla="*/ 83399 w 330200"/>
              <a:gd name="connsiteY75" fmla="*/ 293501 h 330200"/>
              <a:gd name="connsiteX76" fmla="*/ 60002 w 330200"/>
              <a:gd name="connsiteY76" fmla="*/ 293501 h 330200"/>
              <a:gd name="connsiteX77" fmla="*/ 36699 w 330200"/>
              <a:gd name="connsiteY77" fmla="*/ 270198 h 330200"/>
              <a:gd name="connsiteX78" fmla="*/ 36517 w 330200"/>
              <a:gd name="connsiteY78" fmla="*/ 270015 h 330200"/>
              <a:gd name="connsiteX79" fmla="*/ 36699 w 330200"/>
              <a:gd name="connsiteY79" fmla="*/ 246801 h 330200"/>
              <a:gd name="connsiteX80" fmla="*/ 51794 w 330200"/>
              <a:gd name="connsiteY80" fmla="*/ 232083 h 330200"/>
              <a:gd name="connsiteX81" fmla="*/ 37737 w 330200"/>
              <a:gd name="connsiteY81" fmla="*/ 198120 h 330200"/>
              <a:gd name="connsiteX82" fmla="*/ 16510 w 330200"/>
              <a:gd name="connsiteY82" fmla="*/ 198120 h 330200"/>
              <a:gd name="connsiteX83" fmla="*/ 0 w 330200"/>
              <a:gd name="connsiteY83" fmla="*/ 181610 h 330200"/>
              <a:gd name="connsiteX84" fmla="*/ 0 w 330200"/>
              <a:gd name="connsiteY84" fmla="*/ 148590 h 330200"/>
              <a:gd name="connsiteX85" fmla="*/ 16510 w 330200"/>
              <a:gd name="connsiteY85" fmla="*/ 132080 h 330200"/>
              <a:gd name="connsiteX86" fmla="*/ 37737 w 330200"/>
              <a:gd name="connsiteY86" fmla="*/ 132080 h 330200"/>
              <a:gd name="connsiteX87" fmla="*/ 51417 w 330200"/>
              <a:gd name="connsiteY87" fmla="*/ 98117 h 330200"/>
              <a:gd name="connsiteX88" fmla="*/ 36699 w 330200"/>
              <a:gd name="connsiteY88" fmla="*/ 83399 h 330200"/>
              <a:gd name="connsiteX89" fmla="*/ 36517 w 330200"/>
              <a:gd name="connsiteY89" fmla="*/ 83217 h 330200"/>
              <a:gd name="connsiteX90" fmla="*/ 36699 w 330200"/>
              <a:gd name="connsiteY90" fmla="*/ 60002 h 330200"/>
              <a:gd name="connsiteX91" fmla="*/ 60002 w 330200"/>
              <a:gd name="connsiteY91" fmla="*/ 36699 h 330200"/>
              <a:gd name="connsiteX92" fmla="*/ 83399 w 330200"/>
              <a:gd name="connsiteY92" fmla="*/ 36699 h 330200"/>
              <a:gd name="connsiteX93" fmla="*/ 98117 w 330200"/>
              <a:gd name="connsiteY93" fmla="*/ 51794 h 330200"/>
              <a:gd name="connsiteX94" fmla="*/ 132080 w 330200"/>
              <a:gd name="connsiteY94" fmla="*/ 37737 h 330200"/>
              <a:gd name="connsiteX95" fmla="*/ 132080 w 330200"/>
              <a:gd name="connsiteY95" fmla="*/ 16510 h 330200"/>
              <a:gd name="connsiteX96" fmla="*/ 148590 w 330200"/>
              <a:gd name="connsiteY9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0200" h="330200">
                <a:moveTo>
                  <a:pt x="165101" y="99060"/>
                </a:moveTo>
                <a:cubicBezTo>
                  <a:pt x="128627" y="99060"/>
                  <a:pt x="99060" y="128627"/>
                  <a:pt x="99060" y="165101"/>
                </a:cubicBezTo>
                <a:cubicBezTo>
                  <a:pt x="99060" y="201574"/>
                  <a:pt x="128627" y="231141"/>
                  <a:pt x="165101" y="231141"/>
                </a:cubicBezTo>
                <a:cubicBezTo>
                  <a:pt x="201574" y="231141"/>
                  <a:pt x="231141" y="201574"/>
                  <a:pt x="231141" y="165101"/>
                </a:cubicBezTo>
                <a:cubicBezTo>
                  <a:pt x="231141" y="128627"/>
                  <a:pt x="201574" y="99060"/>
                  <a:pt x="165101" y="99060"/>
                </a:cubicBezTo>
                <a:close/>
                <a:moveTo>
                  <a:pt x="165101" y="82550"/>
                </a:moveTo>
                <a:cubicBezTo>
                  <a:pt x="210692" y="82550"/>
                  <a:pt x="247651" y="119509"/>
                  <a:pt x="247651" y="165101"/>
                </a:cubicBezTo>
                <a:cubicBezTo>
                  <a:pt x="247651" y="210692"/>
                  <a:pt x="210692" y="247651"/>
                  <a:pt x="165101" y="247651"/>
                </a:cubicBezTo>
                <a:cubicBezTo>
                  <a:pt x="119509" y="247651"/>
                  <a:pt x="82550" y="210692"/>
                  <a:pt x="82550" y="165101"/>
                </a:cubicBezTo>
                <a:cubicBezTo>
                  <a:pt x="82550" y="119509"/>
                  <a:pt x="119509" y="82550"/>
                  <a:pt x="165101" y="82550"/>
                </a:cubicBezTo>
                <a:close/>
                <a:moveTo>
                  <a:pt x="148590" y="16510"/>
                </a:moveTo>
                <a:lnTo>
                  <a:pt x="148590" y="50851"/>
                </a:lnTo>
                <a:cubicBezTo>
                  <a:pt x="129498" y="53608"/>
                  <a:pt x="111401" y="61100"/>
                  <a:pt x="95947" y="72644"/>
                </a:cubicBezTo>
                <a:lnTo>
                  <a:pt x="71701" y="48398"/>
                </a:lnTo>
                <a:lnTo>
                  <a:pt x="48398" y="71701"/>
                </a:lnTo>
                <a:lnTo>
                  <a:pt x="72644" y="95947"/>
                </a:lnTo>
                <a:cubicBezTo>
                  <a:pt x="61100" y="111401"/>
                  <a:pt x="53608" y="129498"/>
                  <a:pt x="50851" y="148590"/>
                </a:cubicBezTo>
                <a:lnTo>
                  <a:pt x="16510" y="148590"/>
                </a:lnTo>
                <a:lnTo>
                  <a:pt x="16510" y="181610"/>
                </a:lnTo>
                <a:lnTo>
                  <a:pt x="50851" y="181610"/>
                </a:lnTo>
                <a:cubicBezTo>
                  <a:pt x="53608" y="200702"/>
                  <a:pt x="61100" y="218799"/>
                  <a:pt x="72644" y="234253"/>
                </a:cubicBezTo>
                <a:lnTo>
                  <a:pt x="48398" y="258499"/>
                </a:lnTo>
                <a:lnTo>
                  <a:pt x="71701" y="281802"/>
                </a:lnTo>
                <a:lnTo>
                  <a:pt x="95947" y="257556"/>
                </a:lnTo>
                <a:cubicBezTo>
                  <a:pt x="111401" y="269100"/>
                  <a:pt x="129498" y="276592"/>
                  <a:pt x="148590" y="279349"/>
                </a:cubicBezTo>
                <a:lnTo>
                  <a:pt x="148590" y="313690"/>
                </a:lnTo>
                <a:lnTo>
                  <a:pt x="181610" y="313690"/>
                </a:lnTo>
                <a:lnTo>
                  <a:pt x="181610" y="279349"/>
                </a:lnTo>
                <a:cubicBezTo>
                  <a:pt x="200702" y="276592"/>
                  <a:pt x="218799" y="269100"/>
                  <a:pt x="234253" y="257556"/>
                </a:cubicBezTo>
                <a:lnTo>
                  <a:pt x="258499" y="281802"/>
                </a:lnTo>
                <a:lnTo>
                  <a:pt x="281802" y="258499"/>
                </a:lnTo>
                <a:lnTo>
                  <a:pt x="257556" y="234253"/>
                </a:lnTo>
                <a:cubicBezTo>
                  <a:pt x="269100" y="218799"/>
                  <a:pt x="276592" y="200702"/>
                  <a:pt x="279349" y="181610"/>
                </a:cubicBezTo>
                <a:lnTo>
                  <a:pt x="313690" y="181610"/>
                </a:lnTo>
                <a:lnTo>
                  <a:pt x="313690" y="148590"/>
                </a:lnTo>
                <a:lnTo>
                  <a:pt x="279349" y="148590"/>
                </a:lnTo>
                <a:cubicBezTo>
                  <a:pt x="276592" y="129498"/>
                  <a:pt x="269100" y="111401"/>
                  <a:pt x="257556" y="95947"/>
                </a:cubicBezTo>
                <a:lnTo>
                  <a:pt x="281802" y="71701"/>
                </a:lnTo>
                <a:lnTo>
                  <a:pt x="258499" y="48398"/>
                </a:lnTo>
                <a:lnTo>
                  <a:pt x="234253" y="72644"/>
                </a:lnTo>
                <a:cubicBezTo>
                  <a:pt x="218799" y="61100"/>
                  <a:pt x="200702" y="53608"/>
                  <a:pt x="181610" y="50851"/>
                </a:cubicBezTo>
                <a:lnTo>
                  <a:pt x="181610" y="16510"/>
                </a:lnTo>
                <a:close/>
                <a:moveTo>
                  <a:pt x="148590" y="0"/>
                </a:moveTo>
                <a:lnTo>
                  <a:pt x="181610" y="0"/>
                </a:lnTo>
                <a:cubicBezTo>
                  <a:pt x="190728" y="0"/>
                  <a:pt x="198120" y="7392"/>
                  <a:pt x="198120" y="16510"/>
                </a:cubicBezTo>
                <a:lnTo>
                  <a:pt x="198120" y="37737"/>
                </a:lnTo>
                <a:cubicBezTo>
                  <a:pt x="210028" y="40678"/>
                  <a:pt x="221462" y="45283"/>
                  <a:pt x="232083" y="51417"/>
                </a:cubicBezTo>
                <a:lnTo>
                  <a:pt x="246801" y="36699"/>
                </a:lnTo>
                <a:cubicBezTo>
                  <a:pt x="253275" y="30271"/>
                  <a:pt x="263723" y="30271"/>
                  <a:pt x="270198" y="36699"/>
                </a:cubicBezTo>
                <a:lnTo>
                  <a:pt x="293123" y="60002"/>
                </a:lnTo>
                <a:cubicBezTo>
                  <a:pt x="293185" y="60062"/>
                  <a:pt x="293245" y="60123"/>
                  <a:pt x="293306" y="60185"/>
                </a:cubicBezTo>
                <a:cubicBezTo>
                  <a:pt x="299666" y="66645"/>
                  <a:pt x="299584" y="77039"/>
                  <a:pt x="293123" y="83399"/>
                </a:cubicBezTo>
                <a:lnTo>
                  <a:pt x="278406" y="98117"/>
                </a:lnTo>
                <a:cubicBezTo>
                  <a:pt x="284671" y="108718"/>
                  <a:pt x="289403" y="120152"/>
                  <a:pt x="292463" y="132080"/>
                </a:cubicBezTo>
                <a:lnTo>
                  <a:pt x="313690" y="132080"/>
                </a:lnTo>
                <a:cubicBezTo>
                  <a:pt x="322808" y="132080"/>
                  <a:pt x="330200" y="139472"/>
                  <a:pt x="330200" y="148590"/>
                </a:cubicBezTo>
                <a:lnTo>
                  <a:pt x="330200" y="181610"/>
                </a:lnTo>
                <a:cubicBezTo>
                  <a:pt x="330200" y="181737"/>
                  <a:pt x="330199" y="181864"/>
                  <a:pt x="330196" y="181992"/>
                </a:cubicBezTo>
                <a:cubicBezTo>
                  <a:pt x="329987" y="191108"/>
                  <a:pt x="322428" y="198328"/>
                  <a:pt x="313313" y="198120"/>
                </a:cubicBezTo>
                <a:lnTo>
                  <a:pt x="292463" y="198120"/>
                </a:lnTo>
                <a:cubicBezTo>
                  <a:pt x="289522" y="210028"/>
                  <a:pt x="284917" y="221462"/>
                  <a:pt x="278783" y="232083"/>
                </a:cubicBezTo>
                <a:lnTo>
                  <a:pt x="293501" y="246424"/>
                </a:lnTo>
                <a:cubicBezTo>
                  <a:pt x="293562" y="246484"/>
                  <a:pt x="293623" y="246545"/>
                  <a:pt x="293683" y="246606"/>
                </a:cubicBezTo>
                <a:cubicBezTo>
                  <a:pt x="300043" y="253067"/>
                  <a:pt x="299962" y="263460"/>
                  <a:pt x="293501" y="269821"/>
                </a:cubicBezTo>
                <a:lnTo>
                  <a:pt x="270198" y="293123"/>
                </a:lnTo>
                <a:cubicBezTo>
                  <a:pt x="263723" y="299551"/>
                  <a:pt x="253275" y="299551"/>
                  <a:pt x="246801" y="293123"/>
                </a:cubicBezTo>
                <a:lnTo>
                  <a:pt x="232083" y="278406"/>
                </a:lnTo>
                <a:cubicBezTo>
                  <a:pt x="221482" y="284671"/>
                  <a:pt x="210048" y="289403"/>
                  <a:pt x="198120" y="292463"/>
                </a:cubicBezTo>
                <a:lnTo>
                  <a:pt x="198120" y="313690"/>
                </a:lnTo>
                <a:cubicBezTo>
                  <a:pt x="198120" y="322808"/>
                  <a:pt x="190728" y="330200"/>
                  <a:pt x="181610" y="330200"/>
                </a:cubicBezTo>
                <a:lnTo>
                  <a:pt x="148590" y="330200"/>
                </a:lnTo>
                <a:cubicBezTo>
                  <a:pt x="148463" y="330200"/>
                  <a:pt x="148336" y="330199"/>
                  <a:pt x="148208" y="330196"/>
                </a:cubicBezTo>
                <a:cubicBezTo>
                  <a:pt x="139092" y="329987"/>
                  <a:pt x="131872" y="322428"/>
                  <a:pt x="132080" y="313313"/>
                </a:cubicBezTo>
                <a:lnTo>
                  <a:pt x="132080" y="292463"/>
                </a:lnTo>
                <a:cubicBezTo>
                  <a:pt x="120172" y="289522"/>
                  <a:pt x="108738" y="284917"/>
                  <a:pt x="98117" y="278783"/>
                </a:cubicBezTo>
                <a:lnTo>
                  <a:pt x="83399" y="293501"/>
                </a:lnTo>
                <a:cubicBezTo>
                  <a:pt x="76925" y="299929"/>
                  <a:pt x="66477" y="299929"/>
                  <a:pt x="60002" y="293501"/>
                </a:cubicBezTo>
                <a:lnTo>
                  <a:pt x="36699" y="270198"/>
                </a:lnTo>
                <a:cubicBezTo>
                  <a:pt x="36638" y="270138"/>
                  <a:pt x="36577" y="270077"/>
                  <a:pt x="36517" y="270015"/>
                </a:cubicBezTo>
                <a:cubicBezTo>
                  <a:pt x="30157" y="263555"/>
                  <a:pt x="30238" y="253161"/>
                  <a:pt x="36699" y="246801"/>
                </a:cubicBezTo>
                <a:lnTo>
                  <a:pt x="51794" y="232083"/>
                </a:lnTo>
                <a:cubicBezTo>
                  <a:pt x="45529" y="221482"/>
                  <a:pt x="40797" y="210048"/>
                  <a:pt x="37737" y="198120"/>
                </a:cubicBezTo>
                <a:lnTo>
                  <a:pt x="16510" y="198120"/>
                </a:lnTo>
                <a:cubicBezTo>
                  <a:pt x="7392" y="198120"/>
                  <a:pt x="0" y="190728"/>
                  <a:pt x="0" y="181610"/>
                </a:cubicBezTo>
                <a:lnTo>
                  <a:pt x="0" y="148590"/>
                </a:lnTo>
                <a:cubicBezTo>
                  <a:pt x="0" y="139472"/>
                  <a:pt x="7392" y="132080"/>
                  <a:pt x="16510" y="132080"/>
                </a:cubicBezTo>
                <a:lnTo>
                  <a:pt x="37737" y="132080"/>
                </a:lnTo>
                <a:cubicBezTo>
                  <a:pt x="40678" y="120172"/>
                  <a:pt x="45283" y="108738"/>
                  <a:pt x="51417" y="98117"/>
                </a:cubicBezTo>
                <a:lnTo>
                  <a:pt x="36699" y="83399"/>
                </a:lnTo>
                <a:cubicBezTo>
                  <a:pt x="36638" y="83339"/>
                  <a:pt x="36577" y="83278"/>
                  <a:pt x="36517" y="83217"/>
                </a:cubicBezTo>
                <a:cubicBezTo>
                  <a:pt x="30157" y="76756"/>
                  <a:pt x="30238" y="66362"/>
                  <a:pt x="36699" y="60002"/>
                </a:cubicBezTo>
                <a:lnTo>
                  <a:pt x="60002" y="36699"/>
                </a:lnTo>
                <a:cubicBezTo>
                  <a:pt x="66477" y="30271"/>
                  <a:pt x="76925" y="30271"/>
                  <a:pt x="83399" y="36699"/>
                </a:cubicBezTo>
                <a:lnTo>
                  <a:pt x="98117" y="51794"/>
                </a:lnTo>
                <a:cubicBezTo>
                  <a:pt x="108718" y="45529"/>
                  <a:pt x="120152" y="40797"/>
                  <a:pt x="132080" y="37737"/>
                </a:cubicBezTo>
                <a:lnTo>
                  <a:pt x="132080" y="16510"/>
                </a:lnTo>
                <a:cubicBezTo>
                  <a:pt x="132080" y="7392"/>
                  <a:pt x="139472" y="0"/>
                  <a:pt x="14859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" name="Chart">
            <a:extLst>
              <a:ext uri="{FF2B5EF4-FFF2-40B4-BE49-F238E27FC236}">
                <a16:creationId xmlns:a16="http://schemas.microsoft.com/office/drawing/2014/main" id="{0BDD9E8D-EBE9-0C13-DE8B-903144B2232B}"/>
              </a:ext>
            </a:extLst>
          </p:cNvPr>
          <p:cNvSpPr>
            <a:spLocks noChangeAspect="1"/>
          </p:cNvSpPr>
          <p:nvPr/>
        </p:nvSpPr>
        <p:spPr>
          <a:xfrm>
            <a:off x="7948026" y="4200423"/>
            <a:ext cx="366707" cy="364808"/>
          </a:xfrm>
          <a:custGeom>
            <a:avLst/>
            <a:gdLst>
              <a:gd name="connsiteX0" fmla="*/ 7418 w 331967"/>
              <a:gd name="connsiteY0" fmla="*/ 313690 h 330247"/>
              <a:gd name="connsiteX1" fmla="*/ 9186 w 331967"/>
              <a:gd name="connsiteY1" fmla="*/ 313690 h 330247"/>
              <a:gd name="connsiteX2" fmla="*/ 322781 w 331967"/>
              <a:gd name="connsiteY2" fmla="*/ 313690 h 330247"/>
              <a:gd name="connsiteX3" fmla="*/ 331920 w 331967"/>
              <a:gd name="connsiteY3" fmla="*/ 321061 h 330247"/>
              <a:gd name="connsiteX4" fmla="*/ 324549 w 331967"/>
              <a:gd name="connsiteY4" fmla="*/ 330200 h 330247"/>
              <a:gd name="connsiteX5" fmla="*/ 322781 w 331967"/>
              <a:gd name="connsiteY5" fmla="*/ 330200 h 330247"/>
              <a:gd name="connsiteX6" fmla="*/ 9186 w 331967"/>
              <a:gd name="connsiteY6" fmla="*/ 330200 h 330247"/>
              <a:gd name="connsiteX7" fmla="*/ 47 w 331967"/>
              <a:gd name="connsiteY7" fmla="*/ 322829 h 330247"/>
              <a:gd name="connsiteX8" fmla="*/ 7418 w 331967"/>
              <a:gd name="connsiteY8" fmla="*/ 313690 h 330247"/>
              <a:gd name="connsiteX9" fmla="*/ 33903 w 331967"/>
              <a:gd name="connsiteY9" fmla="*/ 198120 h 330247"/>
              <a:gd name="connsiteX10" fmla="*/ 33903 w 331967"/>
              <a:gd name="connsiteY10" fmla="*/ 280670 h 330247"/>
              <a:gd name="connsiteX11" fmla="*/ 50413 w 331967"/>
              <a:gd name="connsiteY11" fmla="*/ 280670 h 330247"/>
              <a:gd name="connsiteX12" fmla="*/ 50413 w 331967"/>
              <a:gd name="connsiteY12" fmla="*/ 198120 h 330247"/>
              <a:gd name="connsiteX13" fmla="*/ 33903 w 331967"/>
              <a:gd name="connsiteY13" fmla="*/ 181610 h 330247"/>
              <a:gd name="connsiteX14" fmla="*/ 50413 w 331967"/>
              <a:gd name="connsiteY14" fmla="*/ 181610 h 330247"/>
              <a:gd name="connsiteX15" fmla="*/ 66923 w 331967"/>
              <a:gd name="connsiteY15" fmla="*/ 198120 h 330247"/>
              <a:gd name="connsiteX16" fmla="*/ 66923 w 331967"/>
              <a:gd name="connsiteY16" fmla="*/ 280670 h 330247"/>
              <a:gd name="connsiteX17" fmla="*/ 50413 w 331967"/>
              <a:gd name="connsiteY17" fmla="*/ 297180 h 330247"/>
              <a:gd name="connsiteX18" fmla="*/ 33903 w 331967"/>
              <a:gd name="connsiteY18" fmla="*/ 297180 h 330247"/>
              <a:gd name="connsiteX19" fmla="*/ 17393 w 331967"/>
              <a:gd name="connsiteY19" fmla="*/ 280670 h 330247"/>
              <a:gd name="connsiteX20" fmla="*/ 17393 w 331967"/>
              <a:gd name="connsiteY20" fmla="*/ 198120 h 330247"/>
              <a:gd name="connsiteX21" fmla="*/ 33903 w 331967"/>
              <a:gd name="connsiteY21" fmla="*/ 181610 h 330247"/>
              <a:gd name="connsiteX22" fmla="*/ 199003 w 331967"/>
              <a:gd name="connsiteY22" fmla="*/ 132080 h 330247"/>
              <a:gd name="connsiteX23" fmla="*/ 199003 w 331967"/>
              <a:gd name="connsiteY23" fmla="*/ 280670 h 330247"/>
              <a:gd name="connsiteX24" fmla="*/ 215513 w 331967"/>
              <a:gd name="connsiteY24" fmla="*/ 280670 h 330247"/>
              <a:gd name="connsiteX25" fmla="*/ 215513 w 331967"/>
              <a:gd name="connsiteY25" fmla="*/ 132080 h 330247"/>
              <a:gd name="connsiteX26" fmla="*/ 199003 w 331967"/>
              <a:gd name="connsiteY26" fmla="*/ 115570 h 330247"/>
              <a:gd name="connsiteX27" fmla="*/ 215513 w 331967"/>
              <a:gd name="connsiteY27" fmla="*/ 115570 h 330247"/>
              <a:gd name="connsiteX28" fmla="*/ 232023 w 331967"/>
              <a:gd name="connsiteY28" fmla="*/ 132080 h 330247"/>
              <a:gd name="connsiteX29" fmla="*/ 232023 w 331967"/>
              <a:gd name="connsiteY29" fmla="*/ 280670 h 330247"/>
              <a:gd name="connsiteX30" fmla="*/ 215513 w 331967"/>
              <a:gd name="connsiteY30" fmla="*/ 297180 h 330247"/>
              <a:gd name="connsiteX31" fmla="*/ 199003 w 331967"/>
              <a:gd name="connsiteY31" fmla="*/ 297180 h 330247"/>
              <a:gd name="connsiteX32" fmla="*/ 182493 w 331967"/>
              <a:gd name="connsiteY32" fmla="*/ 280670 h 330247"/>
              <a:gd name="connsiteX33" fmla="*/ 182493 w 331967"/>
              <a:gd name="connsiteY33" fmla="*/ 132080 h 330247"/>
              <a:gd name="connsiteX34" fmla="*/ 199003 w 331967"/>
              <a:gd name="connsiteY34" fmla="*/ 115570 h 330247"/>
              <a:gd name="connsiteX35" fmla="*/ 116453 w 331967"/>
              <a:gd name="connsiteY35" fmla="*/ 99060 h 330247"/>
              <a:gd name="connsiteX36" fmla="*/ 116453 w 331967"/>
              <a:gd name="connsiteY36" fmla="*/ 280670 h 330247"/>
              <a:gd name="connsiteX37" fmla="*/ 132963 w 331967"/>
              <a:gd name="connsiteY37" fmla="*/ 280670 h 330247"/>
              <a:gd name="connsiteX38" fmla="*/ 132963 w 331967"/>
              <a:gd name="connsiteY38" fmla="*/ 99060 h 330247"/>
              <a:gd name="connsiteX39" fmla="*/ 116453 w 331967"/>
              <a:gd name="connsiteY39" fmla="*/ 82550 h 330247"/>
              <a:gd name="connsiteX40" fmla="*/ 132963 w 331967"/>
              <a:gd name="connsiteY40" fmla="*/ 82550 h 330247"/>
              <a:gd name="connsiteX41" fmla="*/ 149473 w 331967"/>
              <a:gd name="connsiteY41" fmla="*/ 99060 h 330247"/>
              <a:gd name="connsiteX42" fmla="*/ 149473 w 331967"/>
              <a:gd name="connsiteY42" fmla="*/ 280670 h 330247"/>
              <a:gd name="connsiteX43" fmla="*/ 132963 w 331967"/>
              <a:gd name="connsiteY43" fmla="*/ 297180 h 330247"/>
              <a:gd name="connsiteX44" fmla="*/ 116453 w 331967"/>
              <a:gd name="connsiteY44" fmla="*/ 297180 h 330247"/>
              <a:gd name="connsiteX45" fmla="*/ 99943 w 331967"/>
              <a:gd name="connsiteY45" fmla="*/ 280670 h 330247"/>
              <a:gd name="connsiteX46" fmla="*/ 99943 w 331967"/>
              <a:gd name="connsiteY46" fmla="*/ 99060 h 330247"/>
              <a:gd name="connsiteX47" fmla="*/ 116453 w 331967"/>
              <a:gd name="connsiteY47" fmla="*/ 82550 h 330247"/>
              <a:gd name="connsiteX48" fmla="*/ 281553 w 331967"/>
              <a:gd name="connsiteY48" fmla="*/ 16510 h 330247"/>
              <a:gd name="connsiteX49" fmla="*/ 281553 w 331967"/>
              <a:gd name="connsiteY49" fmla="*/ 280671 h 330247"/>
              <a:gd name="connsiteX50" fmla="*/ 298063 w 331967"/>
              <a:gd name="connsiteY50" fmla="*/ 280671 h 330247"/>
              <a:gd name="connsiteX51" fmla="*/ 298063 w 331967"/>
              <a:gd name="connsiteY51" fmla="*/ 16510 h 330247"/>
              <a:gd name="connsiteX52" fmla="*/ 281553 w 331967"/>
              <a:gd name="connsiteY52" fmla="*/ 0 h 330247"/>
              <a:gd name="connsiteX53" fmla="*/ 298063 w 331967"/>
              <a:gd name="connsiteY53" fmla="*/ 0 h 330247"/>
              <a:gd name="connsiteX54" fmla="*/ 314573 w 331967"/>
              <a:gd name="connsiteY54" fmla="*/ 16510 h 330247"/>
              <a:gd name="connsiteX55" fmla="*/ 314573 w 331967"/>
              <a:gd name="connsiteY55" fmla="*/ 280671 h 330247"/>
              <a:gd name="connsiteX56" fmla="*/ 298063 w 331967"/>
              <a:gd name="connsiteY56" fmla="*/ 297181 h 330247"/>
              <a:gd name="connsiteX57" fmla="*/ 281553 w 331967"/>
              <a:gd name="connsiteY57" fmla="*/ 297181 h 330247"/>
              <a:gd name="connsiteX58" fmla="*/ 265043 w 331967"/>
              <a:gd name="connsiteY58" fmla="*/ 280671 h 330247"/>
              <a:gd name="connsiteX59" fmla="*/ 265043 w 331967"/>
              <a:gd name="connsiteY59" fmla="*/ 16510 h 330247"/>
              <a:gd name="connsiteX60" fmla="*/ 281553 w 331967"/>
              <a:gd name="connsiteY60" fmla="*/ 0 h 330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31967" h="330247">
                <a:moveTo>
                  <a:pt x="7418" y="313690"/>
                </a:moveTo>
                <a:cubicBezTo>
                  <a:pt x="8006" y="313627"/>
                  <a:pt x="8598" y="313627"/>
                  <a:pt x="9186" y="313690"/>
                </a:cubicBezTo>
                <a:lnTo>
                  <a:pt x="322781" y="313690"/>
                </a:lnTo>
                <a:cubicBezTo>
                  <a:pt x="327340" y="313202"/>
                  <a:pt x="331432" y="316502"/>
                  <a:pt x="331920" y="321061"/>
                </a:cubicBezTo>
                <a:cubicBezTo>
                  <a:pt x="332408" y="325620"/>
                  <a:pt x="329108" y="329712"/>
                  <a:pt x="324549" y="330200"/>
                </a:cubicBezTo>
                <a:cubicBezTo>
                  <a:pt x="323961" y="330263"/>
                  <a:pt x="323369" y="330263"/>
                  <a:pt x="322781" y="330200"/>
                </a:cubicBezTo>
                <a:lnTo>
                  <a:pt x="9186" y="330200"/>
                </a:lnTo>
                <a:cubicBezTo>
                  <a:pt x="4627" y="330688"/>
                  <a:pt x="535" y="327388"/>
                  <a:pt x="47" y="322829"/>
                </a:cubicBezTo>
                <a:cubicBezTo>
                  <a:pt x="-441" y="318269"/>
                  <a:pt x="2859" y="314178"/>
                  <a:pt x="7418" y="313690"/>
                </a:cubicBezTo>
                <a:close/>
                <a:moveTo>
                  <a:pt x="33903" y="198120"/>
                </a:moveTo>
                <a:lnTo>
                  <a:pt x="33903" y="280670"/>
                </a:lnTo>
                <a:lnTo>
                  <a:pt x="50413" y="280670"/>
                </a:lnTo>
                <a:lnTo>
                  <a:pt x="50413" y="198120"/>
                </a:lnTo>
                <a:close/>
                <a:moveTo>
                  <a:pt x="33903" y="181610"/>
                </a:moveTo>
                <a:lnTo>
                  <a:pt x="50413" y="181610"/>
                </a:lnTo>
                <a:cubicBezTo>
                  <a:pt x="59531" y="181610"/>
                  <a:pt x="66923" y="189002"/>
                  <a:pt x="66923" y="198120"/>
                </a:cubicBezTo>
                <a:lnTo>
                  <a:pt x="66923" y="280670"/>
                </a:lnTo>
                <a:cubicBezTo>
                  <a:pt x="66923" y="289788"/>
                  <a:pt x="59531" y="297180"/>
                  <a:pt x="50413" y="297180"/>
                </a:cubicBezTo>
                <a:lnTo>
                  <a:pt x="33903" y="297180"/>
                </a:lnTo>
                <a:cubicBezTo>
                  <a:pt x="24785" y="297180"/>
                  <a:pt x="17393" y="289788"/>
                  <a:pt x="17393" y="280670"/>
                </a:cubicBezTo>
                <a:lnTo>
                  <a:pt x="17393" y="198120"/>
                </a:lnTo>
                <a:cubicBezTo>
                  <a:pt x="17393" y="189002"/>
                  <a:pt x="24785" y="181610"/>
                  <a:pt x="33903" y="181610"/>
                </a:cubicBezTo>
                <a:close/>
                <a:moveTo>
                  <a:pt x="199003" y="132080"/>
                </a:moveTo>
                <a:lnTo>
                  <a:pt x="199003" y="280670"/>
                </a:lnTo>
                <a:lnTo>
                  <a:pt x="215513" y="280670"/>
                </a:lnTo>
                <a:lnTo>
                  <a:pt x="215513" y="132080"/>
                </a:lnTo>
                <a:close/>
                <a:moveTo>
                  <a:pt x="199003" y="115570"/>
                </a:moveTo>
                <a:lnTo>
                  <a:pt x="215513" y="115570"/>
                </a:lnTo>
                <a:cubicBezTo>
                  <a:pt x="224631" y="115570"/>
                  <a:pt x="232023" y="122962"/>
                  <a:pt x="232023" y="132080"/>
                </a:cubicBezTo>
                <a:lnTo>
                  <a:pt x="232023" y="280670"/>
                </a:lnTo>
                <a:cubicBezTo>
                  <a:pt x="232023" y="289788"/>
                  <a:pt x="224631" y="297180"/>
                  <a:pt x="215513" y="297180"/>
                </a:cubicBezTo>
                <a:lnTo>
                  <a:pt x="199003" y="297180"/>
                </a:lnTo>
                <a:cubicBezTo>
                  <a:pt x="189885" y="297180"/>
                  <a:pt x="182493" y="289788"/>
                  <a:pt x="182493" y="280670"/>
                </a:cubicBezTo>
                <a:lnTo>
                  <a:pt x="182493" y="132080"/>
                </a:lnTo>
                <a:cubicBezTo>
                  <a:pt x="182493" y="122962"/>
                  <a:pt x="189885" y="115570"/>
                  <a:pt x="199003" y="115570"/>
                </a:cubicBezTo>
                <a:close/>
                <a:moveTo>
                  <a:pt x="116453" y="99060"/>
                </a:moveTo>
                <a:lnTo>
                  <a:pt x="116453" y="280670"/>
                </a:lnTo>
                <a:lnTo>
                  <a:pt x="132963" y="280670"/>
                </a:lnTo>
                <a:lnTo>
                  <a:pt x="132963" y="99060"/>
                </a:lnTo>
                <a:close/>
                <a:moveTo>
                  <a:pt x="116453" y="82550"/>
                </a:moveTo>
                <a:lnTo>
                  <a:pt x="132963" y="82550"/>
                </a:lnTo>
                <a:cubicBezTo>
                  <a:pt x="142081" y="82550"/>
                  <a:pt x="149473" y="89942"/>
                  <a:pt x="149473" y="99060"/>
                </a:cubicBezTo>
                <a:lnTo>
                  <a:pt x="149473" y="280670"/>
                </a:lnTo>
                <a:cubicBezTo>
                  <a:pt x="149473" y="289788"/>
                  <a:pt x="142081" y="297180"/>
                  <a:pt x="132963" y="297180"/>
                </a:cubicBezTo>
                <a:lnTo>
                  <a:pt x="116453" y="297180"/>
                </a:lnTo>
                <a:cubicBezTo>
                  <a:pt x="107335" y="297180"/>
                  <a:pt x="99943" y="289788"/>
                  <a:pt x="99943" y="280670"/>
                </a:cubicBezTo>
                <a:lnTo>
                  <a:pt x="99943" y="99060"/>
                </a:lnTo>
                <a:cubicBezTo>
                  <a:pt x="99943" y="89942"/>
                  <a:pt x="107335" y="82550"/>
                  <a:pt x="116453" y="82550"/>
                </a:cubicBezTo>
                <a:close/>
                <a:moveTo>
                  <a:pt x="281553" y="16510"/>
                </a:moveTo>
                <a:lnTo>
                  <a:pt x="281553" y="280671"/>
                </a:lnTo>
                <a:lnTo>
                  <a:pt x="298063" y="280671"/>
                </a:lnTo>
                <a:lnTo>
                  <a:pt x="298063" y="16510"/>
                </a:lnTo>
                <a:close/>
                <a:moveTo>
                  <a:pt x="281553" y="0"/>
                </a:moveTo>
                <a:lnTo>
                  <a:pt x="298063" y="0"/>
                </a:lnTo>
                <a:cubicBezTo>
                  <a:pt x="307181" y="0"/>
                  <a:pt x="314573" y="7392"/>
                  <a:pt x="314573" y="16510"/>
                </a:cubicBezTo>
                <a:lnTo>
                  <a:pt x="314573" y="280671"/>
                </a:lnTo>
                <a:cubicBezTo>
                  <a:pt x="314573" y="289789"/>
                  <a:pt x="307181" y="297181"/>
                  <a:pt x="298063" y="297181"/>
                </a:cubicBezTo>
                <a:lnTo>
                  <a:pt x="281553" y="297181"/>
                </a:lnTo>
                <a:cubicBezTo>
                  <a:pt x="272435" y="297181"/>
                  <a:pt x="265043" y="289789"/>
                  <a:pt x="265043" y="280671"/>
                </a:cubicBezTo>
                <a:lnTo>
                  <a:pt x="265043" y="16510"/>
                </a:lnTo>
                <a:cubicBezTo>
                  <a:pt x="265043" y="7392"/>
                  <a:pt x="272435" y="0"/>
                  <a:pt x="281553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278E5EA5-2E4A-7AE8-061E-02F88ACDC9EB}"/>
              </a:ext>
            </a:extLst>
          </p:cNvPr>
          <p:cNvGrpSpPr/>
          <p:nvPr/>
        </p:nvGrpSpPr>
        <p:grpSpPr>
          <a:xfrm>
            <a:off x="4263656" y="1156062"/>
            <a:ext cx="137160" cy="4389120"/>
            <a:chOff x="4263656" y="685800"/>
            <a:chExt cx="137160" cy="4389120"/>
          </a:xfrm>
        </p:grpSpPr>
        <p:sp>
          <p:nvSpPr>
            <p:cNvPr id="9" name="Isosceles Triangle">
              <a:extLst>
                <a:ext uri="{FF2B5EF4-FFF2-40B4-BE49-F238E27FC236}">
                  <a16:creationId xmlns:a16="http://schemas.microsoft.com/office/drawing/2014/main" id="{0F54164F-C28E-5EC6-1813-B6E843EBA3E3}"/>
                </a:ext>
              </a:extLst>
            </p:cNvPr>
            <p:cNvSpPr/>
            <p:nvPr/>
          </p:nvSpPr>
          <p:spPr>
            <a:xfrm rot="5400000">
              <a:off x="4076204" y="2811780"/>
              <a:ext cx="512064" cy="13716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">
              <a:extLst>
                <a:ext uri="{FF2B5EF4-FFF2-40B4-BE49-F238E27FC236}">
                  <a16:creationId xmlns:a16="http://schemas.microsoft.com/office/drawing/2014/main" id="{C5263A81-BBCB-7F8C-A9CD-8AEC8B3AD479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685800"/>
              <a:ext cx="0" cy="438912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">
            <a:extLst>
              <a:ext uri="{FF2B5EF4-FFF2-40B4-BE49-F238E27FC236}">
                <a16:creationId xmlns:a16="http://schemas.microsoft.com/office/drawing/2014/main" id="{A81B8867-86C9-C13B-FE33-10539A56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Puzzle &amp; Icons Diagram – Narrow, </a:t>
            </a:r>
            <a:br>
              <a:rPr lang="en-US" dirty="0"/>
            </a:br>
            <a:r>
              <a:rPr lang="en-US" dirty="0"/>
              <a:t>3 Segments</a:t>
            </a:r>
          </a:p>
        </p:txBody>
      </p:sp>
    </p:spTree>
    <p:extLst>
      <p:ext uri="{BB962C8B-B14F-4D97-AF65-F5344CB8AC3E}">
        <p14:creationId xmlns:p14="http://schemas.microsoft.com/office/powerpoint/2010/main" val="979610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>
            <a:extLst>
              <a:ext uri="{FF2B5EF4-FFF2-40B4-BE49-F238E27FC236}">
                <a16:creationId xmlns:a16="http://schemas.microsoft.com/office/drawing/2014/main" id="{59A5277F-D084-D1BF-999D-C7321FD0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67FA569F-3FFD-FDAE-14A7-C47892AF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4" name="Group 3">
            <a:extLst>
              <a:ext uri="{FF2B5EF4-FFF2-40B4-BE49-F238E27FC236}">
                <a16:creationId xmlns:a16="http://schemas.microsoft.com/office/drawing/2014/main" id="{020293B9-EBA1-D551-F7E1-09B6A4B90D06}"/>
              </a:ext>
            </a:extLst>
          </p:cNvPr>
          <p:cNvGrpSpPr/>
          <p:nvPr/>
        </p:nvGrpSpPr>
        <p:grpSpPr>
          <a:xfrm>
            <a:off x="6516860" y="1783080"/>
            <a:ext cx="3291840" cy="3291840"/>
            <a:chOff x="6516860" y="1783080"/>
            <a:chExt cx="3291840" cy="3291840"/>
          </a:xfrm>
        </p:grpSpPr>
        <p:cxnSp>
          <p:nvCxnSpPr>
            <p:cNvPr id="28" name="Straight Connector 2">
              <a:extLst>
                <a:ext uri="{FF2B5EF4-FFF2-40B4-BE49-F238E27FC236}">
                  <a16:creationId xmlns:a16="http://schemas.microsoft.com/office/drawing/2014/main" id="{0917EC5D-9D77-C92A-02E3-1E167FDC56E4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162780" y="1783080"/>
              <a:ext cx="0" cy="329184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1">
              <a:extLst>
                <a:ext uri="{FF2B5EF4-FFF2-40B4-BE49-F238E27FC236}">
                  <a16:creationId xmlns:a16="http://schemas.microsoft.com/office/drawing/2014/main" id="{7B937EA4-CF8F-213D-1E0B-B8CED8FC0A5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162780" y="1783080"/>
              <a:ext cx="0" cy="329184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">
            <a:extLst>
              <a:ext uri="{FF2B5EF4-FFF2-40B4-BE49-F238E27FC236}">
                <a16:creationId xmlns:a16="http://schemas.microsoft.com/office/drawing/2014/main" id="{BDB8C9AB-812E-0B58-9948-7D716C787084}"/>
              </a:ext>
            </a:extLst>
          </p:cNvPr>
          <p:cNvGrpSpPr>
            <a:grpSpLocks noChangeAspect="1"/>
          </p:cNvGrpSpPr>
          <p:nvPr/>
        </p:nvGrpSpPr>
        <p:grpSpPr>
          <a:xfrm>
            <a:off x="5922451" y="1188720"/>
            <a:ext cx="4480658" cy="4480560"/>
            <a:chOff x="6793312" y="1371690"/>
            <a:chExt cx="4114799" cy="4114709"/>
          </a:xfrm>
        </p:grpSpPr>
        <p:sp>
          <p:nvSpPr>
            <p:cNvPr id="24" name="Freeform: Shape 4">
              <a:extLst>
                <a:ext uri="{FF2B5EF4-FFF2-40B4-BE49-F238E27FC236}">
                  <a16:creationId xmlns:a16="http://schemas.microsoft.com/office/drawing/2014/main" id="{35EF84F9-0060-6690-4768-26CC2E35B908}"/>
                </a:ext>
              </a:extLst>
            </p:cNvPr>
            <p:cNvSpPr/>
            <p:nvPr/>
          </p:nvSpPr>
          <p:spPr>
            <a:xfrm>
              <a:off x="6793762" y="3374976"/>
              <a:ext cx="2106381" cy="2111423"/>
            </a:xfrm>
            <a:custGeom>
              <a:avLst/>
              <a:gdLst>
                <a:gd name="connsiteX0" fmla="*/ 2056694 w 2106381"/>
                <a:gd name="connsiteY0" fmla="*/ 2111103 h 2111423"/>
                <a:gd name="connsiteX1" fmla="*/ -165 w 2106381"/>
                <a:gd name="connsiteY1" fmla="*/ 98813 h 2111423"/>
                <a:gd name="connsiteX2" fmla="*/ -165 w 2106381"/>
                <a:gd name="connsiteY2" fmla="*/ 94221 h 2111423"/>
                <a:gd name="connsiteX3" fmla="*/ 116886 w 2106381"/>
                <a:gd name="connsiteY3" fmla="*/ 94221 h 2111423"/>
                <a:gd name="connsiteX4" fmla="*/ 211427 w 2106381"/>
                <a:gd name="connsiteY4" fmla="*/ -321 h 2111423"/>
                <a:gd name="connsiteX5" fmla="*/ 305969 w 2106381"/>
                <a:gd name="connsiteY5" fmla="*/ 94221 h 2111423"/>
                <a:gd name="connsiteX6" fmla="*/ 423020 w 2106381"/>
                <a:gd name="connsiteY6" fmla="*/ 94221 h 2111423"/>
                <a:gd name="connsiteX7" fmla="*/ 423020 w 2106381"/>
                <a:gd name="connsiteY7" fmla="*/ 98633 h 2111423"/>
                <a:gd name="connsiteX8" fmla="*/ 2056605 w 2106381"/>
                <a:gd name="connsiteY8" fmla="*/ 1687918 h 2111423"/>
                <a:gd name="connsiteX9" fmla="*/ 2101624 w 2106381"/>
                <a:gd name="connsiteY9" fmla="*/ 1687288 h 2111423"/>
                <a:gd name="connsiteX10" fmla="*/ 2106216 w 2106381"/>
                <a:gd name="connsiteY10" fmla="*/ 1687288 h 2111423"/>
                <a:gd name="connsiteX11" fmla="*/ 2106216 w 2106381"/>
                <a:gd name="connsiteY11" fmla="*/ 1814153 h 2111423"/>
                <a:gd name="connsiteX12" fmla="*/ 2101714 w 2106381"/>
                <a:gd name="connsiteY12" fmla="*/ 1814153 h 2111423"/>
                <a:gd name="connsiteX13" fmla="*/ 2016177 w 2106381"/>
                <a:gd name="connsiteY13" fmla="*/ 1899691 h 2111423"/>
                <a:gd name="connsiteX14" fmla="*/ 2101714 w 2106381"/>
                <a:gd name="connsiteY14" fmla="*/ 1985228 h 2111423"/>
                <a:gd name="connsiteX15" fmla="*/ 2106216 w 2106381"/>
                <a:gd name="connsiteY15" fmla="*/ 1985228 h 2111423"/>
                <a:gd name="connsiteX16" fmla="*/ 2106216 w 2106381"/>
                <a:gd name="connsiteY16" fmla="*/ 2110653 h 2111423"/>
                <a:gd name="connsiteX17" fmla="*/ 2101804 w 2106381"/>
                <a:gd name="connsiteY17" fmla="*/ 2110653 h 2111423"/>
                <a:gd name="connsiteX18" fmla="*/ 2056694 w 2106381"/>
                <a:gd name="connsiteY18" fmla="*/ 2111103 h 2111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06381" h="2111423">
                  <a:moveTo>
                    <a:pt x="2056694" y="2111103"/>
                  </a:moveTo>
                  <a:cubicBezTo>
                    <a:pt x="938018" y="2111076"/>
                    <a:pt x="24361" y="1217219"/>
                    <a:pt x="-165" y="98813"/>
                  </a:cubicBezTo>
                  <a:lnTo>
                    <a:pt x="-165" y="94221"/>
                  </a:lnTo>
                  <a:lnTo>
                    <a:pt x="116886" y="94221"/>
                  </a:lnTo>
                  <a:cubicBezTo>
                    <a:pt x="116886" y="42007"/>
                    <a:pt x="159214" y="-321"/>
                    <a:pt x="211427" y="-321"/>
                  </a:cubicBezTo>
                  <a:cubicBezTo>
                    <a:pt x="263641" y="-321"/>
                    <a:pt x="305969" y="42007"/>
                    <a:pt x="305969" y="94221"/>
                  </a:cubicBezTo>
                  <a:lnTo>
                    <a:pt x="423020" y="94221"/>
                  </a:lnTo>
                  <a:lnTo>
                    <a:pt x="423020" y="98633"/>
                  </a:lnTo>
                  <a:cubicBezTo>
                    <a:pt x="446790" y="974986"/>
                    <a:pt x="1179351" y="1687918"/>
                    <a:pt x="2056605" y="1687918"/>
                  </a:cubicBezTo>
                  <a:cubicBezTo>
                    <a:pt x="2072721" y="1687918"/>
                    <a:pt x="2087398" y="1687918"/>
                    <a:pt x="2101624" y="1687288"/>
                  </a:cubicBezTo>
                  <a:lnTo>
                    <a:pt x="2106216" y="1687288"/>
                  </a:lnTo>
                  <a:lnTo>
                    <a:pt x="2106216" y="1814153"/>
                  </a:lnTo>
                  <a:lnTo>
                    <a:pt x="2101714" y="1814153"/>
                  </a:lnTo>
                  <a:cubicBezTo>
                    <a:pt x="2054471" y="1814153"/>
                    <a:pt x="2016177" y="1852447"/>
                    <a:pt x="2016177" y="1899691"/>
                  </a:cubicBezTo>
                  <a:cubicBezTo>
                    <a:pt x="2016177" y="1946934"/>
                    <a:pt x="2054471" y="1985228"/>
                    <a:pt x="2101714" y="1985228"/>
                  </a:cubicBezTo>
                  <a:lnTo>
                    <a:pt x="2106216" y="1985228"/>
                  </a:lnTo>
                  <a:lnTo>
                    <a:pt x="2106216" y="2110653"/>
                  </a:lnTo>
                  <a:lnTo>
                    <a:pt x="2101804" y="2110653"/>
                  </a:lnTo>
                  <a:cubicBezTo>
                    <a:pt x="2086858" y="2110923"/>
                    <a:pt x="2071731" y="2111103"/>
                    <a:pt x="2056694" y="2111103"/>
                  </a:cubicBezTo>
                  <a:close/>
                </a:path>
              </a:pathLst>
            </a:custGeom>
            <a:solidFill>
              <a:schemeClr val="accent6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3">
              <a:extLst>
                <a:ext uri="{FF2B5EF4-FFF2-40B4-BE49-F238E27FC236}">
                  <a16:creationId xmlns:a16="http://schemas.microsoft.com/office/drawing/2014/main" id="{EE9A80C0-BD8C-E3C7-CD3A-EFDD8EE8C545}"/>
                </a:ext>
              </a:extLst>
            </p:cNvPr>
            <p:cNvSpPr/>
            <p:nvPr/>
          </p:nvSpPr>
          <p:spPr>
            <a:xfrm>
              <a:off x="8796598" y="3379388"/>
              <a:ext cx="2111513" cy="2106471"/>
            </a:xfrm>
            <a:custGeom>
              <a:avLst/>
              <a:gdLst>
                <a:gd name="connsiteX0" fmla="*/ 94376 w 2111513"/>
                <a:gd name="connsiteY0" fmla="*/ 1989550 h 2106471"/>
                <a:gd name="connsiteX1" fmla="*/ -165 w 2111513"/>
                <a:gd name="connsiteY1" fmla="*/ 1895009 h 2106471"/>
                <a:gd name="connsiteX2" fmla="*/ 94376 w 2111513"/>
                <a:gd name="connsiteY2" fmla="*/ 1800467 h 2106471"/>
                <a:gd name="connsiteX3" fmla="*/ 94376 w 2111513"/>
                <a:gd name="connsiteY3" fmla="*/ 1682966 h 2106471"/>
                <a:gd name="connsiteX4" fmla="*/ 98788 w 2111513"/>
                <a:gd name="connsiteY4" fmla="*/ 1682966 h 2106471"/>
                <a:gd name="connsiteX5" fmla="*/ 1688073 w 2111513"/>
                <a:gd name="connsiteY5" fmla="*/ 49381 h 2106471"/>
                <a:gd name="connsiteX6" fmla="*/ 1687443 w 2111513"/>
                <a:gd name="connsiteY6" fmla="*/ 4362 h 2106471"/>
                <a:gd name="connsiteX7" fmla="*/ 1687443 w 2111513"/>
                <a:gd name="connsiteY7" fmla="*/ -321 h 2106471"/>
                <a:gd name="connsiteX8" fmla="*/ 1814309 w 2111513"/>
                <a:gd name="connsiteY8" fmla="*/ -321 h 2106471"/>
                <a:gd name="connsiteX9" fmla="*/ 1814309 w 2111513"/>
                <a:gd name="connsiteY9" fmla="*/ 4181 h 2106471"/>
                <a:gd name="connsiteX10" fmla="*/ 1899846 w 2111513"/>
                <a:gd name="connsiteY10" fmla="*/ 89719 h 2106471"/>
                <a:gd name="connsiteX11" fmla="*/ 1985384 w 2111513"/>
                <a:gd name="connsiteY11" fmla="*/ 4181 h 2106471"/>
                <a:gd name="connsiteX12" fmla="*/ 1985384 w 2111513"/>
                <a:gd name="connsiteY12" fmla="*/ -321 h 2106471"/>
                <a:gd name="connsiteX13" fmla="*/ 2110808 w 2111513"/>
                <a:gd name="connsiteY13" fmla="*/ -321 h 2106471"/>
                <a:gd name="connsiteX14" fmla="*/ 2110808 w 2111513"/>
                <a:gd name="connsiteY14" fmla="*/ 4091 h 2106471"/>
                <a:gd name="connsiteX15" fmla="*/ 2111349 w 2111513"/>
                <a:gd name="connsiteY15" fmla="*/ 49111 h 2106471"/>
                <a:gd name="connsiteX16" fmla="*/ 98968 w 2111513"/>
                <a:gd name="connsiteY16" fmla="*/ 2106151 h 2106471"/>
                <a:gd name="connsiteX17" fmla="*/ 94376 w 2111513"/>
                <a:gd name="connsiteY17" fmla="*/ 2106151 h 2106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11513" h="2106471">
                  <a:moveTo>
                    <a:pt x="94376" y="1989550"/>
                  </a:moveTo>
                  <a:cubicBezTo>
                    <a:pt x="42162" y="1989550"/>
                    <a:pt x="-165" y="1947222"/>
                    <a:pt x="-165" y="1895009"/>
                  </a:cubicBezTo>
                  <a:cubicBezTo>
                    <a:pt x="-165" y="1842795"/>
                    <a:pt x="42162" y="1800467"/>
                    <a:pt x="94376" y="1800467"/>
                  </a:cubicBezTo>
                  <a:lnTo>
                    <a:pt x="94376" y="1682966"/>
                  </a:lnTo>
                  <a:lnTo>
                    <a:pt x="98788" y="1682966"/>
                  </a:lnTo>
                  <a:cubicBezTo>
                    <a:pt x="975142" y="1659195"/>
                    <a:pt x="1688073" y="926635"/>
                    <a:pt x="1688073" y="49381"/>
                  </a:cubicBezTo>
                  <a:cubicBezTo>
                    <a:pt x="1688073" y="33174"/>
                    <a:pt x="1688073" y="18498"/>
                    <a:pt x="1687443" y="4362"/>
                  </a:cubicBezTo>
                  <a:lnTo>
                    <a:pt x="1687443" y="-321"/>
                  </a:lnTo>
                  <a:lnTo>
                    <a:pt x="1814309" y="-321"/>
                  </a:lnTo>
                  <a:lnTo>
                    <a:pt x="1814309" y="4181"/>
                  </a:lnTo>
                  <a:cubicBezTo>
                    <a:pt x="1814309" y="51425"/>
                    <a:pt x="1852602" y="89719"/>
                    <a:pt x="1899846" y="89719"/>
                  </a:cubicBezTo>
                  <a:cubicBezTo>
                    <a:pt x="1947090" y="89719"/>
                    <a:pt x="1985384" y="51425"/>
                    <a:pt x="1985384" y="4181"/>
                  </a:cubicBezTo>
                  <a:lnTo>
                    <a:pt x="1985384" y="-321"/>
                  </a:lnTo>
                  <a:lnTo>
                    <a:pt x="2110808" y="-321"/>
                  </a:lnTo>
                  <a:lnTo>
                    <a:pt x="2110808" y="4091"/>
                  </a:lnTo>
                  <a:cubicBezTo>
                    <a:pt x="2110808" y="19038"/>
                    <a:pt x="2111349" y="34165"/>
                    <a:pt x="2111349" y="49111"/>
                  </a:cubicBezTo>
                  <a:cubicBezTo>
                    <a:pt x="2111421" y="1167887"/>
                    <a:pt x="1217482" y="2081669"/>
                    <a:pt x="98968" y="2106151"/>
                  </a:cubicBezTo>
                  <a:lnTo>
                    <a:pt x="94376" y="2106151"/>
                  </a:lnTo>
                  <a:close/>
                </a:path>
              </a:pathLst>
            </a:custGeom>
            <a:solidFill>
              <a:schemeClr val="accent3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">
              <a:extLst>
                <a:ext uri="{FF2B5EF4-FFF2-40B4-BE49-F238E27FC236}">
                  <a16:creationId xmlns:a16="http://schemas.microsoft.com/office/drawing/2014/main" id="{5FC2284B-2D6F-007F-8427-4CAE81FE300E}"/>
                </a:ext>
              </a:extLst>
            </p:cNvPr>
            <p:cNvSpPr/>
            <p:nvPr/>
          </p:nvSpPr>
          <p:spPr>
            <a:xfrm>
              <a:off x="8801010" y="1371690"/>
              <a:ext cx="2106471" cy="2106831"/>
            </a:xfrm>
            <a:custGeom>
              <a:avLst/>
              <a:gdLst>
                <a:gd name="connsiteX0" fmla="*/ 1895254 w 2106471"/>
                <a:gd name="connsiteY0" fmla="*/ 2106511 h 2106831"/>
                <a:gd name="connsiteX1" fmla="*/ 1800803 w 2106471"/>
                <a:gd name="connsiteY1" fmla="*/ 2016472 h 2106831"/>
                <a:gd name="connsiteX2" fmla="*/ 1683121 w 2106471"/>
                <a:gd name="connsiteY2" fmla="*/ 2016472 h 2106831"/>
                <a:gd name="connsiteX3" fmla="*/ 1683121 w 2106471"/>
                <a:gd name="connsiteY3" fmla="*/ 2012060 h 2106831"/>
                <a:gd name="connsiteX4" fmla="*/ 49536 w 2106471"/>
                <a:gd name="connsiteY4" fmla="*/ 422774 h 2106831"/>
                <a:gd name="connsiteX5" fmla="*/ 4517 w 2106471"/>
                <a:gd name="connsiteY5" fmla="*/ 423405 h 2106831"/>
                <a:gd name="connsiteX6" fmla="*/ -165 w 2106471"/>
                <a:gd name="connsiteY6" fmla="*/ 423405 h 2106831"/>
                <a:gd name="connsiteX7" fmla="*/ -165 w 2106471"/>
                <a:gd name="connsiteY7" fmla="*/ 296719 h 2106831"/>
                <a:gd name="connsiteX8" fmla="*/ 4337 w 2106471"/>
                <a:gd name="connsiteY8" fmla="*/ 296719 h 2106831"/>
                <a:gd name="connsiteX9" fmla="*/ 89874 w 2106471"/>
                <a:gd name="connsiteY9" fmla="*/ 211182 h 2106831"/>
                <a:gd name="connsiteX10" fmla="*/ 4337 w 2106471"/>
                <a:gd name="connsiteY10" fmla="*/ 125644 h 2106831"/>
                <a:gd name="connsiteX11" fmla="*/ -165 w 2106471"/>
                <a:gd name="connsiteY11" fmla="*/ 125644 h 2106831"/>
                <a:gd name="connsiteX12" fmla="*/ -165 w 2106471"/>
                <a:gd name="connsiteY12" fmla="*/ 220 h 2106831"/>
                <a:gd name="connsiteX13" fmla="*/ 4247 w 2106471"/>
                <a:gd name="connsiteY13" fmla="*/ 220 h 2106831"/>
                <a:gd name="connsiteX14" fmla="*/ 49266 w 2106471"/>
                <a:gd name="connsiteY14" fmla="*/ -321 h 2106831"/>
                <a:gd name="connsiteX15" fmla="*/ 2106306 w 2106471"/>
                <a:gd name="connsiteY15" fmla="*/ 2011879 h 2106831"/>
                <a:gd name="connsiteX16" fmla="*/ 2106306 w 2106471"/>
                <a:gd name="connsiteY16" fmla="*/ 2016472 h 2106831"/>
                <a:gd name="connsiteX17" fmla="*/ 1989255 w 2106471"/>
                <a:gd name="connsiteY17" fmla="*/ 2016472 h 2106831"/>
                <a:gd name="connsiteX18" fmla="*/ 1895254 w 2106471"/>
                <a:gd name="connsiteY18" fmla="*/ 2106511 h 2106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06471" h="2106831">
                  <a:moveTo>
                    <a:pt x="1895254" y="2106511"/>
                  </a:moveTo>
                  <a:cubicBezTo>
                    <a:pt x="1844805" y="2106475"/>
                    <a:pt x="1803251" y="2066866"/>
                    <a:pt x="1800803" y="2016472"/>
                  </a:cubicBezTo>
                  <a:lnTo>
                    <a:pt x="1683121" y="2016472"/>
                  </a:lnTo>
                  <a:lnTo>
                    <a:pt x="1683121" y="2012060"/>
                  </a:lnTo>
                  <a:cubicBezTo>
                    <a:pt x="1659350" y="1135706"/>
                    <a:pt x="926790" y="422774"/>
                    <a:pt x="49536" y="422774"/>
                  </a:cubicBezTo>
                  <a:cubicBezTo>
                    <a:pt x="33329" y="422774"/>
                    <a:pt x="18653" y="422774"/>
                    <a:pt x="4517" y="423405"/>
                  </a:cubicBezTo>
                  <a:lnTo>
                    <a:pt x="-165" y="423405"/>
                  </a:lnTo>
                  <a:lnTo>
                    <a:pt x="-165" y="296719"/>
                  </a:lnTo>
                  <a:lnTo>
                    <a:pt x="4337" y="296719"/>
                  </a:lnTo>
                  <a:cubicBezTo>
                    <a:pt x="51580" y="296719"/>
                    <a:pt x="89874" y="258426"/>
                    <a:pt x="89874" y="211182"/>
                  </a:cubicBezTo>
                  <a:cubicBezTo>
                    <a:pt x="89874" y="163938"/>
                    <a:pt x="51580" y="125644"/>
                    <a:pt x="4337" y="125644"/>
                  </a:cubicBezTo>
                  <a:lnTo>
                    <a:pt x="-165" y="125644"/>
                  </a:lnTo>
                  <a:lnTo>
                    <a:pt x="-165" y="220"/>
                  </a:lnTo>
                  <a:lnTo>
                    <a:pt x="4247" y="220"/>
                  </a:lnTo>
                  <a:cubicBezTo>
                    <a:pt x="19193" y="220"/>
                    <a:pt x="34320" y="-321"/>
                    <a:pt x="49266" y="-321"/>
                  </a:cubicBezTo>
                  <a:cubicBezTo>
                    <a:pt x="1167979" y="-393"/>
                    <a:pt x="2081726" y="893437"/>
                    <a:pt x="2106306" y="2011879"/>
                  </a:cubicBezTo>
                  <a:lnTo>
                    <a:pt x="2106306" y="2016472"/>
                  </a:lnTo>
                  <a:lnTo>
                    <a:pt x="1989255" y="2016472"/>
                  </a:lnTo>
                  <a:cubicBezTo>
                    <a:pt x="1986815" y="2066686"/>
                    <a:pt x="1945532" y="2106232"/>
                    <a:pt x="1895254" y="2106511"/>
                  </a:cubicBezTo>
                  <a:close/>
                </a:path>
              </a:pathLst>
            </a:custGeom>
            <a:solidFill>
              <a:schemeClr val="accent2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Freeform: Shape 1">
              <a:extLst>
                <a:ext uri="{FF2B5EF4-FFF2-40B4-BE49-F238E27FC236}">
                  <a16:creationId xmlns:a16="http://schemas.microsoft.com/office/drawing/2014/main" id="{3FA85030-0787-B8F5-A6BC-13B0E9686D1C}"/>
                </a:ext>
              </a:extLst>
            </p:cNvPr>
            <p:cNvSpPr/>
            <p:nvPr/>
          </p:nvSpPr>
          <p:spPr>
            <a:xfrm>
              <a:off x="6793312" y="1372140"/>
              <a:ext cx="2111333" cy="2107101"/>
            </a:xfrm>
            <a:custGeom>
              <a:avLst/>
              <a:gdLst>
                <a:gd name="connsiteX0" fmla="*/ 296875 w 2111333"/>
                <a:gd name="connsiteY0" fmla="*/ 2106061 h 2107101"/>
                <a:gd name="connsiteX1" fmla="*/ 296875 w 2111333"/>
                <a:gd name="connsiteY1" fmla="*/ 2101559 h 2107101"/>
                <a:gd name="connsiteX2" fmla="*/ 211337 w 2111333"/>
                <a:gd name="connsiteY2" fmla="*/ 2016021 h 2107101"/>
                <a:gd name="connsiteX3" fmla="*/ 125800 w 2111333"/>
                <a:gd name="connsiteY3" fmla="*/ 2101559 h 2107101"/>
                <a:gd name="connsiteX4" fmla="*/ 125800 w 2111333"/>
                <a:gd name="connsiteY4" fmla="*/ 2106061 h 2107101"/>
                <a:gd name="connsiteX5" fmla="*/ 375 w 2111333"/>
                <a:gd name="connsiteY5" fmla="*/ 2106061 h 2107101"/>
                <a:gd name="connsiteX6" fmla="*/ 375 w 2111333"/>
                <a:gd name="connsiteY6" fmla="*/ 2101649 h 2107101"/>
                <a:gd name="connsiteX7" fmla="*/ -165 w 2111333"/>
                <a:gd name="connsiteY7" fmla="*/ 2056629 h 2107101"/>
                <a:gd name="connsiteX8" fmla="*/ 2012035 w 2111333"/>
                <a:gd name="connsiteY8" fmla="*/ -321 h 2107101"/>
                <a:gd name="connsiteX9" fmla="*/ 2016627 w 2111333"/>
                <a:gd name="connsiteY9" fmla="*/ -321 h 2107101"/>
                <a:gd name="connsiteX10" fmla="*/ 2016627 w 2111333"/>
                <a:gd name="connsiteY10" fmla="*/ 116731 h 2107101"/>
                <a:gd name="connsiteX11" fmla="*/ 2111168 w 2111333"/>
                <a:gd name="connsiteY11" fmla="*/ 211272 h 2107101"/>
                <a:gd name="connsiteX12" fmla="*/ 2016627 w 2111333"/>
                <a:gd name="connsiteY12" fmla="*/ 305813 h 2107101"/>
                <a:gd name="connsiteX13" fmla="*/ 2016627 w 2111333"/>
                <a:gd name="connsiteY13" fmla="*/ 423495 h 2107101"/>
                <a:gd name="connsiteX14" fmla="*/ 2012215 w 2111333"/>
                <a:gd name="connsiteY14" fmla="*/ 423495 h 2107101"/>
                <a:gd name="connsiteX15" fmla="*/ 422930 w 2111333"/>
                <a:gd name="connsiteY15" fmla="*/ 2057079 h 2107101"/>
                <a:gd name="connsiteX16" fmla="*/ 423560 w 2111333"/>
                <a:gd name="connsiteY16" fmla="*/ 2102099 h 2107101"/>
                <a:gd name="connsiteX17" fmla="*/ 423560 w 2111333"/>
                <a:gd name="connsiteY17" fmla="*/ 2106781 h 2107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11333" h="2107101">
                  <a:moveTo>
                    <a:pt x="296875" y="2106061"/>
                  </a:moveTo>
                  <a:lnTo>
                    <a:pt x="296875" y="2101559"/>
                  </a:lnTo>
                  <a:cubicBezTo>
                    <a:pt x="296875" y="2054315"/>
                    <a:pt x="258581" y="2016021"/>
                    <a:pt x="211337" y="2016021"/>
                  </a:cubicBezTo>
                  <a:cubicBezTo>
                    <a:pt x="164094" y="2016021"/>
                    <a:pt x="125800" y="2054315"/>
                    <a:pt x="125800" y="2101559"/>
                  </a:cubicBezTo>
                  <a:lnTo>
                    <a:pt x="125800" y="2106061"/>
                  </a:lnTo>
                  <a:lnTo>
                    <a:pt x="375" y="2106061"/>
                  </a:lnTo>
                  <a:lnTo>
                    <a:pt x="375" y="2101649"/>
                  </a:lnTo>
                  <a:cubicBezTo>
                    <a:pt x="375" y="2086702"/>
                    <a:pt x="-165" y="2071576"/>
                    <a:pt x="-165" y="2056629"/>
                  </a:cubicBezTo>
                  <a:cubicBezTo>
                    <a:pt x="-192" y="937953"/>
                    <a:pt x="893629" y="24260"/>
                    <a:pt x="2012035" y="-321"/>
                  </a:cubicBezTo>
                  <a:lnTo>
                    <a:pt x="2016627" y="-321"/>
                  </a:lnTo>
                  <a:lnTo>
                    <a:pt x="2016627" y="116731"/>
                  </a:lnTo>
                  <a:cubicBezTo>
                    <a:pt x="2068841" y="116731"/>
                    <a:pt x="2111168" y="159058"/>
                    <a:pt x="2111168" y="211272"/>
                  </a:cubicBezTo>
                  <a:cubicBezTo>
                    <a:pt x="2111168" y="263486"/>
                    <a:pt x="2068841" y="305813"/>
                    <a:pt x="2016627" y="305813"/>
                  </a:cubicBezTo>
                  <a:lnTo>
                    <a:pt x="2016627" y="423495"/>
                  </a:lnTo>
                  <a:lnTo>
                    <a:pt x="2012215" y="423495"/>
                  </a:lnTo>
                  <a:cubicBezTo>
                    <a:pt x="1135862" y="447265"/>
                    <a:pt x="422930" y="1179826"/>
                    <a:pt x="422930" y="2057079"/>
                  </a:cubicBezTo>
                  <a:cubicBezTo>
                    <a:pt x="422930" y="2073377"/>
                    <a:pt x="422930" y="2088053"/>
                    <a:pt x="423560" y="2102099"/>
                  </a:cubicBezTo>
                  <a:lnTo>
                    <a:pt x="423560" y="2106781"/>
                  </a:lnTo>
                  <a:close/>
                </a:path>
              </a:pathLst>
            </a:custGeom>
            <a:solidFill>
              <a:schemeClr val="accent1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8" name="D">
            <a:extLst>
              <a:ext uri="{FF2B5EF4-FFF2-40B4-BE49-F238E27FC236}">
                <a16:creationId xmlns:a16="http://schemas.microsoft.com/office/drawing/2014/main" id="{D6ED5B7C-C052-8A63-93F6-9AFC994676AA}"/>
              </a:ext>
            </a:extLst>
          </p:cNvPr>
          <p:cNvSpPr txBox="1"/>
          <p:nvPr/>
        </p:nvSpPr>
        <p:spPr>
          <a:xfrm>
            <a:off x="6284686" y="503315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d</a:t>
            </a:r>
          </a:p>
        </p:txBody>
      </p:sp>
      <p:sp>
        <p:nvSpPr>
          <p:cNvPr id="39" name="C">
            <a:extLst>
              <a:ext uri="{FF2B5EF4-FFF2-40B4-BE49-F238E27FC236}">
                <a16:creationId xmlns:a16="http://schemas.microsoft.com/office/drawing/2014/main" id="{0E747906-3967-C047-D876-639338A11FB7}"/>
              </a:ext>
            </a:extLst>
          </p:cNvPr>
          <p:cNvSpPr txBox="1"/>
          <p:nvPr/>
        </p:nvSpPr>
        <p:spPr>
          <a:xfrm>
            <a:off x="9769388" y="503315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c</a:t>
            </a:r>
          </a:p>
        </p:txBody>
      </p:sp>
      <p:sp>
        <p:nvSpPr>
          <p:cNvPr id="40" name="B">
            <a:extLst>
              <a:ext uri="{FF2B5EF4-FFF2-40B4-BE49-F238E27FC236}">
                <a16:creationId xmlns:a16="http://schemas.microsoft.com/office/drawing/2014/main" id="{289FA87C-1FD2-517D-AB04-FB0A2E64AB90}"/>
              </a:ext>
            </a:extLst>
          </p:cNvPr>
          <p:cNvSpPr txBox="1"/>
          <p:nvPr/>
        </p:nvSpPr>
        <p:spPr>
          <a:xfrm>
            <a:off x="9769388" y="1547586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b</a:t>
            </a:r>
          </a:p>
        </p:txBody>
      </p:sp>
      <p:sp>
        <p:nvSpPr>
          <p:cNvPr id="41" name="A">
            <a:extLst>
              <a:ext uri="{FF2B5EF4-FFF2-40B4-BE49-F238E27FC236}">
                <a16:creationId xmlns:a16="http://schemas.microsoft.com/office/drawing/2014/main" id="{4B75E51A-E7F9-7D2B-A244-A323C0145D1F}"/>
              </a:ext>
            </a:extLst>
          </p:cNvPr>
          <p:cNvSpPr txBox="1"/>
          <p:nvPr/>
        </p:nvSpPr>
        <p:spPr>
          <a:xfrm>
            <a:off x="6284686" y="1547586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a</a:t>
            </a:r>
          </a:p>
        </p:txBody>
      </p:sp>
      <p:sp>
        <p:nvSpPr>
          <p:cNvPr id="33" name="TextBox 4">
            <a:extLst>
              <a:ext uri="{FF2B5EF4-FFF2-40B4-BE49-F238E27FC236}">
                <a16:creationId xmlns:a16="http://schemas.microsoft.com/office/drawing/2014/main" id="{25692A6C-D72A-DE5A-8C57-10268E9B1786}"/>
              </a:ext>
            </a:extLst>
          </p:cNvPr>
          <p:cNvSpPr txBox="1"/>
          <p:nvPr/>
        </p:nvSpPr>
        <p:spPr>
          <a:xfrm rot="2700000">
            <a:off x="6027453" y="3159835"/>
            <a:ext cx="2776666" cy="198333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accent2"/>
                </a:solidFill>
                <a:latin typeface="+mj-lt"/>
              </a:rPr>
              <a:t>This is sample text </a:t>
            </a:r>
            <a:endParaRPr lang="en-US" sz="1400" b="1" cap="all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2" name="TextBox 3">
            <a:extLst>
              <a:ext uri="{FF2B5EF4-FFF2-40B4-BE49-F238E27FC236}">
                <a16:creationId xmlns:a16="http://schemas.microsoft.com/office/drawing/2014/main" id="{94FDC420-DDA2-02DA-B9AD-BD8C4C670EDF}"/>
              </a:ext>
            </a:extLst>
          </p:cNvPr>
          <p:cNvSpPr txBox="1"/>
          <p:nvPr/>
        </p:nvSpPr>
        <p:spPr>
          <a:xfrm rot="18900000">
            <a:off x="7505026" y="3159834"/>
            <a:ext cx="2776664" cy="198333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1" name="TextBox 2">
            <a:extLst>
              <a:ext uri="{FF2B5EF4-FFF2-40B4-BE49-F238E27FC236}">
                <a16:creationId xmlns:a16="http://schemas.microsoft.com/office/drawing/2014/main" id="{4A9CB485-0701-8779-6172-1F142DEAF433}"/>
              </a:ext>
            </a:extLst>
          </p:cNvPr>
          <p:cNvSpPr txBox="1"/>
          <p:nvPr/>
        </p:nvSpPr>
        <p:spPr>
          <a:xfrm rot="2820000">
            <a:off x="7492325" y="1756498"/>
            <a:ext cx="2776666" cy="198333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793081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188ECB2A-A5F2-BEFD-73AC-C162A96FD2B1}"/>
              </a:ext>
            </a:extLst>
          </p:cNvPr>
          <p:cNvSpPr txBox="1"/>
          <p:nvPr/>
        </p:nvSpPr>
        <p:spPr>
          <a:xfrm rot="18780000">
            <a:off x="6040154" y="1756497"/>
            <a:ext cx="2776664" cy="198333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Marketing">
            <a:extLst>
              <a:ext uri="{FF2B5EF4-FFF2-40B4-BE49-F238E27FC236}">
                <a16:creationId xmlns:a16="http://schemas.microsoft.com/office/drawing/2014/main" id="{C2420F0E-C701-A5CD-954D-AFD492E954E6}"/>
              </a:ext>
            </a:extLst>
          </p:cNvPr>
          <p:cNvSpPr>
            <a:spLocks noChangeAspect="1"/>
          </p:cNvSpPr>
          <p:nvPr/>
        </p:nvSpPr>
        <p:spPr>
          <a:xfrm>
            <a:off x="8748757" y="2534771"/>
            <a:ext cx="362282" cy="306063"/>
          </a:xfrm>
          <a:custGeom>
            <a:avLst/>
            <a:gdLst>
              <a:gd name="connsiteX0" fmla="*/ 82668 w 327961"/>
              <a:gd name="connsiteY0" fmla="*/ 179283 h 277068"/>
              <a:gd name="connsiteX1" fmla="*/ 118331 w 327961"/>
              <a:gd name="connsiteY1" fmla="*/ 260774 h 277068"/>
              <a:gd name="connsiteX2" fmla="*/ 151351 w 327961"/>
              <a:gd name="connsiteY2" fmla="*/ 244476 h 277068"/>
              <a:gd name="connsiteX3" fmla="*/ 122765 w 327961"/>
              <a:gd name="connsiteY3" fmla="*/ 179283 h 277068"/>
              <a:gd name="connsiteX4" fmla="*/ 261921 w 327961"/>
              <a:gd name="connsiteY4" fmla="*/ 89501 h 277068"/>
              <a:gd name="connsiteX5" fmla="*/ 261921 w 327961"/>
              <a:gd name="connsiteY5" fmla="*/ 154696 h 277068"/>
              <a:gd name="connsiteX6" fmla="*/ 270571 w 327961"/>
              <a:gd name="connsiteY6" fmla="*/ 146156 h 277068"/>
              <a:gd name="connsiteX7" fmla="*/ 261921 w 327961"/>
              <a:gd name="connsiteY7" fmla="*/ 89501 h 277068"/>
              <a:gd name="connsiteX8" fmla="*/ 55498 w 327961"/>
              <a:gd name="connsiteY8" fmla="*/ 81492 h 277068"/>
              <a:gd name="connsiteX9" fmla="*/ 16197 w 327961"/>
              <a:gd name="connsiteY9" fmla="*/ 120290 h 277068"/>
              <a:gd name="connsiteX10" fmla="*/ 55498 w 327961"/>
              <a:gd name="connsiteY10" fmla="*/ 162984 h 277068"/>
              <a:gd name="connsiteX11" fmla="*/ 63800 w 327961"/>
              <a:gd name="connsiteY11" fmla="*/ 162984 h 277068"/>
              <a:gd name="connsiteX12" fmla="*/ 63800 w 327961"/>
              <a:gd name="connsiteY12" fmla="*/ 81492 h 277068"/>
              <a:gd name="connsiteX13" fmla="*/ 280788 w 327961"/>
              <a:gd name="connsiteY13" fmla="*/ 45356 h 277068"/>
              <a:gd name="connsiteX14" fmla="*/ 327961 w 327961"/>
              <a:gd name="connsiteY14" fmla="*/ 122191 h 277068"/>
              <a:gd name="connsiteX15" fmla="*/ 280788 w 327961"/>
              <a:gd name="connsiteY15" fmla="*/ 199119 h 277068"/>
              <a:gd name="connsiteX16" fmla="*/ 271354 w 327961"/>
              <a:gd name="connsiteY16" fmla="*/ 185522 h 277068"/>
              <a:gd name="connsiteX17" fmla="*/ 311168 w 327961"/>
              <a:gd name="connsiteY17" fmla="*/ 122191 h 277068"/>
              <a:gd name="connsiteX18" fmla="*/ 271354 w 327961"/>
              <a:gd name="connsiteY18" fmla="*/ 58953 h 277068"/>
              <a:gd name="connsiteX19" fmla="*/ 245411 w 327961"/>
              <a:gd name="connsiteY19" fmla="*/ 16298 h 277068"/>
              <a:gd name="connsiteX20" fmla="*/ 162861 w 327961"/>
              <a:gd name="connsiteY20" fmla="*/ 81492 h 277068"/>
              <a:gd name="connsiteX21" fmla="*/ 80310 w 327961"/>
              <a:gd name="connsiteY21" fmla="*/ 81492 h 277068"/>
              <a:gd name="connsiteX22" fmla="*/ 80310 w 327961"/>
              <a:gd name="connsiteY22" fmla="*/ 162984 h 277068"/>
              <a:gd name="connsiteX23" fmla="*/ 163144 w 327961"/>
              <a:gd name="connsiteY23" fmla="*/ 162984 h 277068"/>
              <a:gd name="connsiteX24" fmla="*/ 245694 w 327961"/>
              <a:gd name="connsiteY24" fmla="*/ 228178 h 277068"/>
              <a:gd name="connsiteX25" fmla="*/ 245411 w 327961"/>
              <a:gd name="connsiteY25" fmla="*/ 0 h 277068"/>
              <a:gd name="connsiteX26" fmla="*/ 252487 w 327961"/>
              <a:gd name="connsiteY26" fmla="*/ 1583 h 277068"/>
              <a:gd name="connsiteX27" fmla="*/ 261921 w 327961"/>
              <a:gd name="connsiteY27" fmla="*/ 16298 h 277068"/>
              <a:gd name="connsiteX28" fmla="*/ 261921 w 327961"/>
              <a:gd name="connsiteY28" fmla="*/ 70968 h 277068"/>
              <a:gd name="connsiteX29" fmla="*/ 294941 w 327961"/>
              <a:gd name="connsiteY29" fmla="*/ 122192 h 277068"/>
              <a:gd name="connsiteX30" fmla="*/ 262015 w 327961"/>
              <a:gd name="connsiteY30" fmla="*/ 173508 h 277068"/>
              <a:gd name="connsiteX31" fmla="*/ 262015 w 327961"/>
              <a:gd name="connsiteY31" fmla="*/ 228178 h 277068"/>
              <a:gd name="connsiteX32" fmla="*/ 252581 w 327961"/>
              <a:gd name="connsiteY32" fmla="*/ 242893 h 277068"/>
              <a:gd name="connsiteX33" fmla="*/ 245411 w 327961"/>
              <a:gd name="connsiteY33" fmla="*/ 244476 h 277068"/>
              <a:gd name="connsiteX34" fmla="*/ 235128 w 327961"/>
              <a:gd name="connsiteY34" fmla="*/ 240937 h 277068"/>
              <a:gd name="connsiteX35" fmla="*/ 157106 w 327961"/>
              <a:gd name="connsiteY35" fmla="*/ 179283 h 277068"/>
              <a:gd name="connsiteX36" fmla="*/ 140973 w 327961"/>
              <a:gd name="connsiteY36" fmla="*/ 179283 h 277068"/>
              <a:gd name="connsiteX37" fmla="*/ 166446 w 327961"/>
              <a:gd name="connsiteY37" fmla="*/ 238050 h 277068"/>
              <a:gd name="connsiteX38" fmla="*/ 158710 w 327961"/>
              <a:gd name="connsiteY38" fmla="*/ 259098 h 277068"/>
              <a:gd name="connsiteX39" fmla="*/ 125690 w 327961"/>
              <a:gd name="connsiteY39" fmla="*/ 275396 h 277068"/>
              <a:gd name="connsiteX40" fmla="*/ 112576 w 327961"/>
              <a:gd name="connsiteY40" fmla="*/ 276048 h 277068"/>
              <a:gd name="connsiteX41" fmla="*/ 103141 w 327961"/>
              <a:gd name="connsiteY41" fmla="*/ 267201 h 277068"/>
              <a:gd name="connsiteX42" fmla="*/ 64932 w 327961"/>
              <a:gd name="connsiteY42" fmla="*/ 179283 h 277068"/>
              <a:gd name="connsiteX43" fmla="*/ 55498 w 327961"/>
              <a:gd name="connsiteY43" fmla="*/ 179283 h 277068"/>
              <a:gd name="connsiteX44" fmla="*/ 48 w 327961"/>
              <a:gd name="connsiteY44" fmla="*/ 124544 h 277068"/>
              <a:gd name="connsiteX45" fmla="*/ 55498 w 327961"/>
              <a:gd name="connsiteY45" fmla="*/ 65193 h 277068"/>
              <a:gd name="connsiteX46" fmla="*/ 157106 w 327961"/>
              <a:gd name="connsiteY46" fmla="*/ 65193 h 277068"/>
              <a:gd name="connsiteX47" fmla="*/ 235128 w 327961"/>
              <a:gd name="connsiteY47" fmla="*/ 3539 h 277068"/>
              <a:gd name="connsiteX48" fmla="*/ 245411 w 327961"/>
              <a:gd name="connsiteY48" fmla="*/ 0 h 27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61" h="277068">
                <a:moveTo>
                  <a:pt x="82668" y="179283"/>
                </a:moveTo>
                <a:lnTo>
                  <a:pt x="118331" y="260774"/>
                </a:lnTo>
                <a:lnTo>
                  <a:pt x="151351" y="244476"/>
                </a:lnTo>
                <a:lnTo>
                  <a:pt x="122765" y="179283"/>
                </a:lnTo>
                <a:close/>
                <a:moveTo>
                  <a:pt x="261921" y="89501"/>
                </a:moveTo>
                <a:lnTo>
                  <a:pt x="261921" y="154696"/>
                </a:lnTo>
                <a:cubicBezTo>
                  <a:pt x="265220" y="152292"/>
                  <a:pt x="268136" y="149413"/>
                  <a:pt x="270571" y="146156"/>
                </a:cubicBezTo>
                <a:cubicBezTo>
                  <a:pt x="284030" y="128154"/>
                  <a:pt x="280157" y="102789"/>
                  <a:pt x="261921" y="89501"/>
                </a:cubicBezTo>
                <a:close/>
                <a:moveTo>
                  <a:pt x="55498" y="81492"/>
                </a:moveTo>
                <a:cubicBezTo>
                  <a:pt x="34228" y="82496"/>
                  <a:pt x="17214" y="99292"/>
                  <a:pt x="16197" y="120290"/>
                </a:cubicBezTo>
                <a:cubicBezTo>
                  <a:pt x="15106" y="142793"/>
                  <a:pt x="32702" y="161908"/>
                  <a:pt x="55498" y="162984"/>
                </a:cubicBezTo>
                <a:lnTo>
                  <a:pt x="63800" y="162984"/>
                </a:lnTo>
                <a:lnTo>
                  <a:pt x="63800" y="81492"/>
                </a:lnTo>
                <a:close/>
                <a:moveTo>
                  <a:pt x="280788" y="45356"/>
                </a:moveTo>
                <a:cubicBezTo>
                  <a:pt x="309382" y="60713"/>
                  <a:pt x="327400" y="90062"/>
                  <a:pt x="327961" y="122191"/>
                </a:cubicBezTo>
                <a:cubicBezTo>
                  <a:pt x="327414" y="154347"/>
                  <a:pt x="309397" y="183731"/>
                  <a:pt x="280788" y="199119"/>
                </a:cubicBezTo>
                <a:lnTo>
                  <a:pt x="271354" y="185522"/>
                </a:lnTo>
                <a:cubicBezTo>
                  <a:pt x="295407" y="173238"/>
                  <a:pt x="310694" y="148920"/>
                  <a:pt x="311168" y="122191"/>
                </a:cubicBezTo>
                <a:cubicBezTo>
                  <a:pt x="310660" y="95496"/>
                  <a:pt x="295377" y="71222"/>
                  <a:pt x="271354" y="58953"/>
                </a:cubicBezTo>
                <a:close/>
                <a:moveTo>
                  <a:pt x="245411" y="16298"/>
                </a:moveTo>
                <a:lnTo>
                  <a:pt x="162861" y="81492"/>
                </a:lnTo>
                <a:lnTo>
                  <a:pt x="80310" y="81492"/>
                </a:lnTo>
                <a:lnTo>
                  <a:pt x="80310" y="162984"/>
                </a:lnTo>
                <a:lnTo>
                  <a:pt x="163144" y="162984"/>
                </a:lnTo>
                <a:lnTo>
                  <a:pt x="245694" y="228178"/>
                </a:lnTo>
                <a:close/>
                <a:moveTo>
                  <a:pt x="245411" y="0"/>
                </a:moveTo>
                <a:cubicBezTo>
                  <a:pt x="247856" y="27"/>
                  <a:pt x="250268" y="567"/>
                  <a:pt x="252487" y="1583"/>
                </a:cubicBezTo>
                <a:cubicBezTo>
                  <a:pt x="258229" y="4297"/>
                  <a:pt x="261894" y="10014"/>
                  <a:pt x="261921" y="16298"/>
                </a:cubicBezTo>
                <a:lnTo>
                  <a:pt x="261921" y="70968"/>
                </a:lnTo>
                <a:cubicBezTo>
                  <a:pt x="282022" y="80317"/>
                  <a:pt x="294875" y="100256"/>
                  <a:pt x="294941" y="122192"/>
                </a:cubicBezTo>
                <a:cubicBezTo>
                  <a:pt x="294905" y="144133"/>
                  <a:pt x="282094" y="164100"/>
                  <a:pt x="262015" y="173508"/>
                </a:cubicBezTo>
                <a:lnTo>
                  <a:pt x="262015" y="228178"/>
                </a:lnTo>
                <a:cubicBezTo>
                  <a:pt x="261988" y="234463"/>
                  <a:pt x="258323" y="240179"/>
                  <a:pt x="252581" y="242893"/>
                </a:cubicBezTo>
                <a:cubicBezTo>
                  <a:pt x="250334" y="243922"/>
                  <a:pt x="247888" y="244462"/>
                  <a:pt x="245411" y="244476"/>
                </a:cubicBezTo>
                <a:cubicBezTo>
                  <a:pt x="241675" y="244486"/>
                  <a:pt x="238048" y="243237"/>
                  <a:pt x="235128" y="240937"/>
                </a:cubicBezTo>
                <a:lnTo>
                  <a:pt x="157106" y="179283"/>
                </a:lnTo>
                <a:lnTo>
                  <a:pt x="140973" y="179283"/>
                </a:lnTo>
                <a:lnTo>
                  <a:pt x="166446" y="238050"/>
                </a:lnTo>
                <a:cubicBezTo>
                  <a:pt x="169930" y="245981"/>
                  <a:pt x="166535" y="255218"/>
                  <a:pt x="158710" y="259098"/>
                </a:cubicBezTo>
                <a:lnTo>
                  <a:pt x="125690" y="275396"/>
                </a:lnTo>
                <a:cubicBezTo>
                  <a:pt x="121592" y="277372"/>
                  <a:pt x="116854" y="277608"/>
                  <a:pt x="112576" y="276048"/>
                </a:cubicBezTo>
                <a:cubicBezTo>
                  <a:pt x="108324" y="274518"/>
                  <a:pt x="104907" y="271313"/>
                  <a:pt x="103141" y="267201"/>
                </a:cubicBezTo>
                <a:lnTo>
                  <a:pt x="64932" y="179283"/>
                </a:lnTo>
                <a:lnTo>
                  <a:pt x="55498" y="179283"/>
                </a:lnTo>
                <a:cubicBezTo>
                  <a:pt x="25392" y="178082"/>
                  <a:pt x="1265" y="154264"/>
                  <a:pt x="48" y="124544"/>
                </a:cubicBezTo>
                <a:cubicBezTo>
                  <a:pt x="-1242" y="93038"/>
                  <a:pt x="23584" y="66467"/>
                  <a:pt x="55498" y="65193"/>
                </a:cubicBezTo>
                <a:lnTo>
                  <a:pt x="157106" y="65193"/>
                </a:lnTo>
                <a:lnTo>
                  <a:pt x="235128" y="3539"/>
                </a:lnTo>
                <a:cubicBezTo>
                  <a:pt x="238048" y="1239"/>
                  <a:pt x="241675" y="-10"/>
                  <a:pt x="245411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Settings">
            <a:extLst>
              <a:ext uri="{FF2B5EF4-FFF2-40B4-BE49-F238E27FC236}">
                <a16:creationId xmlns:a16="http://schemas.microsoft.com/office/drawing/2014/main" id="{8DEE5588-F69F-4717-7D8E-B2C1A1317C25}"/>
              </a:ext>
            </a:extLst>
          </p:cNvPr>
          <p:cNvSpPr>
            <a:spLocks noChangeAspect="1"/>
          </p:cNvSpPr>
          <p:nvPr/>
        </p:nvSpPr>
        <p:spPr>
          <a:xfrm>
            <a:off x="7329362" y="2505121"/>
            <a:ext cx="365363" cy="365363"/>
          </a:xfrm>
          <a:custGeom>
            <a:avLst/>
            <a:gdLst>
              <a:gd name="connsiteX0" fmla="*/ 165101 w 330200"/>
              <a:gd name="connsiteY0" fmla="*/ 99060 h 330200"/>
              <a:gd name="connsiteX1" fmla="*/ 99060 w 330200"/>
              <a:gd name="connsiteY1" fmla="*/ 165101 h 330200"/>
              <a:gd name="connsiteX2" fmla="*/ 165101 w 330200"/>
              <a:gd name="connsiteY2" fmla="*/ 231141 h 330200"/>
              <a:gd name="connsiteX3" fmla="*/ 231141 w 330200"/>
              <a:gd name="connsiteY3" fmla="*/ 165101 h 330200"/>
              <a:gd name="connsiteX4" fmla="*/ 165101 w 330200"/>
              <a:gd name="connsiteY4" fmla="*/ 99060 h 330200"/>
              <a:gd name="connsiteX5" fmla="*/ 165101 w 330200"/>
              <a:gd name="connsiteY5" fmla="*/ 82550 h 330200"/>
              <a:gd name="connsiteX6" fmla="*/ 247651 w 330200"/>
              <a:gd name="connsiteY6" fmla="*/ 165101 h 330200"/>
              <a:gd name="connsiteX7" fmla="*/ 165101 w 330200"/>
              <a:gd name="connsiteY7" fmla="*/ 247651 h 330200"/>
              <a:gd name="connsiteX8" fmla="*/ 82550 w 330200"/>
              <a:gd name="connsiteY8" fmla="*/ 165101 h 330200"/>
              <a:gd name="connsiteX9" fmla="*/ 165101 w 330200"/>
              <a:gd name="connsiteY9" fmla="*/ 82550 h 330200"/>
              <a:gd name="connsiteX10" fmla="*/ 148590 w 330200"/>
              <a:gd name="connsiteY10" fmla="*/ 16510 h 330200"/>
              <a:gd name="connsiteX11" fmla="*/ 148590 w 330200"/>
              <a:gd name="connsiteY11" fmla="*/ 50851 h 330200"/>
              <a:gd name="connsiteX12" fmla="*/ 95947 w 330200"/>
              <a:gd name="connsiteY12" fmla="*/ 72644 h 330200"/>
              <a:gd name="connsiteX13" fmla="*/ 71701 w 330200"/>
              <a:gd name="connsiteY13" fmla="*/ 48398 h 330200"/>
              <a:gd name="connsiteX14" fmla="*/ 48398 w 330200"/>
              <a:gd name="connsiteY14" fmla="*/ 71701 h 330200"/>
              <a:gd name="connsiteX15" fmla="*/ 72644 w 330200"/>
              <a:gd name="connsiteY15" fmla="*/ 95947 h 330200"/>
              <a:gd name="connsiteX16" fmla="*/ 50851 w 330200"/>
              <a:gd name="connsiteY16" fmla="*/ 148590 h 330200"/>
              <a:gd name="connsiteX17" fmla="*/ 16510 w 330200"/>
              <a:gd name="connsiteY17" fmla="*/ 148590 h 330200"/>
              <a:gd name="connsiteX18" fmla="*/ 16510 w 330200"/>
              <a:gd name="connsiteY18" fmla="*/ 181610 h 330200"/>
              <a:gd name="connsiteX19" fmla="*/ 50851 w 330200"/>
              <a:gd name="connsiteY19" fmla="*/ 181610 h 330200"/>
              <a:gd name="connsiteX20" fmla="*/ 72644 w 330200"/>
              <a:gd name="connsiteY20" fmla="*/ 234253 h 330200"/>
              <a:gd name="connsiteX21" fmla="*/ 48398 w 330200"/>
              <a:gd name="connsiteY21" fmla="*/ 258499 h 330200"/>
              <a:gd name="connsiteX22" fmla="*/ 71701 w 330200"/>
              <a:gd name="connsiteY22" fmla="*/ 281802 h 330200"/>
              <a:gd name="connsiteX23" fmla="*/ 95947 w 330200"/>
              <a:gd name="connsiteY23" fmla="*/ 257556 h 330200"/>
              <a:gd name="connsiteX24" fmla="*/ 148590 w 330200"/>
              <a:gd name="connsiteY24" fmla="*/ 279349 h 330200"/>
              <a:gd name="connsiteX25" fmla="*/ 148590 w 330200"/>
              <a:gd name="connsiteY25" fmla="*/ 313690 h 330200"/>
              <a:gd name="connsiteX26" fmla="*/ 181610 w 330200"/>
              <a:gd name="connsiteY26" fmla="*/ 313690 h 330200"/>
              <a:gd name="connsiteX27" fmla="*/ 181610 w 330200"/>
              <a:gd name="connsiteY27" fmla="*/ 279349 h 330200"/>
              <a:gd name="connsiteX28" fmla="*/ 234253 w 330200"/>
              <a:gd name="connsiteY28" fmla="*/ 257556 h 330200"/>
              <a:gd name="connsiteX29" fmla="*/ 258499 w 330200"/>
              <a:gd name="connsiteY29" fmla="*/ 281802 h 330200"/>
              <a:gd name="connsiteX30" fmla="*/ 281802 w 330200"/>
              <a:gd name="connsiteY30" fmla="*/ 258499 h 330200"/>
              <a:gd name="connsiteX31" fmla="*/ 257556 w 330200"/>
              <a:gd name="connsiteY31" fmla="*/ 234253 h 330200"/>
              <a:gd name="connsiteX32" fmla="*/ 279349 w 330200"/>
              <a:gd name="connsiteY32" fmla="*/ 181610 h 330200"/>
              <a:gd name="connsiteX33" fmla="*/ 313690 w 330200"/>
              <a:gd name="connsiteY33" fmla="*/ 181610 h 330200"/>
              <a:gd name="connsiteX34" fmla="*/ 313690 w 330200"/>
              <a:gd name="connsiteY34" fmla="*/ 148590 h 330200"/>
              <a:gd name="connsiteX35" fmla="*/ 279349 w 330200"/>
              <a:gd name="connsiteY35" fmla="*/ 148590 h 330200"/>
              <a:gd name="connsiteX36" fmla="*/ 257556 w 330200"/>
              <a:gd name="connsiteY36" fmla="*/ 95947 h 330200"/>
              <a:gd name="connsiteX37" fmla="*/ 281802 w 330200"/>
              <a:gd name="connsiteY37" fmla="*/ 71701 h 330200"/>
              <a:gd name="connsiteX38" fmla="*/ 258499 w 330200"/>
              <a:gd name="connsiteY38" fmla="*/ 48398 h 330200"/>
              <a:gd name="connsiteX39" fmla="*/ 234253 w 330200"/>
              <a:gd name="connsiteY39" fmla="*/ 72644 h 330200"/>
              <a:gd name="connsiteX40" fmla="*/ 181610 w 330200"/>
              <a:gd name="connsiteY40" fmla="*/ 50851 h 330200"/>
              <a:gd name="connsiteX41" fmla="*/ 181610 w 330200"/>
              <a:gd name="connsiteY41" fmla="*/ 16510 h 330200"/>
              <a:gd name="connsiteX42" fmla="*/ 148590 w 330200"/>
              <a:gd name="connsiteY42" fmla="*/ 0 h 330200"/>
              <a:gd name="connsiteX43" fmla="*/ 181610 w 330200"/>
              <a:gd name="connsiteY43" fmla="*/ 0 h 330200"/>
              <a:gd name="connsiteX44" fmla="*/ 198120 w 330200"/>
              <a:gd name="connsiteY44" fmla="*/ 16510 h 330200"/>
              <a:gd name="connsiteX45" fmla="*/ 198120 w 330200"/>
              <a:gd name="connsiteY45" fmla="*/ 37737 h 330200"/>
              <a:gd name="connsiteX46" fmla="*/ 232083 w 330200"/>
              <a:gd name="connsiteY46" fmla="*/ 51417 h 330200"/>
              <a:gd name="connsiteX47" fmla="*/ 246801 w 330200"/>
              <a:gd name="connsiteY47" fmla="*/ 36699 h 330200"/>
              <a:gd name="connsiteX48" fmla="*/ 270198 w 330200"/>
              <a:gd name="connsiteY48" fmla="*/ 36699 h 330200"/>
              <a:gd name="connsiteX49" fmla="*/ 293123 w 330200"/>
              <a:gd name="connsiteY49" fmla="*/ 60002 h 330200"/>
              <a:gd name="connsiteX50" fmla="*/ 293306 w 330200"/>
              <a:gd name="connsiteY50" fmla="*/ 60185 h 330200"/>
              <a:gd name="connsiteX51" fmla="*/ 293123 w 330200"/>
              <a:gd name="connsiteY51" fmla="*/ 83399 h 330200"/>
              <a:gd name="connsiteX52" fmla="*/ 278406 w 330200"/>
              <a:gd name="connsiteY52" fmla="*/ 98117 h 330200"/>
              <a:gd name="connsiteX53" fmla="*/ 292463 w 330200"/>
              <a:gd name="connsiteY53" fmla="*/ 132080 h 330200"/>
              <a:gd name="connsiteX54" fmla="*/ 313690 w 330200"/>
              <a:gd name="connsiteY54" fmla="*/ 132080 h 330200"/>
              <a:gd name="connsiteX55" fmla="*/ 330200 w 330200"/>
              <a:gd name="connsiteY55" fmla="*/ 148590 h 330200"/>
              <a:gd name="connsiteX56" fmla="*/ 330200 w 330200"/>
              <a:gd name="connsiteY56" fmla="*/ 181610 h 330200"/>
              <a:gd name="connsiteX57" fmla="*/ 330196 w 330200"/>
              <a:gd name="connsiteY57" fmla="*/ 181992 h 330200"/>
              <a:gd name="connsiteX58" fmla="*/ 313313 w 330200"/>
              <a:gd name="connsiteY58" fmla="*/ 198120 h 330200"/>
              <a:gd name="connsiteX59" fmla="*/ 292463 w 330200"/>
              <a:gd name="connsiteY59" fmla="*/ 198120 h 330200"/>
              <a:gd name="connsiteX60" fmla="*/ 278783 w 330200"/>
              <a:gd name="connsiteY60" fmla="*/ 232083 h 330200"/>
              <a:gd name="connsiteX61" fmla="*/ 293501 w 330200"/>
              <a:gd name="connsiteY61" fmla="*/ 246424 h 330200"/>
              <a:gd name="connsiteX62" fmla="*/ 293683 w 330200"/>
              <a:gd name="connsiteY62" fmla="*/ 246606 h 330200"/>
              <a:gd name="connsiteX63" fmla="*/ 293501 w 330200"/>
              <a:gd name="connsiteY63" fmla="*/ 269821 h 330200"/>
              <a:gd name="connsiteX64" fmla="*/ 270198 w 330200"/>
              <a:gd name="connsiteY64" fmla="*/ 293123 h 330200"/>
              <a:gd name="connsiteX65" fmla="*/ 246801 w 330200"/>
              <a:gd name="connsiteY65" fmla="*/ 293123 h 330200"/>
              <a:gd name="connsiteX66" fmla="*/ 232083 w 330200"/>
              <a:gd name="connsiteY66" fmla="*/ 278406 h 330200"/>
              <a:gd name="connsiteX67" fmla="*/ 198120 w 330200"/>
              <a:gd name="connsiteY67" fmla="*/ 292463 h 330200"/>
              <a:gd name="connsiteX68" fmla="*/ 198120 w 330200"/>
              <a:gd name="connsiteY68" fmla="*/ 313690 h 330200"/>
              <a:gd name="connsiteX69" fmla="*/ 181610 w 330200"/>
              <a:gd name="connsiteY69" fmla="*/ 330200 h 330200"/>
              <a:gd name="connsiteX70" fmla="*/ 148590 w 330200"/>
              <a:gd name="connsiteY70" fmla="*/ 330200 h 330200"/>
              <a:gd name="connsiteX71" fmla="*/ 148208 w 330200"/>
              <a:gd name="connsiteY71" fmla="*/ 330196 h 330200"/>
              <a:gd name="connsiteX72" fmla="*/ 132080 w 330200"/>
              <a:gd name="connsiteY72" fmla="*/ 313313 h 330200"/>
              <a:gd name="connsiteX73" fmla="*/ 132080 w 330200"/>
              <a:gd name="connsiteY73" fmla="*/ 292463 h 330200"/>
              <a:gd name="connsiteX74" fmla="*/ 98117 w 330200"/>
              <a:gd name="connsiteY74" fmla="*/ 278783 h 330200"/>
              <a:gd name="connsiteX75" fmla="*/ 83399 w 330200"/>
              <a:gd name="connsiteY75" fmla="*/ 293501 h 330200"/>
              <a:gd name="connsiteX76" fmla="*/ 60002 w 330200"/>
              <a:gd name="connsiteY76" fmla="*/ 293501 h 330200"/>
              <a:gd name="connsiteX77" fmla="*/ 36699 w 330200"/>
              <a:gd name="connsiteY77" fmla="*/ 270198 h 330200"/>
              <a:gd name="connsiteX78" fmla="*/ 36517 w 330200"/>
              <a:gd name="connsiteY78" fmla="*/ 270015 h 330200"/>
              <a:gd name="connsiteX79" fmla="*/ 36699 w 330200"/>
              <a:gd name="connsiteY79" fmla="*/ 246801 h 330200"/>
              <a:gd name="connsiteX80" fmla="*/ 51794 w 330200"/>
              <a:gd name="connsiteY80" fmla="*/ 232083 h 330200"/>
              <a:gd name="connsiteX81" fmla="*/ 37737 w 330200"/>
              <a:gd name="connsiteY81" fmla="*/ 198120 h 330200"/>
              <a:gd name="connsiteX82" fmla="*/ 16510 w 330200"/>
              <a:gd name="connsiteY82" fmla="*/ 198120 h 330200"/>
              <a:gd name="connsiteX83" fmla="*/ 0 w 330200"/>
              <a:gd name="connsiteY83" fmla="*/ 181610 h 330200"/>
              <a:gd name="connsiteX84" fmla="*/ 0 w 330200"/>
              <a:gd name="connsiteY84" fmla="*/ 148590 h 330200"/>
              <a:gd name="connsiteX85" fmla="*/ 16510 w 330200"/>
              <a:gd name="connsiteY85" fmla="*/ 132080 h 330200"/>
              <a:gd name="connsiteX86" fmla="*/ 37737 w 330200"/>
              <a:gd name="connsiteY86" fmla="*/ 132080 h 330200"/>
              <a:gd name="connsiteX87" fmla="*/ 51417 w 330200"/>
              <a:gd name="connsiteY87" fmla="*/ 98117 h 330200"/>
              <a:gd name="connsiteX88" fmla="*/ 36699 w 330200"/>
              <a:gd name="connsiteY88" fmla="*/ 83399 h 330200"/>
              <a:gd name="connsiteX89" fmla="*/ 36517 w 330200"/>
              <a:gd name="connsiteY89" fmla="*/ 83217 h 330200"/>
              <a:gd name="connsiteX90" fmla="*/ 36699 w 330200"/>
              <a:gd name="connsiteY90" fmla="*/ 60002 h 330200"/>
              <a:gd name="connsiteX91" fmla="*/ 60002 w 330200"/>
              <a:gd name="connsiteY91" fmla="*/ 36699 h 330200"/>
              <a:gd name="connsiteX92" fmla="*/ 83399 w 330200"/>
              <a:gd name="connsiteY92" fmla="*/ 36699 h 330200"/>
              <a:gd name="connsiteX93" fmla="*/ 98117 w 330200"/>
              <a:gd name="connsiteY93" fmla="*/ 51794 h 330200"/>
              <a:gd name="connsiteX94" fmla="*/ 132080 w 330200"/>
              <a:gd name="connsiteY94" fmla="*/ 37737 h 330200"/>
              <a:gd name="connsiteX95" fmla="*/ 132080 w 330200"/>
              <a:gd name="connsiteY95" fmla="*/ 16510 h 330200"/>
              <a:gd name="connsiteX96" fmla="*/ 148590 w 330200"/>
              <a:gd name="connsiteY9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0200" h="330200">
                <a:moveTo>
                  <a:pt x="165101" y="99060"/>
                </a:moveTo>
                <a:cubicBezTo>
                  <a:pt x="128627" y="99060"/>
                  <a:pt x="99060" y="128627"/>
                  <a:pt x="99060" y="165101"/>
                </a:cubicBezTo>
                <a:cubicBezTo>
                  <a:pt x="99060" y="201574"/>
                  <a:pt x="128627" y="231141"/>
                  <a:pt x="165101" y="231141"/>
                </a:cubicBezTo>
                <a:cubicBezTo>
                  <a:pt x="201574" y="231141"/>
                  <a:pt x="231141" y="201574"/>
                  <a:pt x="231141" y="165101"/>
                </a:cubicBezTo>
                <a:cubicBezTo>
                  <a:pt x="231141" y="128627"/>
                  <a:pt x="201574" y="99060"/>
                  <a:pt x="165101" y="99060"/>
                </a:cubicBezTo>
                <a:close/>
                <a:moveTo>
                  <a:pt x="165101" y="82550"/>
                </a:moveTo>
                <a:cubicBezTo>
                  <a:pt x="210692" y="82550"/>
                  <a:pt x="247651" y="119509"/>
                  <a:pt x="247651" y="165101"/>
                </a:cubicBezTo>
                <a:cubicBezTo>
                  <a:pt x="247651" y="210692"/>
                  <a:pt x="210692" y="247651"/>
                  <a:pt x="165101" y="247651"/>
                </a:cubicBezTo>
                <a:cubicBezTo>
                  <a:pt x="119509" y="247651"/>
                  <a:pt x="82550" y="210692"/>
                  <a:pt x="82550" y="165101"/>
                </a:cubicBezTo>
                <a:cubicBezTo>
                  <a:pt x="82550" y="119509"/>
                  <a:pt x="119509" y="82550"/>
                  <a:pt x="165101" y="82550"/>
                </a:cubicBezTo>
                <a:close/>
                <a:moveTo>
                  <a:pt x="148590" y="16510"/>
                </a:moveTo>
                <a:lnTo>
                  <a:pt x="148590" y="50851"/>
                </a:lnTo>
                <a:cubicBezTo>
                  <a:pt x="129498" y="53608"/>
                  <a:pt x="111401" y="61100"/>
                  <a:pt x="95947" y="72644"/>
                </a:cubicBezTo>
                <a:lnTo>
                  <a:pt x="71701" y="48398"/>
                </a:lnTo>
                <a:lnTo>
                  <a:pt x="48398" y="71701"/>
                </a:lnTo>
                <a:lnTo>
                  <a:pt x="72644" y="95947"/>
                </a:lnTo>
                <a:cubicBezTo>
                  <a:pt x="61100" y="111401"/>
                  <a:pt x="53608" y="129498"/>
                  <a:pt x="50851" y="148590"/>
                </a:cubicBezTo>
                <a:lnTo>
                  <a:pt x="16510" y="148590"/>
                </a:lnTo>
                <a:lnTo>
                  <a:pt x="16510" y="181610"/>
                </a:lnTo>
                <a:lnTo>
                  <a:pt x="50851" y="181610"/>
                </a:lnTo>
                <a:cubicBezTo>
                  <a:pt x="53608" y="200702"/>
                  <a:pt x="61100" y="218799"/>
                  <a:pt x="72644" y="234253"/>
                </a:cubicBezTo>
                <a:lnTo>
                  <a:pt x="48398" y="258499"/>
                </a:lnTo>
                <a:lnTo>
                  <a:pt x="71701" y="281802"/>
                </a:lnTo>
                <a:lnTo>
                  <a:pt x="95947" y="257556"/>
                </a:lnTo>
                <a:cubicBezTo>
                  <a:pt x="111401" y="269100"/>
                  <a:pt x="129498" y="276592"/>
                  <a:pt x="148590" y="279349"/>
                </a:cubicBezTo>
                <a:lnTo>
                  <a:pt x="148590" y="313690"/>
                </a:lnTo>
                <a:lnTo>
                  <a:pt x="181610" y="313690"/>
                </a:lnTo>
                <a:lnTo>
                  <a:pt x="181610" y="279349"/>
                </a:lnTo>
                <a:cubicBezTo>
                  <a:pt x="200702" y="276592"/>
                  <a:pt x="218799" y="269100"/>
                  <a:pt x="234253" y="257556"/>
                </a:cubicBezTo>
                <a:lnTo>
                  <a:pt x="258499" y="281802"/>
                </a:lnTo>
                <a:lnTo>
                  <a:pt x="281802" y="258499"/>
                </a:lnTo>
                <a:lnTo>
                  <a:pt x="257556" y="234253"/>
                </a:lnTo>
                <a:cubicBezTo>
                  <a:pt x="269100" y="218799"/>
                  <a:pt x="276592" y="200702"/>
                  <a:pt x="279349" y="181610"/>
                </a:cubicBezTo>
                <a:lnTo>
                  <a:pt x="313690" y="181610"/>
                </a:lnTo>
                <a:lnTo>
                  <a:pt x="313690" y="148590"/>
                </a:lnTo>
                <a:lnTo>
                  <a:pt x="279349" y="148590"/>
                </a:lnTo>
                <a:cubicBezTo>
                  <a:pt x="276592" y="129498"/>
                  <a:pt x="269100" y="111401"/>
                  <a:pt x="257556" y="95947"/>
                </a:cubicBezTo>
                <a:lnTo>
                  <a:pt x="281802" y="71701"/>
                </a:lnTo>
                <a:lnTo>
                  <a:pt x="258499" y="48398"/>
                </a:lnTo>
                <a:lnTo>
                  <a:pt x="234253" y="72644"/>
                </a:lnTo>
                <a:cubicBezTo>
                  <a:pt x="218799" y="61100"/>
                  <a:pt x="200702" y="53608"/>
                  <a:pt x="181610" y="50851"/>
                </a:cubicBezTo>
                <a:lnTo>
                  <a:pt x="181610" y="16510"/>
                </a:lnTo>
                <a:close/>
                <a:moveTo>
                  <a:pt x="148590" y="0"/>
                </a:moveTo>
                <a:lnTo>
                  <a:pt x="181610" y="0"/>
                </a:lnTo>
                <a:cubicBezTo>
                  <a:pt x="190728" y="0"/>
                  <a:pt x="198120" y="7392"/>
                  <a:pt x="198120" y="16510"/>
                </a:cubicBezTo>
                <a:lnTo>
                  <a:pt x="198120" y="37737"/>
                </a:lnTo>
                <a:cubicBezTo>
                  <a:pt x="210028" y="40678"/>
                  <a:pt x="221462" y="45283"/>
                  <a:pt x="232083" y="51417"/>
                </a:cubicBezTo>
                <a:lnTo>
                  <a:pt x="246801" y="36699"/>
                </a:lnTo>
                <a:cubicBezTo>
                  <a:pt x="253275" y="30271"/>
                  <a:pt x="263723" y="30271"/>
                  <a:pt x="270198" y="36699"/>
                </a:cubicBezTo>
                <a:lnTo>
                  <a:pt x="293123" y="60002"/>
                </a:lnTo>
                <a:cubicBezTo>
                  <a:pt x="293185" y="60062"/>
                  <a:pt x="293245" y="60123"/>
                  <a:pt x="293306" y="60185"/>
                </a:cubicBezTo>
                <a:cubicBezTo>
                  <a:pt x="299666" y="66645"/>
                  <a:pt x="299584" y="77039"/>
                  <a:pt x="293123" y="83399"/>
                </a:cubicBezTo>
                <a:lnTo>
                  <a:pt x="278406" y="98117"/>
                </a:lnTo>
                <a:cubicBezTo>
                  <a:pt x="284671" y="108718"/>
                  <a:pt x="289403" y="120152"/>
                  <a:pt x="292463" y="132080"/>
                </a:cubicBezTo>
                <a:lnTo>
                  <a:pt x="313690" y="132080"/>
                </a:lnTo>
                <a:cubicBezTo>
                  <a:pt x="322808" y="132080"/>
                  <a:pt x="330200" y="139472"/>
                  <a:pt x="330200" y="148590"/>
                </a:cubicBezTo>
                <a:lnTo>
                  <a:pt x="330200" y="181610"/>
                </a:lnTo>
                <a:cubicBezTo>
                  <a:pt x="330200" y="181737"/>
                  <a:pt x="330199" y="181864"/>
                  <a:pt x="330196" y="181992"/>
                </a:cubicBezTo>
                <a:cubicBezTo>
                  <a:pt x="329987" y="191108"/>
                  <a:pt x="322428" y="198328"/>
                  <a:pt x="313313" y="198120"/>
                </a:cubicBezTo>
                <a:lnTo>
                  <a:pt x="292463" y="198120"/>
                </a:lnTo>
                <a:cubicBezTo>
                  <a:pt x="289522" y="210028"/>
                  <a:pt x="284917" y="221462"/>
                  <a:pt x="278783" y="232083"/>
                </a:cubicBezTo>
                <a:lnTo>
                  <a:pt x="293501" y="246424"/>
                </a:lnTo>
                <a:cubicBezTo>
                  <a:pt x="293562" y="246484"/>
                  <a:pt x="293623" y="246545"/>
                  <a:pt x="293683" y="246606"/>
                </a:cubicBezTo>
                <a:cubicBezTo>
                  <a:pt x="300043" y="253067"/>
                  <a:pt x="299962" y="263460"/>
                  <a:pt x="293501" y="269821"/>
                </a:cubicBezTo>
                <a:lnTo>
                  <a:pt x="270198" y="293123"/>
                </a:lnTo>
                <a:cubicBezTo>
                  <a:pt x="263723" y="299551"/>
                  <a:pt x="253275" y="299551"/>
                  <a:pt x="246801" y="293123"/>
                </a:cubicBezTo>
                <a:lnTo>
                  <a:pt x="232083" y="278406"/>
                </a:lnTo>
                <a:cubicBezTo>
                  <a:pt x="221482" y="284671"/>
                  <a:pt x="210048" y="289403"/>
                  <a:pt x="198120" y="292463"/>
                </a:cubicBezTo>
                <a:lnTo>
                  <a:pt x="198120" y="313690"/>
                </a:lnTo>
                <a:cubicBezTo>
                  <a:pt x="198120" y="322808"/>
                  <a:pt x="190728" y="330200"/>
                  <a:pt x="181610" y="330200"/>
                </a:cubicBezTo>
                <a:lnTo>
                  <a:pt x="148590" y="330200"/>
                </a:lnTo>
                <a:cubicBezTo>
                  <a:pt x="148463" y="330200"/>
                  <a:pt x="148336" y="330199"/>
                  <a:pt x="148208" y="330196"/>
                </a:cubicBezTo>
                <a:cubicBezTo>
                  <a:pt x="139092" y="329987"/>
                  <a:pt x="131872" y="322428"/>
                  <a:pt x="132080" y="313313"/>
                </a:cubicBezTo>
                <a:lnTo>
                  <a:pt x="132080" y="292463"/>
                </a:lnTo>
                <a:cubicBezTo>
                  <a:pt x="120172" y="289522"/>
                  <a:pt x="108738" y="284917"/>
                  <a:pt x="98117" y="278783"/>
                </a:cubicBezTo>
                <a:lnTo>
                  <a:pt x="83399" y="293501"/>
                </a:lnTo>
                <a:cubicBezTo>
                  <a:pt x="76925" y="299929"/>
                  <a:pt x="66477" y="299929"/>
                  <a:pt x="60002" y="293501"/>
                </a:cubicBezTo>
                <a:lnTo>
                  <a:pt x="36699" y="270198"/>
                </a:lnTo>
                <a:cubicBezTo>
                  <a:pt x="36638" y="270138"/>
                  <a:pt x="36577" y="270077"/>
                  <a:pt x="36517" y="270015"/>
                </a:cubicBezTo>
                <a:cubicBezTo>
                  <a:pt x="30157" y="263555"/>
                  <a:pt x="30238" y="253161"/>
                  <a:pt x="36699" y="246801"/>
                </a:cubicBezTo>
                <a:lnTo>
                  <a:pt x="51794" y="232083"/>
                </a:lnTo>
                <a:cubicBezTo>
                  <a:pt x="45529" y="221482"/>
                  <a:pt x="40797" y="210048"/>
                  <a:pt x="37737" y="198120"/>
                </a:cubicBezTo>
                <a:lnTo>
                  <a:pt x="16510" y="198120"/>
                </a:lnTo>
                <a:cubicBezTo>
                  <a:pt x="7392" y="198120"/>
                  <a:pt x="0" y="190728"/>
                  <a:pt x="0" y="181610"/>
                </a:cubicBezTo>
                <a:lnTo>
                  <a:pt x="0" y="148590"/>
                </a:lnTo>
                <a:cubicBezTo>
                  <a:pt x="0" y="139472"/>
                  <a:pt x="7392" y="132080"/>
                  <a:pt x="16510" y="132080"/>
                </a:cubicBezTo>
                <a:lnTo>
                  <a:pt x="37737" y="132080"/>
                </a:lnTo>
                <a:cubicBezTo>
                  <a:pt x="40678" y="120172"/>
                  <a:pt x="45283" y="108738"/>
                  <a:pt x="51417" y="98117"/>
                </a:cubicBezTo>
                <a:lnTo>
                  <a:pt x="36699" y="83399"/>
                </a:lnTo>
                <a:cubicBezTo>
                  <a:pt x="36638" y="83339"/>
                  <a:pt x="36577" y="83278"/>
                  <a:pt x="36517" y="83217"/>
                </a:cubicBezTo>
                <a:cubicBezTo>
                  <a:pt x="30157" y="76756"/>
                  <a:pt x="30238" y="66362"/>
                  <a:pt x="36699" y="60002"/>
                </a:cubicBezTo>
                <a:lnTo>
                  <a:pt x="60002" y="36699"/>
                </a:lnTo>
                <a:cubicBezTo>
                  <a:pt x="66477" y="30271"/>
                  <a:pt x="76925" y="30271"/>
                  <a:pt x="83399" y="36699"/>
                </a:cubicBezTo>
                <a:lnTo>
                  <a:pt x="98117" y="51794"/>
                </a:lnTo>
                <a:cubicBezTo>
                  <a:pt x="108718" y="45529"/>
                  <a:pt x="120152" y="40797"/>
                  <a:pt x="132080" y="37737"/>
                </a:cubicBezTo>
                <a:lnTo>
                  <a:pt x="132080" y="16510"/>
                </a:lnTo>
                <a:cubicBezTo>
                  <a:pt x="132080" y="7392"/>
                  <a:pt x="139472" y="0"/>
                  <a:pt x="14859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Chart">
            <a:extLst>
              <a:ext uri="{FF2B5EF4-FFF2-40B4-BE49-F238E27FC236}">
                <a16:creationId xmlns:a16="http://schemas.microsoft.com/office/drawing/2014/main" id="{0B2B6F36-088A-F286-E70F-6D2E9708C7DA}"/>
              </a:ext>
            </a:extLst>
          </p:cNvPr>
          <p:cNvSpPr>
            <a:spLocks noChangeAspect="1"/>
          </p:cNvSpPr>
          <p:nvPr/>
        </p:nvSpPr>
        <p:spPr>
          <a:xfrm>
            <a:off x="7328690" y="3929072"/>
            <a:ext cx="366707" cy="364808"/>
          </a:xfrm>
          <a:custGeom>
            <a:avLst/>
            <a:gdLst>
              <a:gd name="connsiteX0" fmla="*/ 7418 w 331967"/>
              <a:gd name="connsiteY0" fmla="*/ 313690 h 330247"/>
              <a:gd name="connsiteX1" fmla="*/ 9186 w 331967"/>
              <a:gd name="connsiteY1" fmla="*/ 313690 h 330247"/>
              <a:gd name="connsiteX2" fmla="*/ 322781 w 331967"/>
              <a:gd name="connsiteY2" fmla="*/ 313690 h 330247"/>
              <a:gd name="connsiteX3" fmla="*/ 331920 w 331967"/>
              <a:gd name="connsiteY3" fmla="*/ 321061 h 330247"/>
              <a:gd name="connsiteX4" fmla="*/ 324549 w 331967"/>
              <a:gd name="connsiteY4" fmla="*/ 330200 h 330247"/>
              <a:gd name="connsiteX5" fmla="*/ 322781 w 331967"/>
              <a:gd name="connsiteY5" fmla="*/ 330200 h 330247"/>
              <a:gd name="connsiteX6" fmla="*/ 9186 w 331967"/>
              <a:gd name="connsiteY6" fmla="*/ 330200 h 330247"/>
              <a:gd name="connsiteX7" fmla="*/ 47 w 331967"/>
              <a:gd name="connsiteY7" fmla="*/ 322829 h 330247"/>
              <a:gd name="connsiteX8" fmla="*/ 7418 w 331967"/>
              <a:gd name="connsiteY8" fmla="*/ 313690 h 330247"/>
              <a:gd name="connsiteX9" fmla="*/ 33903 w 331967"/>
              <a:gd name="connsiteY9" fmla="*/ 198120 h 330247"/>
              <a:gd name="connsiteX10" fmla="*/ 33903 w 331967"/>
              <a:gd name="connsiteY10" fmla="*/ 280670 h 330247"/>
              <a:gd name="connsiteX11" fmla="*/ 50413 w 331967"/>
              <a:gd name="connsiteY11" fmla="*/ 280670 h 330247"/>
              <a:gd name="connsiteX12" fmla="*/ 50413 w 331967"/>
              <a:gd name="connsiteY12" fmla="*/ 198120 h 330247"/>
              <a:gd name="connsiteX13" fmla="*/ 33903 w 331967"/>
              <a:gd name="connsiteY13" fmla="*/ 181610 h 330247"/>
              <a:gd name="connsiteX14" fmla="*/ 50413 w 331967"/>
              <a:gd name="connsiteY14" fmla="*/ 181610 h 330247"/>
              <a:gd name="connsiteX15" fmla="*/ 66923 w 331967"/>
              <a:gd name="connsiteY15" fmla="*/ 198120 h 330247"/>
              <a:gd name="connsiteX16" fmla="*/ 66923 w 331967"/>
              <a:gd name="connsiteY16" fmla="*/ 280670 h 330247"/>
              <a:gd name="connsiteX17" fmla="*/ 50413 w 331967"/>
              <a:gd name="connsiteY17" fmla="*/ 297180 h 330247"/>
              <a:gd name="connsiteX18" fmla="*/ 33903 w 331967"/>
              <a:gd name="connsiteY18" fmla="*/ 297180 h 330247"/>
              <a:gd name="connsiteX19" fmla="*/ 17393 w 331967"/>
              <a:gd name="connsiteY19" fmla="*/ 280670 h 330247"/>
              <a:gd name="connsiteX20" fmla="*/ 17393 w 331967"/>
              <a:gd name="connsiteY20" fmla="*/ 198120 h 330247"/>
              <a:gd name="connsiteX21" fmla="*/ 33903 w 331967"/>
              <a:gd name="connsiteY21" fmla="*/ 181610 h 330247"/>
              <a:gd name="connsiteX22" fmla="*/ 199003 w 331967"/>
              <a:gd name="connsiteY22" fmla="*/ 132080 h 330247"/>
              <a:gd name="connsiteX23" fmla="*/ 199003 w 331967"/>
              <a:gd name="connsiteY23" fmla="*/ 280670 h 330247"/>
              <a:gd name="connsiteX24" fmla="*/ 215513 w 331967"/>
              <a:gd name="connsiteY24" fmla="*/ 280670 h 330247"/>
              <a:gd name="connsiteX25" fmla="*/ 215513 w 331967"/>
              <a:gd name="connsiteY25" fmla="*/ 132080 h 330247"/>
              <a:gd name="connsiteX26" fmla="*/ 199003 w 331967"/>
              <a:gd name="connsiteY26" fmla="*/ 115570 h 330247"/>
              <a:gd name="connsiteX27" fmla="*/ 215513 w 331967"/>
              <a:gd name="connsiteY27" fmla="*/ 115570 h 330247"/>
              <a:gd name="connsiteX28" fmla="*/ 232023 w 331967"/>
              <a:gd name="connsiteY28" fmla="*/ 132080 h 330247"/>
              <a:gd name="connsiteX29" fmla="*/ 232023 w 331967"/>
              <a:gd name="connsiteY29" fmla="*/ 280670 h 330247"/>
              <a:gd name="connsiteX30" fmla="*/ 215513 w 331967"/>
              <a:gd name="connsiteY30" fmla="*/ 297180 h 330247"/>
              <a:gd name="connsiteX31" fmla="*/ 199003 w 331967"/>
              <a:gd name="connsiteY31" fmla="*/ 297180 h 330247"/>
              <a:gd name="connsiteX32" fmla="*/ 182493 w 331967"/>
              <a:gd name="connsiteY32" fmla="*/ 280670 h 330247"/>
              <a:gd name="connsiteX33" fmla="*/ 182493 w 331967"/>
              <a:gd name="connsiteY33" fmla="*/ 132080 h 330247"/>
              <a:gd name="connsiteX34" fmla="*/ 199003 w 331967"/>
              <a:gd name="connsiteY34" fmla="*/ 115570 h 330247"/>
              <a:gd name="connsiteX35" fmla="*/ 116453 w 331967"/>
              <a:gd name="connsiteY35" fmla="*/ 99060 h 330247"/>
              <a:gd name="connsiteX36" fmla="*/ 116453 w 331967"/>
              <a:gd name="connsiteY36" fmla="*/ 280670 h 330247"/>
              <a:gd name="connsiteX37" fmla="*/ 132963 w 331967"/>
              <a:gd name="connsiteY37" fmla="*/ 280670 h 330247"/>
              <a:gd name="connsiteX38" fmla="*/ 132963 w 331967"/>
              <a:gd name="connsiteY38" fmla="*/ 99060 h 330247"/>
              <a:gd name="connsiteX39" fmla="*/ 116453 w 331967"/>
              <a:gd name="connsiteY39" fmla="*/ 82550 h 330247"/>
              <a:gd name="connsiteX40" fmla="*/ 132963 w 331967"/>
              <a:gd name="connsiteY40" fmla="*/ 82550 h 330247"/>
              <a:gd name="connsiteX41" fmla="*/ 149473 w 331967"/>
              <a:gd name="connsiteY41" fmla="*/ 99060 h 330247"/>
              <a:gd name="connsiteX42" fmla="*/ 149473 w 331967"/>
              <a:gd name="connsiteY42" fmla="*/ 280670 h 330247"/>
              <a:gd name="connsiteX43" fmla="*/ 132963 w 331967"/>
              <a:gd name="connsiteY43" fmla="*/ 297180 h 330247"/>
              <a:gd name="connsiteX44" fmla="*/ 116453 w 331967"/>
              <a:gd name="connsiteY44" fmla="*/ 297180 h 330247"/>
              <a:gd name="connsiteX45" fmla="*/ 99943 w 331967"/>
              <a:gd name="connsiteY45" fmla="*/ 280670 h 330247"/>
              <a:gd name="connsiteX46" fmla="*/ 99943 w 331967"/>
              <a:gd name="connsiteY46" fmla="*/ 99060 h 330247"/>
              <a:gd name="connsiteX47" fmla="*/ 116453 w 331967"/>
              <a:gd name="connsiteY47" fmla="*/ 82550 h 330247"/>
              <a:gd name="connsiteX48" fmla="*/ 281553 w 331967"/>
              <a:gd name="connsiteY48" fmla="*/ 16510 h 330247"/>
              <a:gd name="connsiteX49" fmla="*/ 281553 w 331967"/>
              <a:gd name="connsiteY49" fmla="*/ 280671 h 330247"/>
              <a:gd name="connsiteX50" fmla="*/ 298063 w 331967"/>
              <a:gd name="connsiteY50" fmla="*/ 280671 h 330247"/>
              <a:gd name="connsiteX51" fmla="*/ 298063 w 331967"/>
              <a:gd name="connsiteY51" fmla="*/ 16510 h 330247"/>
              <a:gd name="connsiteX52" fmla="*/ 281553 w 331967"/>
              <a:gd name="connsiteY52" fmla="*/ 0 h 330247"/>
              <a:gd name="connsiteX53" fmla="*/ 298063 w 331967"/>
              <a:gd name="connsiteY53" fmla="*/ 0 h 330247"/>
              <a:gd name="connsiteX54" fmla="*/ 314573 w 331967"/>
              <a:gd name="connsiteY54" fmla="*/ 16510 h 330247"/>
              <a:gd name="connsiteX55" fmla="*/ 314573 w 331967"/>
              <a:gd name="connsiteY55" fmla="*/ 280671 h 330247"/>
              <a:gd name="connsiteX56" fmla="*/ 298063 w 331967"/>
              <a:gd name="connsiteY56" fmla="*/ 297181 h 330247"/>
              <a:gd name="connsiteX57" fmla="*/ 281553 w 331967"/>
              <a:gd name="connsiteY57" fmla="*/ 297181 h 330247"/>
              <a:gd name="connsiteX58" fmla="*/ 265043 w 331967"/>
              <a:gd name="connsiteY58" fmla="*/ 280671 h 330247"/>
              <a:gd name="connsiteX59" fmla="*/ 265043 w 331967"/>
              <a:gd name="connsiteY59" fmla="*/ 16510 h 330247"/>
              <a:gd name="connsiteX60" fmla="*/ 281553 w 331967"/>
              <a:gd name="connsiteY60" fmla="*/ 0 h 330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31967" h="330247">
                <a:moveTo>
                  <a:pt x="7418" y="313690"/>
                </a:moveTo>
                <a:cubicBezTo>
                  <a:pt x="8006" y="313627"/>
                  <a:pt x="8598" y="313627"/>
                  <a:pt x="9186" y="313690"/>
                </a:cubicBezTo>
                <a:lnTo>
                  <a:pt x="322781" y="313690"/>
                </a:lnTo>
                <a:cubicBezTo>
                  <a:pt x="327340" y="313202"/>
                  <a:pt x="331432" y="316502"/>
                  <a:pt x="331920" y="321061"/>
                </a:cubicBezTo>
                <a:cubicBezTo>
                  <a:pt x="332408" y="325620"/>
                  <a:pt x="329108" y="329712"/>
                  <a:pt x="324549" y="330200"/>
                </a:cubicBezTo>
                <a:cubicBezTo>
                  <a:pt x="323961" y="330263"/>
                  <a:pt x="323369" y="330263"/>
                  <a:pt x="322781" y="330200"/>
                </a:cubicBezTo>
                <a:lnTo>
                  <a:pt x="9186" y="330200"/>
                </a:lnTo>
                <a:cubicBezTo>
                  <a:pt x="4627" y="330688"/>
                  <a:pt x="535" y="327388"/>
                  <a:pt x="47" y="322829"/>
                </a:cubicBezTo>
                <a:cubicBezTo>
                  <a:pt x="-441" y="318269"/>
                  <a:pt x="2859" y="314178"/>
                  <a:pt x="7418" y="313690"/>
                </a:cubicBezTo>
                <a:close/>
                <a:moveTo>
                  <a:pt x="33903" y="198120"/>
                </a:moveTo>
                <a:lnTo>
                  <a:pt x="33903" y="280670"/>
                </a:lnTo>
                <a:lnTo>
                  <a:pt x="50413" y="280670"/>
                </a:lnTo>
                <a:lnTo>
                  <a:pt x="50413" y="198120"/>
                </a:lnTo>
                <a:close/>
                <a:moveTo>
                  <a:pt x="33903" y="181610"/>
                </a:moveTo>
                <a:lnTo>
                  <a:pt x="50413" y="181610"/>
                </a:lnTo>
                <a:cubicBezTo>
                  <a:pt x="59531" y="181610"/>
                  <a:pt x="66923" y="189002"/>
                  <a:pt x="66923" y="198120"/>
                </a:cubicBezTo>
                <a:lnTo>
                  <a:pt x="66923" y="280670"/>
                </a:lnTo>
                <a:cubicBezTo>
                  <a:pt x="66923" y="289788"/>
                  <a:pt x="59531" y="297180"/>
                  <a:pt x="50413" y="297180"/>
                </a:cubicBezTo>
                <a:lnTo>
                  <a:pt x="33903" y="297180"/>
                </a:lnTo>
                <a:cubicBezTo>
                  <a:pt x="24785" y="297180"/>
                  <a:pt x="17393" y="289788"/>
                  <a:pt x="17393" y="280670"/>
                </a:cubicBezTo>
                <a:lnTo>
                  <a:pt x="17393" y="198120"/>
                </a:lnTo>
                <a:cubicBezTo>
                  <a:pt x="17393" y="189002"/>
                  <a:pt x="24785" y="181610"/>
                  <a:pt x="33903" y="181610"/>
                </a:cubicBezTo>
                <a:close/>
                <a:moveTo>
                  <a:pt x="199003" y="132080"/>
                </a:moveTo>
                <a:lnTo>
                  <a:pt x="199003" y="280670"/>
                </a:lnTo>
                <a:lnTo>
                  <a:pt x="215513" y="280670"/>
                </a:lnTo>
                <a:lnTo>
                  <a:pt x="215513" y="132080"/>
                </a:lnTo>
                <a:close/>
                <a:moveTo>
                  <a:pt x="199003" y="115570"/>
                </a:moveTo>
                <a:lnTo>
                  <a:pt x="215513" y="115570"/>
                </a:lnTo>
                <a:cubicBezTo>
                  <a:pt x="224631" y="115570"/>
                  <a:pt x="232023" y="122962"/>
                  <a:pt x="232023" y="132080"/>
                </a:cubicBezTo>
                <a:lnTo>
                  <a:pt x="232023" y="280670"/>
                </a:lnTo>
                <a:cubicBezTo>
                  <a:pt x="232023" y="289788"/>
                  <a:pt x="224631" y="297180"/>
                  <a:pt x="215513" y="297180"/>
                </a:cubicBezTo>
                <a:lnTo>
                  <a:pt x="199003" y="297180"/>
                </a:lnTo>
                <a:cubicBezTo>
                  <a:pt x="189885" y="297180"/>
                  <a:pt x="182493" y="289788"/>
                  <a:pt x="182493" y="280670"/>
                </a:cubicBezTo>
                <a:lnTo>
                  <a:pt x="182493" y="132080"/>
                </a:lnTo>
                <a:cubicBezTo>
                  <a:pt x="182493" y="122962"/>
                  <a:pt x="189885" y="115570"/>
                  <a:pt x="199003" y="115570"/>
                </a:cubicBezTo>
                <a:close/>
                <a:moveTo>
                  <a:pt x="116453" y="99060"/>
                </a:moveTo>
                <a:lnTo>
                  <a:pt x="116453" y="280670"/>
                </a:lnTo>
                <a:lnTo>
                  <a:pt x="132963" y="280670"/>
                </a:lnTo>
                <a:lnTo>
                  <a:pt x="132963" y="99060"/>
                </a:lnTo>
                <a:close/>
                <a:moveTo>
                  <a:pt x="116453" y="82550"/>
                </a:moveTo>
                <a:lnTo>
                  <a:pt x="132963" y="82550"/>
                </a:lnTo>
                <a:cubicBezTo>
                  <a:pt x="142081" y="82550"/>
                  <a:pt x="149473" y="89942"/>
                  <a:pt x="149473" y="99060"/>
                </a:cubicBezTo>
                <a:lnTo>
                  <a:pt x="149473" y="280670"/>
                </a:lnTo>
                <a:cubicBezTo>
                  <a:pt x="149473" y="289788"/>
                  <a:pt x="142081" y="297180"/>
                  <a:pt x="132963" y="297180"/>
                </a:cubicBezTo>
                <a:lnTo>
                  <a:pt x="116453" y="297180"/>
                </a:lnTo>
                <a:cubicBezTo>
                  <a:pt x="107335" y="297180"/>
                  <a:pt x="99943" y="289788"/>
                  <a:pt x="99943" y="280670"/>
                </a:cubicBezTo>
                <a:lnTo>
                  <a:pt x="99943" y="99060"/>
                </a:lnTo>
                <a:cubicBezTo>
                  <a:pt x="99943" y="89942"/>
                  <a:pt x="107335" y="82550"/>
                  <a:pt x="116453" y="82550"/>
                </a:cubicBezTo>
                <a:close/>
                <a:moveTo>
                  <a:pt x="281553" y="16510"/>
                </a:moveTo>
                <a:lnTo>
                  <a:pt x="281553" y="280671"/>
                </a:lnTo>
                <a:lnTo>
                  <a:pt x="298063" y="280671"/>
                </a:lnTo>
                <a:lnTo>
                  <a:pt x="298063" y="16510"/>
                </a:lnTo>
                <a:close/>
                <a:moveTo>
                  <a:pt x="281553" y="0"/>
                </a:moveTo>
                <a:lnTo>
                  <a:pt x="298063" y="0"/>
                </a:lnTo>
                <a:cubicBezTo>
                  <a:pt x="307181" y="0"/>
                  <a:pt x="314573" y="7392"/>
                  <a:pt x="314573" y="16510"/>
                </a:cubicBezTo>
                <a:lnTo>
                  <a:pt x="314573" y="280671"/>
                </a:lnTo>
                <a:cubicBezTo>
                  <a:pt x="314573" y="289789"/>
                  <a:pt x="307181" y="297181"/>
                  <a:pt x="298063" y="297181"/>
                </a:cubicBezTo>
                <a:lnTo>
                  <a:pt x="281553" y="297181"/>
                </a:lnTo>
                <a:cubicBezTo>
                  <a:pt x="272435" y="297181"/>
                  <a:pt x="265043" y="289789"/>
                  <a:pt x="265043" y="280671"/>
                </a:cubicBezTo>
                <a:lnTo>
                  <a:pt x="265043" y="16510"/>
                </a:lnTo>
                <a:cubicBezTo>
                  <a:pt x="265043" y="7392"/>
                  <a:pt x="272435" y="0"/>
                  <a:pt x="281553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Pricetag">
            <a:extLst>
              <a:ext uri="{FF2B5EF4-FFF2-40B4-BE49-F238E27FC236}">
                <a16:creationId xmlns:a16="http://schemas.microsoft.com/office/drawing/2014/main" id="{31324B1D-9330-552A-F04F-AD690EC31086}"/>
              </a:ext>
            </a:extLst>
          </p:cNvPr>
          <p:cNvSpPr>
            <a:spLocks noChangeAspect="1"/>
          </p:cNvSpPr>
          <p:nvPr/>
        </p:nvSpPr>
        <p:spPr>
          <a:xfrm>
            <a:off x="8741724" y="3923356"/>
            <a:ext cx="376348" cy="376241"/>
          </a:xfrm>
          <a:custGeom>
            <a:avLst/>
            <a:gdLst>
              <a:gd name="connsiteX0" fmla="*/ 157091 w 330209"/>
              <a:gd name="connsiteY0" fmla="*/ 190478 h 330116"/>
              <a:gd name="connsiteX1" fmla="*/ 157091 w 330209"/>
              <a:gd name="connsiteY1" fmla="*/ 239725 h 330116"/>
              <a:gd name="connsiteX2" fmla="*/ 172752 w 330209"/>
              <a:gd name="connsiteY2" fmla="*/ 233404 h 330116"/>
              <a:gd name="connsiteX3" fmla="*/ 182186 w 330209"/>
              <a:gd name="connsiteY3" fmla="*/ 215479 h 330116"/>
              <a:gd name="connsiteX4" fmla="*/ 176148 w 330209"/>
              <a:gd name="connsiteY4" fmla="*/ 198780 h 330116"/>
              <a:gd name="connsiteX5" fmla="*/ 157091 w 330209"/>
              <a:gd name="connsiteY5" fmla="*/ 190478 h 330116"/>
              <a:gd name="connsiteX6" fmla="*/ 143316 w 330209"/>
              <a:gd name="connsiteY6" fmla="*/ 125098 h 330116"/>
              <a:gd name="connsiteX7" fmla="*/ 128787 w 330209"/>
              <a:gd name="connsiteY7" fmla="*/ 130759 h 330116"/>
              <a:gd name="connsiteX8" fmla="*/ 120579 w 330209"/>
              <a:gd name="connsiteY8" fmla="*/ 147646 h 330116"/>
              <a:gd name="connsiteX9" fmla="*/ 126051 w 330209"/>
              <a:gd name="connsiteY9" fmla="*/ 162175 h 330116"/>
              <a:gd name="connsiteX10" fmla="*/ 143316 w 330209"/>
              <a:gd name="connsiteY10" fmla="*/ 171138 h 330116"/>
              <a:gd name="connsiteX11" fmla="*/ 151393 w 330209"/>
              <a:gd name="connsiteY11" fmla="*/ 95270 h 330116"/>
              <a:gd name="connsiteX12" fmla="*/ 157280 w 330209"/>
              <a:gd name="connsiteY12" fmla="*/ 102173 h 330116"/>
              <a:gd name="connsiteX13" fmla="*/ 157280 w 330209"/>
              <a:gd name="connsiteY13" fmla="*/ 110475 h 330116"/>
              <a:gd name="connsiteX14" fmla="*/ 183413 w 330209"/>
              <a:gd name="connsiteY14" fmla="*/ 120570 h 330116"/>
              <a:gd name="connsiteX15" fmla="*/ 194262 w 330209"/>
              <a:gd name="connsiteY15" fmla="*/ 146137 h 330116"/>
              <a:gd name="connsiteX16" fmla="*/ 191715 w 330209"/>
              <a:gd name="connsiteY16" fmla="*/ 152835 h 330116"/>
              <a:gd name="connsiteX17" fmla="*/ 191617 w 330209"/>
              <a:gd name="connsiteY17" fmla="*/ 152933 h 330116"/>
              <a:gd name="connsiteX18" fmla="*/ 180677 w 330209"/>
              <a:gd name="connsiteY18" fmla="*/ 152835 h 330116"/>
              <a:gd name="connsiteX19" fmla="*/ 178130 w 330209"/>
              <a:gd name="connsiteY19" fmla="*/ 146137 h 330116"/>
              <a:gd name="connsiteX20" fmla="*/ 170205 w 330209"/>
              <a:gd name="connsiteY20" fmla="*/ 129815 h 330116"/>
              <a:gd name="connsiteX21" fmla="*/ 157280 w 330209"/>
              <a:gd name="connsiteY21" fmla="*/ 125287 h 330116"/>
              <a:gd name="connsiteX22" fmla="*/ 157280 w 330209"/>
              <a:gd name="connsiteY22" fmla="*/ 175194 h 330116"/>
              <a:gd name="connsiteX23" fmla="*/ 187186 w 330209"/>
              <a:gd name="connsiteY23" fmla="*/ 188685 h 330116"/>
              <a:gd name="connsiteX24" fmla="*/ 198696 w 330209"/>
              <a:gd name="connsiteY24" fmla="*/ 214347 h 330116"/>
              <a:gd name="connsiteX25" fmla="*/ 185583 w 330209"/>
              <a:gd name="connsiteY25" fmla="*/ 243216 h 330116"/>
              <a:gd name="connsiteX26" fmla="*/ 157280 w 330209"/>
              <a:gd name="connsiteY26" fmla="*/ 254725 h 330116"/>
              <a:gd name="connsiteX27" fmla="*/ 157280 w 330209"/>
              <a:gd name="connsiteY27" fmla="*/ 266707 h 330116"/>
              <a:gd name="connsiteX28" fmla="*/ 157280 w 330209"/>
              <a:gd name="connsiteY28" fmla="*/ 268104 h 330116"/>
              <a:gd name="connsiteX29" fmla="*/ 150204 w 330209"/>
              <a:gd name="connsiteY29" fmla="*/ 273783 h 330116"/>
              <a:gd name="connsiteX30" fmla="*/ 148804 w 330209"/>
              <a:gd name="connsiteY30" fmla="*/ 273764 h 330116"/>
              <a:gd name="connsiteX31" fmla="*/ 143316 w 330209"/>
              <a:gd name="connsiteY31" fmla="*/ 266707 h 330116"/>
              <a:gd name="connsiteX32" fmla="*/ 143316 w 330209"/>
              <a:gd name="connsiteY32" fmla="*/ 254725 h 330116"/>
              <a:gd name="connsiteX33" fmla="*/ 115579 w 330209"/>
              <a:gd name="connsiteY33" fmla="*/ 245291 h 330116"/>
              <a:gd name="connsiteX34" fmla="*/ 101050 w 330209"/>
              <a:gd name="connsiteY34" fmla="*/ 209724 h 330116"/>
              <a:gd name="connsiteX35" fmla="*/ 103409 w 330209"/>
              <a:gd name="connsiteY35" fmla="*/ 203214 h 330116"/>
              <a:gd name="connsiteX36" fmla="*/ 103804 w 330209"/>
              <a:gd name="connsiteY36" fmla="*/ 202819 h 330116"/>
              <a:gd name="connsiteX37" fmla="*/ 114070 w 330209"/>
              <a:gd name="connsiteY37" fmla="*/ 203214 h 330116"/>
              <a:gd name="connsiteX38" fmla="*/ 116334 w 330209"/>
              <a:gd name="connsiteY38" fmla="*/ 209630 h 330116"/>
              <a:gd name="connsiteX39" fmla="*/ 125768 w 330209"/>
              <a:gd name="connsiteY39" fmla="*/ 232649 h 330116"/>
              <a:gd name="connsiteX40" fmla="*/ 143599 w 330209"/>
              <a:gd name="connsiteY40" fmla="*/ 239536 h 330116"/>
              <a:gd name="connsiteX41" fmla="*/ 143599 w 330209"/>
              <a:gd name="connsiteY41" fmla="*/ 186138 h 330116"/>
              <a:gd name="connsiteX42" fmla="*/ 115296 w 330209"/>
              <a:gd name="connsiteY42" fmla="*/ 173496 h 330116"/>
              <a:gd name="connsiteX43" fmla="*/ 104258 w 330209"/>
              <a:gd name="connsiteY43" fmla="*/ 148873 h 330116"/>
              <a:gd name="connsiteX44" fmla="*/ 116617 w 330209"/>
              <a:gd name="connsiteY44" fmla="*/ 120570 h 330116"/>
              <a:gd name="connsiteX45" fmla="*/ 143316 w 330209"/>
              <a:gd name="connsiteY45" fmla="*/ 110381 h 330116"/>
              <a:gd name="connsiteX46" fmla="*/ 143316 w 330209"/>
              <a:gd name="connsiteY46" fmla="*/ 102173 h 330116"/>
              <a:gd name="connsiteX47" fmla="*/ 143316 w 330209"/>
              <a:gd name="connsiteY47" fmla="*/ 100773 h 330116"/>
              <a:gd name="connsiteX48" fmla="*/ 150204 w 330209"/>
              <a:gd name="connsiteY48" fmla="*/ 95286 h 330116"/>
              <a:gd name="connsiteX49" fmla="*/ 151393 w 330209"/>
              <a:gd name="connsiteY49" fmla="*/ 95270 h 330116"/>
              <a:gd name="connsiteX50" fmla="*/ 264169 w 330209"/>
              <a:gd name="connsiteY50" fmla="*/ 49530 h 330116"/>
              <a:gd name="connsiteX51" fmla="*/ 247659 w 330209"/>
              <a:gd name="connsiteY51" fmla="*/ 66040 h 330116"/>
              <a:gd name="connsiteX52" fmla="*/ 264169 w 330209"/>
              <a:gd name="connsiteY52" fmla="*/ 82550 h 330116"/>
              <a:gd name="connsiteX53" fmla="*/ 280679 w 330209"/>
              <a:gd name="connsiteY53" fmla="*/ 66040 h 330116"/>
              <a:gd name="connsiteX54" fmla="*/ 264169 w 330209"/>
              <a:gd name="connsiteY54" fmla="*/ 49530 h 330116"/>
              <a:gd name="connsiteX55" fmla="*/ 264169 w 330209"/>
              <a:gd name="connsiteY55" fmla="*/ 33020 h 330116"/>
              <a:gd name="connsiteX56" fmla="*/ 297189 w 330209"/>
              <a:gd name="connsiteY56" fmla="*/ 66040 h 330116"/>
              <a:gd name="connsiteX57" fmla="*/ 264169 w 330209"/>
              <a:gd name="connsiteY57" fmla="*/ 99060 h 330116"/>
              <a:gd name="connsiteX58" fmla="*/ 231149 w 330209"/>
              <a:gd name="connsiteY58" fmla="*/ 66040 h 330116"/>
              <a:gd name="connsiteX59" fmla="*/ 264169 w 330209"/>
              <a:gd name="connsiteY59" fmla="*/ 33020 h 330116"/>
              <a:gd name="connsiteX60" fmla="*/ 181619 w 330209"/>
              <a:gd name="connsiteY60" fmla="*/ 16510 h 330116"/>
              <a:gd name="connsiteX61" fmla="*/ 16519 w 330209"/>
              <a:gd name="connsiteY61" fmla="*/ 181611 h 330116"/>
              <a:gd name="connsiteX62" fmla="*/ 148599 w 330209"/>
              <a:gd name="connsiteY62" fmla="*/ 313691 h 330116"/>
              <a:gd name="connsiteX63" fmla="*/ 313699 w 330209"/>
              <a:gd name="connsiteY63" fmla="*/ 148591 h 330116"/>
              <a:gd name="connsiteX64" fmla="*/ 313699 w 330209"/>
              <a:gd name="connsiteY64" fmla="*/ 16510 h 330116"/>
              <a:gd name="connsiteX65" fmla="*/ 181619 w 330209"/>
              <a:gd name="connsiteY65" fmla="*/ 0 h 330116"/>
              <a:gd name="connsiteX66" fmla="*/ 313699 w 330209"/>
              <a:gd name="connsiteY66" fmla="*/ 0 h 330116"/>
              <a:gd name="connsiteX67" fmla="*/ 330209 w 330209"/>
              <a:gd name="connsiteY67" fmla="*/ 16510 h 330116"/>
              <a:gd name="connsiteX68" fmla="*/ 330209 w 330209"/>
              <a:gd name="connsiteY68" fmla="*/ 148591 h 330116"/>
              <a:gd name="connsiteX69" fmla="*/ 325398 w 330209"/>
              <a:gd name="connsiteY69" fmla="*/ 160384 h 330116"/>
              <a:gd name="connsiteX70" fmla="*/ 160298 w 330209"/>
              <a:gd name="connsiteY70" fmla="*/ 325296 h 330116"/>
              <a:gd name="connsiteX71" fmla="*/ 136901 w 330209"/>
              <a:gd name="connsiteY71" fmla="*/ 325296 h 330116"/>
              <a:gd name="connsiteX72" fmla="*/ 4821 w 330209"/>
              <a:gd name="connsiteY72" fmla="*/ 193215 h 330116"/>
              <a:gd name="connsiteX73" fmla="*/ 4821 w 330209"/>
              <a:gd name="connsiteY73" fmla="*/ 169818 h 330116"/>
              <a:gd name="connsiteX74" fmla="*/ 169827 w 330209"/>
              <a:gd name="connsiteY74" fmla="*/ 4812 h 330116"/>
              <a:gd name="connsiteX75" fmla="*/ 181619 w 330209"/>
              <a:gd name="connsiteY75" fmla="*/ 0 h 330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30209" h="330116">
                <a:moveTo>
                  <a:pt x="157091" y="190478"/>
                </a:moveTo>
                <a:lnTo>
                  <a:pt x="157091" y="239725"/>
                </a:lnTo>
                <a:cubicBezTo>
                  <a:pt x="162742" y="238902"/>
                  <a:pt x="168113" y="236734"/>
                  <a:pt x="172752" y="233404"/>
                </a:cubicBezTo>
                <a:cubicBezTo>
                  <a:pt x="178811" y="229486"/>
                  <a:pt x="182387" y="222691"/>
                  <a:pt x="182186" y="215479"/>
                </a:cubicBezTo>
                <a:cubicBezTo>
                  <a:pt x="182697" y="209299"/>
                  <a:pt x="180493" y="203204"/>
                  <a:pt x="176148" y="198780"/>
                </a:cubicBezTo>
                <a:cubicBezTo>
                  <a:pt x="170492" y="194630"/>
                  <a:pt x="163982" y="191794"/>
                  <a:pt x="157091" y="190478"/>
                </a:cubicBezTo>
                <a:close/>
                <a:moveTo>
                  <a:pt x="143316" y="125098"/>
                </a:moveTo>
                <a:cubicBezTo>
                  <a:pt x="138069" y="125714"/>
                  <a:pt x="133068" y="127663"/>
                  <a:pt x="128787" y="130759"/>
                </a:cubicBezTo>
                <a:cubicBezTo>
                  <a:pt x="123375" y="134640"/>
                  <a:pt x="120288" y="140992"/>
                  <a:pt x="120579" y="147646"/>
                </a:cubicBezTo>
                <a:cubicBezTo>
                  <a:pt x="120362" y="153030"/>
                  <a:pt x="122336" y="158272"/>
                  <a:pt x="126051" y="162175"/>
                </a:cubicBezTo>
                <a:cubicBezTo>
                  <a:pt x="130963" y="166564"/>
                  <a:pt x="136900" y="169646"/>
                  <a:pt x="143316" y="171138"/>
                </a:cubicBezTo>
                <a:close/>
                <a:moveTo>
                  <a:pt x="151393" y="95270"/>
                </a:moveTo>
                <a:cubicBezTo>
                  <a:pt x="154924" y="95550"/>
                  <a:pt x="157560" y="98641"/>
                  <a:pt x="157280" y="102173"/>
                </a:cubicBezTo>
                <a:lnTo>
                  <a:pt x="157280" y="110475"/>
                </a:lnTo>
                <a:cubicBezTo>
                  <a:pt x="166884" y="110779"/>
                  <a:pt x="176099" y="114338"/>
                  <a:pt x="183413" y="120570"/>
                </a:cubicBezTo>
                <a:cubicBezTo>
                  <a:pt x="190601" y="127091"/>
                  <a:pt x="194567" y="136436"/>
                  <a:pt x="194262" y="146137"/>
                </a:cubicBezTo>
                <a:cubicBezTo>
                  <a:pt x="194327" y="148618"/>
                  <a:pt x="193412" y="151024"/>
                  <a:pt x="191715" y="152835"/>
                </a:cubicBezTo>
                <a:cubicBezTo>
                  <a:pt x="191683" y="152868"/>
                  <a:pt x="191650" y="152901"/>
                  <a:pt x="191617" y="152933"/>
                </a:cubicBezTo>
                <a:cubicBezTo>
                  <a:pt x="188569" y="155927"/>
                  <a:pt x="183671" y="155883"/>
                  <a:pt x="180677" y="152835"/>
                </a:cubicBezTo>
                <a:cubicBezTo>
                  <a:pt x="178980" y="151024"/>
                  <a:pt x="178065" y="148618"/>
                  <a:pt x="178130" y="146137"/>
                </a:cubicBezTo>
                <a:cubicBezTo>
                  <a:pt x="178265" y="139739"/>
                  <a:pt x="175316" y="133666"/>
                  <a:pt x="170205" y="129815"/>
                </a:cubicBezTo>
                <a:cubicBezTo>
                  <a:pt x="166378" y="127180"/>
                  <a:pt x="161915" y="125616"/>
                  <a:pt x="157280" y="125287"/>
                </a:cubicBezTo>
                <a:lnTo>
                  <a:pt x="157280" y="175194"/>
                </a:lnTo>
                <a:cubicBezTo>
                  <a:pt x="168044" y="177665"/>
                  <a:pt x="178210" y="182250"/>
                  <a:pt x="187186" y="188685"/>
                </a:cubicBezTo>
                <a:cubicBezTo>
                  <a:pt x="194803" y="194985"/>
                  <a:pt x="199057" y="204469"/>
                  <a:pt x="198696" y="214347"/>
                </a:cubicBezTo>
                <a:cubicBezTo>
                  <a:pt x="198908" y="225456"/>
                  <a:pt x="194089" y="236066"/>
                  <a:pt x="185583" y="243216"/>
                </a:cubicBezTo>
                <a:cubicBezTo>
                  <a:pt x="177571" y="249895"/>
                  <a:pt x="167680" y="253917"/>
                  <a:pt x="157280" y="254725"/>
                </a:cubicBezTo>
                <a:lnTo>
                  <a:pt x="157280" y="266707"/>
                </a:lnTo>
                <a:cubicBezTo>
                  <a:pt x="157331" y="267171"/>
                  <a:pt x="157331" y="267640"/>
                  <a:pt x="157280" y="268104"/>
                </a:cubicBezTo>
                <a:cubicBezTo>
                  <a:pt x="156894" y="271626"/>
                  <a:pt x="153726" y="274169"/>
                  <a:pt x="150204" y="273783"/>
                </a:cubicBezTo>
                <a:cubicBezTo>
                  <a:pt x="149738" y="273828"/>
                  <a:pt x="149269" y="273822"/>
                  <a:pt x="148804" y="273764"/>
                </a:cubicBezTo>
                <a:cubicBezTo>
                  <a:pt x="145340" y="273330"/>
                  <a:pt x="142883" y="270171"/>
                  <a:pt x="143316" y="266707"/>
                </a:cubicBezTo>
                <a:lnTo>
                  <a:pt x="143316" y="254725"/>
                </a:lnTo>
                <a:cubicBezTo>
                  <a:pt x="133403" y="254069"/>
                  <a:pt x="123837" y="250816"/>
                  <a:pt x="115579" y="245291"/>
                </a:cubicBezTo>
                <a:cubicBezTo>
                  <a:pt x="105355" y="236421"/>
                  <a:pt x="99960" y="223216"/>
                  <a:pt x="101050" y="209724"/>
                </a:cubicBezTo>
                <a:cubicBezTo>
                  <a:pt x="100876" y="207317"/>
                  <a:pt x="101734" y="204950"/>
                  <a:pt x="103409" y="203214"/>
                </a:cubicBezTo>
                <a:cubicBezTo>
                  <a:pt x="103536" y="203078"/>
                  <a:pt x="103667" y="202946"/>
                  <a:pt x="103804" y="202819"/>
                </a:cubicBezTo>
                <a:cubicBezTo>
                  <a:pt x="106748" y="200094"/>
                  <a:pt x="111344" y="200270"/>
                  <a:pt x="114070" y="203214"/>
                </a:cubicBezTo>
                <a:cubicBezTo>
                  <a:pt x="115696" y="204937"/>
                  <a:pt x="116518" y="207267"/>
                  <a:pt x="116334" y="209630"/>
                </a:cubicBezTo>
                <a:cubicBezTo>
                  <a:pt x="115757" y="218348"/>
                  <a:pt x="119239" y="226844"/>
                  <a:pt x="125768" y="232649"/>
                </a:cubicBezTo>
                <a:cubicBezTo>
                  <a:pt x="130948" y="236573"/>
                  <a:pt x="137127" y="238959"/>
                  <a:pt x="143599" y="239536"/>
                </a:cubicBezTo>
                <a:lnTo>
                  <a:pt x="143599" y="186138"/>
                </a:lnTo>
                <a:cubicBezTo>
                  <a:pt x="133325" y="184136"/>
                  <a:pt x="123644" y="179812"/>
                  <a:pt x="115296" y="173496"/>
                </a:cubicBezTo>
                <a:cubicBezTo>
                  <a:pt x="108032" y="167418"/>
                  <a:pt x="103962" y="158340"/>
                  <a:pt x="104258" y="148873"/>
                </a:cubicBezTo>
                <a:cubicBezTo>
                  <a:pt x="103908" y="138059"/>
                  <a:pt x="108448" y="127663"/>
                  <a:pt x="116617" y="120570"/>
                </a:cubicBezTo>
                <a:cubicBezTo>
                  <a:pt x="124152" y="114326"/>
                  <a:pt x="133537" y="110745"/>
                  <a:pt x="143316" y="110381"/>
                </a:cubicBezTo>
                <a:lnTo>
                  <a:pt x="143316" y="102173"/>
                </a:lnTo>
                <a:cubicBezTo>
                  <a:pt x="143263" y="101708"/>
                  <a:pt x="143263" y="101238"/>
                  <a:pt x="143316" y="100773"/>
                </a:cubicBezTo>
                <a:cubicBezTo>
                  <a:pt x="143703" y="97356"/>
                  <a:pt x="146787" y="94899"/>
                  <a:pt x="150204" y="95286"/>
                </a:cubicBezTo>
                <a:cubicBezTo>
                  <a:pt x="150599" y="95244"/>
                  <a:pt x="150997" y="95239"/>
                  <a:pt x="151393" y="95270"/>
                </a:cubicBezTo>
                <a:close/>
                <a:moveTo>
                  <a:pt x="264169" y="49530"/>
                </a:moveTo>
                <a:cubicBezTo>
                  <a:pt x="255051" y="49530"/>
                  <a:pt x="247659" y="56922"/>
                  <a:pt x="247659" y="66040"/>
                </a:cubicBezTo>
                <a:cubicBezTo>
                  <a:pt x="247659" y="75158"/>
                  <a:pt x="255051" y="82550"/>
                  <a:pt x="264169" y="82550"/>
                </a:cubicBezTo>
                <a:cubicBezTo>
                  <a:pt x="273287" y="82550"/>
                  <a:pt x="280679" y="75158"/>
                  <a:pt x="280679" y="66040"/>
                </a:cubicBezTo>
                <a:cubicBezTo>
                  <a:pt x="280679" y="56922"/>
                  <a:pt x="273287" y="49530"/>
                  <a:pt x="264169" y="49530"/>
                </a:cubicBezTo>
                <a:close/>
                <a:moveTo>
                  <a:pt x="264169" y="33020"/>
                </a:moveTo>
                <a:cubicBezTo>
                  <a:pt x="282405" y="33020"/>
                  <a:pt x="297189" y="47804"/>
                  <a:pt x="297189" y="66040"/>
                </a:cubicBezTo>
                <a:cubicBezTo>
                  <a:pt x="297189" y="84276"/>
                  <a:pt x="282405" y="99060"/>
                  <a:pt x="264169" y="99060"/>
                </a:cubicBezTo>
                <a:cubicBezTo>
                  <a:pt x="245933" y="99060"/>
                  <a:pt x="231149" y="84276"/>
                  <a:pt x="231149" y="66040"/>
                </a:cubicBezTo>
                <a:cubicBezTo>
                  <a:pt x="231149" y="47804"/>
                  <a:pt x="245933" y="33020"/>
                  <a:pt x="264169" y="33020"/>
                </a:cubicBezTo>
                <a:close/>
                <a:moveTo>
                  <a:pt x="181619" y="16510"/>
                </a:moveTo>
                <a:lnTo>
                  <a:pt x="16519" y="181611"/>
                </a:lnTo>
                <a:lnTo>
                  <a:pt x="148599" y="313691"/>
                </a:lnTo>
                <a:lnTo>
                  <a:pt x="313699" y="148591"/>
                </a:lnTo>
                <a:lnTo>
                  <a:pt x="313699" y="16510"/>
                </a:lnTo>
                <a:close/>
                <a:moveTo>
                  <a:pt x="181619" y="0"/>
                </a:moveTo>
                <a:lnTo>
                  <a:pt x="313699" y="0"/>
                </a:lnTo>
                <a:cubicBezTo>
                  <a:pt x="322818" y="0"/>
                  <a:pt x="330209" y="7392"/>
                  <a:pt x="330209" y="16510"/>
                </a:cubicBezTo>
                <a:lnTo>
                  <a:pt x="330209" y="148591"/>
                </a:lnTo>
                <a:cubicBezTo>
                  <a:pt x="330237" y="153006"/>
                  <a:pt x="328506" y="157249"/>
                  <a:pt x="325398" y="160384"/>
                </a:cubicBezTo>
                <a:lnTo>
                  <a:pt x="160298" y="325296"/>
                </a:lnTo>
                <a:cubicBezTo>
                  <a:pt x="153823" y="331723"/>
                  <a:pt x="143375" y="331723"/>
                  <a:pt x="136901" y="325296"/>
                </a:cubicBezTo>
                <a:lnTo>
                  <a:pt x="4821" y="193215"/>
                </a:lnTo>
                <a:cubicBezTo>
                  <a:pt x="-1607" y="186741"/>
                  <a:pt x="-1607" y="176293"/>
                  <a:pt x="4821" y="169818"/>
                </a:cubicBezTo>
                <a:lnTo>
                  <a:pt x="169827" y="4812"/>
                </a:lnTo>
                <a:cubicBezTo>
                  <a:pt x="172962" y="1704"/>
                  <a:pt x="177205" y="-27"/>
                  <a:pt x="181619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8598FBCF-A55E-04F2-7CB6-65EC5560E3D1}"/>
              </a:ext>
            </a:extLst>
          </p:cNvPr>
          <p:cNvGrpSpPr/>
          <p:nvPr/>
        </p:nvGrpSpPr>
        <p:grpSpPr>
          <a:xfrm>
            <a:off x="4263656" y="1156062"/>
            <a:ext cx="137160" cy="4389120"/>
            <a:chOff x="4263656" y="685800"/>
            <a:chExt cx="137160" cy="4389120"/>
          </a:xfrm>
        </p:grpSpPr>
        <p:sp>
          <p:nvSpPr>
            <p:cNvPr id="9" name="Isosceles Triangle">
              <a:extLst>
                <a:ext uri="{FF2B5EF4-FFF2-40B4-BE49-F238E27FC236}">
                  <a16:creationId xmlns:a16="http://schemas.microsoft.com/office/drawing/2014/main" id="{4BD66C3B-866B-6443-49B3-24DE36251B0E}"/>
                </a:ext>
              </a:extLst>
            </p:cNvPr>
            <p:cNvSpPr/>
            <p:nvPr/>
          </p:nvSpPr>
          <p:spPr>
            <a:xfrm rot="5400000">
              <a:off x="4076204" y="2811780"/>
              <a:ext cx="512064" cy="13716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">
              <a:extLst>
                <a:ext uri="{FF2B5EF4-FFF2-40B4-BE49-F238E27FC236}">
                  <a16:creationId xmlns:a16="http://schemas.microsoft.com/office/drawing/2014/main" id="{6B6CB2C7-6896-159E-E724-F3C11C95254D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685800"/>
              <a:ext cx="0" cy="438912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">
            <a:extLst>
              <a:ext uri="{FF2B5EF4-FFF2-40B4-BE49-F238E27FC236}">
                <a16:creationId xmlns:a16="http://schemas.microsoft.com/office/drawing/2014/main" id="{A81B8867-86C9-C13B-FE33-10539A56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Puzzle &amp; Icons Diagram – Narrow, </a:t>
            </a:r>
            <a:br>
              <a:rPr lang="en-US" dirty="0"/>
            </a:br>
            <a:r>
              <a:rPr lang="en-US" dirty="0"/>
              <a:t>4 Segments</a:t>
            </a:r>
          </a:p>
        </p:txBody>
      </p:sp>
    </p:spTree>
    <p:extLst>
      <p:ext uri="{BB962C8B-B14F-4D97-AF65-F5344CB8AC3E}">
        <p14:creationId xmlns:p14="http://schemas.microsoft.com/office/powerpoint/2010/main" val="2835579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>
            <a:extLst>
              <a:ext uri="{FF2B5EF4-FFF2-40B4-BE49-F238E27FC236}">
                <a16:creationId xmlns:a16="http://schemas.microsoft.com/office/drawing/2014/main" id="{59A5277F-D084-D1BF-999D-C7321FD0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67FA569F-3FFD-FDAE-14A7-C47892AF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3" name="Group 3">
            <a:extLst>
              <a:ext uri="{FF2B5EF4-FFF2-40B4-BE49-F238E27FC236}">
                <a16:creationId xmlns:a16="http://schemas.microsoft.com/office/drawing/2014/main" id="{26050BAF-02B7-AD76-E9AE-3A9A1CC71188}"/>
              </a:ext>
            </a:extLst>
          </p:cNvPr>
          <p:cNvGrpSpPr/>
          <p:nvPr/>
        </p:nvGrpSpPr>
        <p:grpSpPr>
          <a:xfrm>
            <a:off x="6597416" y="1813252"/>
            <a:ext cx="3130726" cy="2977497"/>
            <a:chOff x="7279773" y="1782892"/>
            <a:chExt cx="3130726" cy="2977497"/>
          </a:xfrm>
        </p:grpSpPr>
        <p:cxnSp>
          <p:nvCxnSpPr>
            <p:cNvPr id="28" name="Straight Connector 5">
              <a:extLst>
                <a:ext uri="{FF2B5EF4-FFF2-40B4-BE49-F238E27FC236}">
                  <a16:creationId xmlns:a16="http://schemas.microsoft.com/office/drawing/2014/main" id="{41EE14DB-1B0A-1954-A75F-18DB61E386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45136" y="1782892"/>
              <a:ext cx="0" cy="164592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4">
              <a:extLst>
                <a:ext uri="{FF2B5EF4-FFF2-40B4-BE49-F238E27FC236}">
                  <a16:creationId xmlns:a16="http://schemas.microsoft.com/office/drawing/2014/main" id="{EEB92FCD-1310-AB54-C2F4-DA11772639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40882" y="2920383"/>
              <a:ext cx="1569617" cy="509999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3">
              <a:extLst>
                <a:ext uri="{FF2B5EF4-FFF2-40B4-BE49-F238E27FC236}">
                  <a16:creationId xmlns:a16="http://schemas.microsoft.com/office/drawing/2014/main" id="{682F7029-6EC7-B697-0698-CDB1747A772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843286" y="3426265"/>
              <a:ext cx="969298" cy="1334124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">
              <a:extLst>
                <a:ext uri="{FF2B5EF4-FFF2-40B4-BE49-F238E27FC236}">
                  <a16:creationId xmlns:a16="http://schemas.microsoft.com/office/drawing/2014/main" id="{573F9924-2717-51FC-25FE-F592884560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77688" y="3431359"/>
              <a:ext cx="965598" cy="132903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1">
              <a:extLst>
                <a:ext uri="{FF2B5EF4-FFF2-40B4-BE49-F238E27FC236}">
                  <a16:creationId xmlns:a16="http://schemas.microsoft.com/office/drawing/2014/main" id="{F95CC94D-92E8-0292-C012-2DA10C0FC4C2}"/>
                </a:ext>
              </a:extLst>
            </p:cNvPr>
            <p:cNvCxnSpPr>
              <a:cxnSpLocks/>
            </p:cNvCxnSpPr>
            <p:nvPr/>
          </p:nvCxnSpPr>
          <p:spPr>
            <a:xfrm>
              <a:off x="7279773" y="2920195"/>
              <a:ext cx="1559771" cy="50680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">
            <a:extLst>
              <a:ext uri="{FF2B5EF4-FFF2-40B4-BE49-F238E27FC236}">
                <a16:creationId xmlns:a16="http://schemas.microsoft.com/office/drawing/2014/main" id="{40E67C0A-CC07-46C7-A397-731CB0D5DE01}"/>
              </a:ext>
            </a:extLst>
          </p:cNvPr>
          <p:cNvGrpSpPr>
            <a:grpSpLocks noChangeAspect="1"/>
          </p:cNvGrpSpPr>
          <p:nvPr/>
        </p:nvGrpSpPr>
        <p:grpSpPr>
          <a:xfrm rot="10800000">
            <a:off x="5922556" y="1188720"/>
            <a:ext cx="4480447" cy="4480560"/>
            <a:chOff x="6793097" y="1371632"/>
            <a:chExt cx="4114932" cy="4115037"/>
          </a:xfrm>
        </p:grpSpPr>
        <p:sp>
          <p:nvSpPr>
            <p:cNvPr id="26" name="Freeform: Shape 5">
              <a:extLst>
                <a:ext uri="{FF2B5EF4-FFF2-40B4-BE49-F238E27FC236}">
                  <a16:creationId xmlns:a16="http://schemas.microsoft.com/office/drawing/2014/main" id="{6F5C5C09-99B7-751D-324D-B09A54B1753D}"/>
                </a:ext>
              </a:extLst>
            </p:cNvPr>
            <p:cNvSpPr/>
            <p:nvPr/>
          </p:nvSpPr>
          <p:spPr>
            <a:xfrm>
              <a:off x="9770375" y="1735089"/>
              <a:ext cx="1137654" cy="2316083"/>
            </a:xfrm>
            <a:custGeom>
              <a:avLst/>
              <a:gdLst>
                <a:gd name="connsiteX0" fmla="*/ 849426 w 1137654"/>
                <a:gd name="connsiteY0" fmla="*/ 2315769 h 2316083"/>
                <a:gd name="connsiteX1" fmla="*/ 754966 w 1137654"/>
                <a:gd name="connsiteY1" fmla="*/ 2221147 h 2316083"/>
                <a:gd name="connsiteX2" fmla="*/ 758216 w 1137654"/>
                <a:gd name="connsiteY2" fmla="*/ 2196648 h 2316083"/>
                <a:gd name="connsiteX3" fmla="*/ 646478 w 1137654"/>
                <a:gd name="connsiteY3" fmla="*/ 2160632 h 2316083"/>
                <a:gd name="connsiteX4" fmla="*/ 647738 w 1137654"/>
                <a:gd name="connsiteY4" fmla="*/ 2156400 h 2316083"/>
                <a:gd name="connsiteX5" fmla="*/ 3686 w 1137654"/>
                <a:gd name="connsiteY5" fmla="*/ 346608 h 2316083"/>
                <a:gd name="connsiteX6" fmla="*/ -185 w 1137654"/>
                <a:gd name="connsiteY6" fmla="*/ 343997 h 2316083"/>
                <a:gd name="connsiteX7" fmla="*/ 74728 w 1137654"/>
                <a:gd name="connsiteY7" fmla="*/ 240992 h 2316083"/>
                <a:gd name="connsiteX8" fmla="*/ 78329 w 1137654"/>
                <a:gd name="connsiteY8" fmla="*/ 243693 h 2316083"/>
                <a:gd name="connsiteX9" fmla="*/ 197856 w 1137654"/>
                <a:gd name="connsiteY9" fmla="*/ 224740 h 2316083"/>
                <a:gd name="connsiteX10" fmla="*/ 178903 w 1137654"/>
                <a:gd name="connsiteY10" fmla="*/ 105213 h 2316083"/>
                <a:gd name="connsiteX11" fmla="*/ 175211 w 1137654"/>
                <a:gd name="connsiteY11" fmla="*/ 102601 h 2316083"/>
                <a:gd name="connsiteX12" fmla="*/ 249314 w 1137654"/>
                <a:gd name="connsiteY12" fmla="*/ -314 h 2316083"/>
                <a:gd name="connsiteX13" fmla="*/ 253005 w 1137654"/>
                <a:gd name="connsiteY13" fmla="*/ 2207 h 2316083"/>
                <a:gd name="connsiteX14" fmla="*/ 534829 w 1137654"/>
                <a:gd name="connsiteY14" fmla="*/ 238471 h 2316083"/>
                <a:gd name="connsiteX15" fmla="*/ 1137462 w 1137654"/>
                <a:gd name="connsiteY15" fmla="*/ 1693238 h 2316083"/>
                <a:gd name="connsiteX16" fmla="*/ 1051115 w 1137654"/>
                <a:gd name="connsiteY16" fmla="*/ 2286687 h 2316083"/>
                <a:gd name="connsiteX17" fmla="*/ 1049764 w 1137654"/>
                <a:gd name="connsiteY17" fmla="*/ 2291099 h 2316083"/>
                <a:gd name="connsiteX18" fmla="*/ 937845 w 1137654"/>
                <a:gd name="connsiteY18" fmla="*/ 2255083 h 2316083"/>
                <a:gd name="connsiteX19" fmla="*/ 849426 w 1137654"/>
                <a:gd name="connsiteY19" fmla="*/ 2315769 h 2316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137654" h="2316083">
                  <a:moveTo>
                    <a:pt x="849426" y="2315769"/>
                  </a:moveTo>
                  <a:cubicBezTo>
                    <a:pt x="797212" y="2315724"/>
                    <a:pt x="754921" y="2273361"/>
                    <a:pt x="754966" y="2221147"/>
                  </a:cubicBezTo>
                  <a:cubicBezTo>
                    <a:pt x="754975" y="2212873"/>
                    <a:pt x="756064" y="2204634"/>
                    <a:pt x="758216" y="2196648"/>
                  </a:cubicBezTo>
                  <a:lnTo>
                    <a:pt x="646478" y="2160632"/>
                  </a:lnTo>
                  <a:lnTo>
                    <a:pt x="647738" y="2156400"/>
                  </a:lnTo>
                  <a:cubicBezTo>
                    <a:pt x="847670" y="1477314"/>
                    <a:pt x="587673" y="746716"/>
                    <a:pt x="3686" y="346608"/>
                  </a:cubicBezTo>
                  <a:lnTo>
                    <a:pt x="-185" y="343997"/>
                  </a:lnTo>
                  <a:lnTo>
                    <a:pt x="74728" y="240992"/>
                  </a:lnTo>
                  <a:lnTo>
                    <a:pt x="78329" y="243693"/>
                  </a:lnTo>
                  <a:cubicBezTo>
                    <a:pt x="116569" y="271470"/>
                    <a:pt x="170079" y="262980"/>
                    <a:pt x="197856" y="224740"/>
                  </a:cubicBezTo>
                  <a:cubicBezTo>
                    <a:pt x="225633" y="186500"/>
                    <a:pt x="217143" y="132990"/>
                    <a:pt x="178903" y="105213"/>
                  </a:cubicBezTo>
                  <a:lnTo>
                    <a:pt x="175211" y="102601"/>
                  </a:lnTo>
                  <a:lnTo>
                    <a:pt x="249314" y="-314"/>
                  </a:lnTo>
                  <a:lnTo>
                    <a:pt x="253005" y="2207"/>
                  </a:lnTo>
                  <a:cubicBezTo>
                    <a:pt x="353715" y="72510"/>
                    <a:pt x="448022" y="151574"/>
                    <a:pt x="534829" y="238471"/>
                  </a:cubicBezTo>
                  <a:cubicBezTo>
                    <a:pt x="921935" y="623443"/>
                    <a:pt x="1138939" y="1147292"/>
                    <a:pt x="1137462" y="1693238"/>
                  </a:cubicBezTo>
                  <a:cubicBezTo>
                    <a:pt x="1137715" y="1894205"/>
                    <a:pt x="1108623" y="2094129"/>
                    <a:pt x="1051115" y="2286687"/>
                  </a:cubicBezTo>
                  <a:lnTo>
                    <a:pt x="1049764" y="2291099"/>
                  </a:lnTo>
                  <a:lnTo>
                    <a:pt x="937845" y="2255083"/>
                  </a:lnTo>
                  <a:cubicBezTo>
                    <a:pt x="923853" y="2291720"/>
                    <a:pt x="888648" y="2315878"/>
                    <a:pt x="849426" y="2315769"/>
                  </a:cubicBezTo>
                  <a:close/>
                </a:path>
              </a:pathLst>
            </a:custGeom>
            <a:solidFill>
              <a:schemeClr val="accent6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Freeform: Shape 4">
              <a:extLst>
                <a:ext uri="{FF2B5EF4-FFF2-40B4-BE49-F238E27FC236}">
                  <a16:creationId xmlns:a16="http://schemas.microsoft.com/office/drawing/2014/main" id="{F4C90BCA-BC05-F5C7-DEFC-F08C9AA2DCCA}"/>
                </a:ext>
              </a:extLst>
            </p:cNvPr>
            <p:cNvSpPr/>
            <p:nvPr/>
          </p:nvSpPr>
          <p:spPr>
            <a:xfrm>
              <a:off x="7601416" y="1371632"/>
              <a:ext cx="2425750" cy="765482"/>
            </a:xfrm>
            <a:custGeom>
              <a:avLst/>
              <a:gdLst>
                <a:gd name="connsiteX0" fmla="*/ 174311 w 2425750"/>
                <a:gd name="connsiteY0" fmla="*/ 662074 h 765482"/>
                <a:gd name="connsiteX1" fmla="*/ 178003 w 2425750"/>
                <a:gd name="connsiteY1" fmla="*/ 659462 h 765482"/>
                <a:gd name="connsiteX2" fmla="*/ 196911 w 2425750"/>
                <a:gd name="connsiteY2" fmla="*/ 539980 h 765482"/>
                <a:gd name="connsiteX3" fmla="*/ 77339 w 2425750"/>
                <a:gd name="connsiteY3" fmla="*/ 520982 h 765482"/>
                <a:gd name="connsiteX4" fmla="*/ 73737 w 2425750"/>
                <a:gd name="connsiteY4" fmla="*/ 523683 h 765482"/>
                <a:gd name="connsiteX5" fmla="*/ -185 w 2425750"/>
                <a:gd name="connsiteY5" fmla="*/ 421938 h 765482"/>
                <a:gd name="connsiteX6" fmla="*/ 3326 w 2425750"/>
                <a:gd name="connsiteY6" fmla="*/ 419237 h 765482"/>
                <a:gd name="connsiteX7" fmla="*/ 2421874 w 2425750"/>
                <a:gd name="connsiteY7" fmla="*/ 366024 h 765482"/>
                <a:gd name="connsiteX8" fmla="*/ 2425566 w 2425750"/>
                <a:gd name="connsiteY8" fmla="*/ 368635 h 765482"/>
                <a:gd name="connsiteX9" fmla="*/ 2356596 w 2425750"/>
                <a:gd name="connsiteY9" fmla="*/ 463627 h 765482"/>
                <a:gd name="connsiteX10" fmla="*/ 2373883 w 2425750"/>
                <a:gd name="connsiteY10" fmla="*/ 592833 h 765482"/>
                <a:gd name="connsiteX11" fmla="*/ 2245667 w 2425750"/>
                <a:gd name="connsiteY11" fmla="*/ 616424 h 765482"/>
                <a:gd name="connsiteX12" fmla="*/ 2176157 w 2425750"/>
                <a:gd name="connsiteY12" fmla="*/ 712045 h 765482"/>
                <a:gd name="connsiteX13" fmla="*/ 2172555 w 2425750"/>
                <a:gd name="connsiteY13" fmla="*/ 709524 h 765482"/>
                <a:gd name="connsiteX14" fmla="*/ 252915 w 2425750"/>
                <a:gd name="connsiteY14" fmla="*/ 762377 h 765482"/>
                <a:gd name="connsiteX15" fmla="*/ 249224 w 2425750"/>
                <a:gd name="connsiteY15" fmla="*/ 765169 h 76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25750" h="765482">
                  <a:moveTo>
                    <a:pt x="174311" y="662074"/>
                  </a:moveTo>
                  <a:lnTo>
                    <a:pt x="178003" y="659462"/>
                  </a:lnTo>
                  <a:cubicBezTo>
                    <a:pt x="216125" y="631631"/>
                    <a:pt x="224580" y="578220"/>
                    <a:pt x="196911" y="539980"/>
                  </a:cubicBezTo>
                  <a:cubicBezTo>
                    <a:pt x="169107" y="501767"/>
                    <a:pt x="115614" y="493268"/>
                    <a:pt x="77339" y="520982"/>
                  </a:cubicBezTo>
                  <a:lnTo>
                    <a:pt x="73737" y="523683"/>
                  </a:lnTo>
                  <a:lnTo>
                    <a:pt x="-185" y="421938"/>
                  </a:lnTo>
                  <a:lnTo>
                    <a:pt x="3326" y="419237"/>
                  </a:lnTo>
                  <a:cubicBezTo>
                    <a:pt x="713089" y="-119892"/>
                    <a:pt x="1689089" y="-141366"/>
                    <a:pt x="2421874" y="366024"/>
                  </a:cubicBezTo>
                  <a:lnTo>
                    <a:pt x="2425566" y="368635"/>
                  </a:lnTo>
                  <a:lnTo>
                    <a:pt x="2356596" y="463627"/>
                  </a:lnTo>
                  <a:cubicBezTo>
                    <a:pt x="2395961" y="495158"/>
                    <a:pt x="2403579" y="552063"/>
                    <a:pt x="2373883" y="592833"/>
                  </a:cubicBezTo>
                  <a:cubicBezTo>
                    <a:pt x="2344341" y="633747"/>
                    <a:pt x="2287833" y="644138"/>
                    <a:pt x="2245667" y="616424"/>
                  </a:cubicBezTo>
                  <a:lnTo>
                    <a:pt x="2176157" y="712045"/>
                  </a:lnTo>
                  <a:lnTo>
                    <a:pt x="2172555" y="709524"/>
                  </a:lnTo>
                  <a:cubicBezTo>
                    <a:pt x="1589028" y="308615"/>
                    <a:pt x="813492" y="329963"/>
                    <a:pt x="252915" y="762377"/>
                  </a:cubicBezTo>
                  <a:lnTo>
                    <a:pt x="249224" y="765169"/>
                  </a:lnTo>
                  <a:close/>
                </a:path>
              </a:pathLst>
            </a:custGeom>
            <a:solidFill>
              <a:schemeClr val="accent4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3">
              <a:extLst>
                <a:ext uri="{FF2B5EF4-FFF2-40B4-BE49-F238E27FC236}">
                  <a16:creationId xmlns:a16="http://schemas.microsoft.com/office/drawing/2014/main" id="{57988AA5-63FF-8154-6E0D-A0535ED42E2B}"/>
                </a:ext>
              </a:extLst>
            </p:cNvPr>
            <p:cNvSpPr/>
            <p:nvPr/>
          </p:nvSpPr>
          <p:spPr>
            <a:xfrm>
              <a:off x="6793097" y="1788122"/>
              <a:ext cx="1064931" cy="2324006"/>
            </a:xfrm>
            <a:custGeom>
              <a:avLst/>
              <a:gdLst>
                <a:gd name="connsiteX0" fmla="*/ 114020 w 1064931"/>
                <a:gd name="connsiteY0" fmla="*/ 2319461 h 2324006"/>
                <a:gd name="connsiteX1" fmla="*/ 602574 w 1064931"/>
                <a:gd name="connsiteY1" fmla="*/ 185528 h 2324006"/>
                <a:gd name="connsiteX2" fmla="*/ 811646 w 1064931"/>
                <a:gd name="connsiteY2" fmla="*/ 2478 h 2324006"/>
                <a:gd name="connsiteX3" fmla="*/ 815247 w 1064931"/>
                <a:gd name="connsiteY3" fmla="*/ -314 h 2324006"/>
                <a:gd name="connsiteX4" fmla="*/ 884127 w 1064931"/>
                <a:gd name="connsiteY4" fmla="*/ 94408 h 2324006"/>
                <a:gd name="connsiteX5" fmla="*/ 1016170 w 1064931"/>
                <a:gd name="connsiteY5" fmla="*/ 115432 h 2324006"/>
                <a:gd name="connsiteX6" fmla="*/ 995146 w 1064931"/>
                <a:gd name="connsiteY6" fmla="*/ 247475 h 2324006"/>
                <a:gd name="connsiteX7" fmla="*/ 1064746 w 1064931"/>
                <a:gd name="connsiteY7" fmla="*/ 342826 h 2324006"/>
                <a:gd name="connsiteX8" fmla="*/ 1061325 w 1064931"/>
                <a:gd name="connsiteY8" fmla="*/ 345527 h 2324006"/>
                <a:gd name="connsiteX9" fmla="*/ 517487 w 1064931"/>
                <a:gd name="connsiteY9" fmla="*/ 2187734 h 2324006"/>
                <a:gd name="connsiteX10" fmla="*/ 519017 w 1064931"/>
                <a:gd name="connsiteY10" fmla="*/ 2192146 h 2324006"/>
                <a:gd name="connsiteX11" fmla="*/ 398545 w 1064931"/>
                <a:gd name="connsiteY11" fmla="*/ 2231312 h 2324006"/>
                <a:gd name="connsiteX12" fmla="*/ 397104 w 1064931"/>
                <a:gd name="connsiteY12" fmla="*/ 2226991 h 2324006"/>
                <a:gd name="connsiteX13" fmla="*/ 316069 w 1064931"/>
                <a:gd name="connsiteY13" fmla="*/ 2167925 h 2324006"/>
                <a:gd name="connsiteX14" fmla="*/ 289597 w 1064931"/>
                <a:gd name="connsiteY14" fmla="*/ 2172157 h 2324006"/>
                <a:gd name="connsiteX15" fmla="*/ 234619 w 1064931"/>
                <a:gd name="connsiteY15" fmla="*/ 2279772 h 2324006"/>
                <a:gd name="connsiteX16" fmla="*/ 234763 w 1064931"/>
                <a:gd name="connsiteY16" fmla="*/ 2280204 h 2324006"/>
                <a:gd name="connsiteX17" fmla="*/ 236114 w 1064931"/>
                <a:gd name="connsiteY17" fmla="*/ 2284436 h 2324006"/>
                <a:gd name="connsiteX18" fmla="*/ 115461 w 1064931"/>
                <a:gd name="connsiteY18" fmla="*/ 2323693 h 2324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64931" h="2324006">
                  <a:moveTo>
                    <a:pt x="114020" y="2319461"/>
                  </a:moveTo>
                  <a:cubicBezTo>
                    <a:pt x="-145086" y="1573278"/>
                    <a:pt x="44627" y="744654"/>
                    <a:pt x="602574" y="185528"/>
                  </a:cubicBezTo>
                  <a:cubicBezTo>
                    <a:pt x="668132" y="119943"/>
                    <a:pt x="737975" y="58788"/>
                    <a:pt x="811646" y="2478"/>
                  </a:cubicBezTo>
                  <a:lnTo>
                    <a:pt x="815247" y="-314"/>
                  </a:lnTo>
                  <a:lnTo>
                    <a:pt x="884127" y="94408"/>
                  </a:lnTo>
                  <a:cubicBezTo>
                    <a:pt x="926392" y="63749"/>
                    <a:pt x="985512" y="73167"/>
                    <a:pt x="1016170" y="115432"/>
                  </a:cubicBezTo>
                  <a:cubicBezTo>
                    <a:pt x="1046828" y="157696"/>
                    <a:pt x="1037410" y="216816"/>
                    <a:pt x="995146" y="247475"/>
                  </a:cubicBezTo>
                  <a:lnTo>
                    <a:pt x="1064746" y="342826"/>
                  </a:lnTo>
                  <a:lnTo>
                    <a:pt x="1061325" y="345527"/>
                  </a:lnTo>
                  <a:cubicBezTo>
                    <a:pt x="499947" y="776834"/>
                    <a:pt x="280350" y="1520695"/>
                    <a:pt x="517487" y="2187734"/>
                  </a:cubicBezTo>
                  <a:lnTo>
                    <a:pt x="519017" y="2192146"/>
                  </a:lnTo>
                  <a:lnTo>
                    <a:pt x="398545" y="2231312"/>
                  </a:lnTo>
                  <a:lnTo>
                    <a:pt x="397104" y="2226991"/>
                  </a:lnTo>
                  <a:cubicBezTo>
                    <a:pt x="385750" y="2191821"/>
                    <a:pt x="353030" y="2167970"/>
                    <a:pt x="316069" y="2167925"/>
                  </a:cubicBezTo>
                  <a:cubicBezTo>
                    <a:pt x="307074" y="2167898"/>
                    <a:pt x="298133" y="2169330"/>
                    <a:pt x="289597" y="2172157"/>
                  </a:cubicBezTo>
                  <a:cubicBezTo>
                    <a:pt x="244703" y="2186689"/>
                    <a:pt x="220087" y="2234869"/>
                    <a:pt x="234619" y="2279772"/>
                  </a:cubicBezTo>
                  <a:cubicBezTo>
                    <a:pt x="234664" y="2279916"/>
                    <a:pt x="234718" y="2280060"/>
                    <a:pt x="234763" y="2280204"/>
                  </a:cubicBezTo>
                  <a:lnTo>
                    <a:pt x="236114" y="2284436"/>
                  </a:lnTo>
                  <a:lnTo>
                    <a:pt x="115461" y="2323693"/>
                  </a:lnTo>
                  <a:close/>
                </a:path>
              </a:pathLst>
            </a:custGeom>
            <a:solidFill>
              <a:schemeClr val="accent3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">
              <a:extLst>
                <a:ext uri="{FF2B5EF4-FFF2-40B4-BE49-F238E27FC236}">
                  <a16:creationId xmlns:a16="http://schemas.microsoft.com/office/drawing/2014/main" id="{7B200FA9-62F6-8550-5476-1B9062DA7629}"/>
                </a:ext>
              </a:extLst>
            </p:cNvPr>
            <p:cNvSpPr/>
            <p:nvPr/>
          </p:nvSpPr>
          <p:spPr>
            <a:xfrm>
              <a:off x="6905772" y="3947790"/>
              <a:ext cx="1994282" cy="1538879"/>
            </a:xfrm>
            <a:custGeom>
              <a:avLst/>
              <a:gdLst>
                <a:gd name="connsiteX0" fmla="*/ 1944665 w 1994282"/>
                <a:gd name="connsiteY0" fmla="*/ 1538296 h 1538879"/>
                <a:gd name="connsiteX1" fmla="*/ 1345 w 1994282"/>
                <a:gd name="connsiteY1" fmla="*/ 159793 h 1538879"/>
                <a:gd name="connsiteX2" fmla="*/ -185 w 1994282"/>
                <a:gd name="connsiteY2" fmla="*/ 155471 h 1538879"/>
                <a:gd name="connsiteX3" fmla="*/ 111914 w 1994282"/>
                <a:gd name="connsiteY3" fmla="*/ 119455 h 1538879"/>
                <a:gd name="connsiteX4" fmla="*/ 177823 w 1994282"/>
                <a:gd name="connsiteY4" fmla="*/ 3125 h 1538879"/>
                <a:gd name="connsiteX5" fmla="*/ 291542 w 1994282"/>
                <a:gd name="connsiteY5" fmla="*/ 61020 h 1538879"/>
                <a:gd name="connsiteX6" fmla="*/ 403371 w 1994282"/>
                <a:gd name="connsiteY6" fmla="*/ 25004 h 1538879"/>
                <a:gd name="connsiteX7" fmla="*/ 404812 w 1994282"/>
                <a:gd name="connsiteY7" fmla="*/ 29146 h 1538879"/>
                <a:gd name="connsiteX8" fmla="*/ 1944485 w 1994282"/>
                <a:gd name="connsiteY8" fmla="*/ 1115832 h 1538879"/>
                <a:gd name="connsiteX9" fmla="*/ 1989505 w 1994282"/>
                <a:gd name="connsiteY9" fmla="*/ 1115201 h 1538879"/>
                <a:gd name="connsiteX10" fmla="*/ 1994097 w 1994282"/>
                <a:gd name="connsiteY10" fmla="*/ 1115201 h 1538879"/>
                <a:gd name="connsiteX11" fmla="*/ 1994097 w 1994282"/>
                <a:gd name="connsiteY11" fmla="*/ 1242066 h 1538879"/>
                <a:gd name="connsiteX12" fmla="*/ 1989595 w 1994282"/>
                <a:gd name="connsiteY12" fmla="*/ 1242066 h 1538879"/>
                <a:gd name="connsiteX13" fmla="*/ 1904058 w 1994282"/>
                <a:gd name="connsiteY13" fmla="*/ 1327604 h 1538879"/>
                <a:gd name="connsiteX14" fmla="*/ 1989595 w 1994282"/>
                <a:gd name="connsiteY14" fmla="*/ 1413141 h 1538879"/>
                <a:gd name="connsiteX15" fmla="*/ 1994097 w 1994282"/>
                <a:gd name="connsiteY15" fmla="*/ 1413141 h 1538879"/>
                <a:gd name="connsiteX16" fmla="*/ 1994097 w 1994282"/>
                <a:gd name="connsiteY16" fmla="*/ 1538566 h 1538879"/>
                <a:gd name="connsiteX17" fmla="*/ 1989685 w 1994282"/>
                <a:gd name="connsiteY17" fmla="*/ 1538566 h 1538879"/>
                <a:gd name="connsiteX18" fmla="*/ 1944665 w 1994282"/>
                <a:gd name="connsiteY18" fmla="*/ 1538296 h 1538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994282" h="1538879">
                  <a:moveTo>
                    <a:pt x="1944665" y="1538296"/>
                  </a:moveTo>
                  <a:cubicBezTo>
                    <a:pt x="1070095" y="1537432"/>
                    <a:pt x="291209" y="984932"/>
                    <a:pt x="1345" y="159793"/>
                  </a:cubicBezTo>
                  <a:lnTo>
                    <a:pt x="-185" y="155471"/>
                  </a:lnTo>
                  <a:lnTo>
                    <a:pt x="111914" y="119455"/>
                  </a:lnTo>
                  <a:cubicBezTo>
                    <a:pt x="97994" y="69132"/>
                    <a:pt x="127500" y="17054"/>
                    <a:pt x="177823" y="3125"/>
                  </a:cubicBezTo>
                  <a:cubicBezTo>
                    <a:pt x="225003" y="-9922"/>
                    <a:pt x="274336" y="15190"/>
                    <a:pt x="291542" y="61020"/>
                  </a:cubicBezTo>
                  <a:lnTo>
                    <a:pt x="403371" y="25004"/>
                  </a:lnTo>
                  <a:lnTo>
                    <a:pt x="404812" y="29146"/>
                  </a:lnTo>
                  <a:cubicBezTo>
                    <a:pt x="637591" y="679771"/>
                    <a:pt x="1253478" y="1114454"/>
                    <a:pt x="1944485" y="1115832"/>
                  </a:cubicBezTo>
                  <a:cubicBezTo>
                    <a:pt x="1960603" y="1115832"/>
                    <a:pt x="1975279" y="1115832"/>
                    <a:pt x="1989505" y="1115201"/>
                  </a:cubicBezTo>
                  <a:lnTo>
                    <a:pt x="1994097" y="1115201"/>
                  </a:lnTo>
                  <a:lnTo>
                    <a:pt x="1994097" y="1242066"/>
                  </a:lnTo>
                  <a:lnTo>
                    <a:pt x="1989595" y="1242066"/>
                  </a:lnTo>
                  <a:cubicBezTo>
                    <a:pt x="1942352" y="1242066"/>
                    <a:pt x="1904058" y="1280360"/>
                    <a:pt x="1904058" y="1327604"/>
                  </a:cubicBezTo>
                  <a:cubicBezTo>
                    <a:pt x="1904058" y="1374848"/>
                    <a:pt x="1942352" y="1413141"/>
                    <a:pt x="1989595" y="1413141"/>
                  </a:cubicBezTo>
                  <a:lnTo>
                    <a:pt x="1994097" y="1413141"/>
                  </a:lnTo>
                  <a:lnTo>
                    <a:pt x="1994097" y="1538566"/>
                  </a:lnTo>
                  <a:lnTo>
                    <a:pt x="1989685" y="1538566"/>
                  </a:lnTo>
                  <a:cubicBezTo>
                    <a:pt x="1974829" y="1538116"/>
                    <a:pt x="1959702" y="1538296"/>
                    <a:pt x="1944665" y="1538296"/>
                  </a:cubicBezTo>
                  <a:close/>
                </a:path>
              </a:pathLst>
            </a:custGeom>
            <a:solidFill>
              <a:schemeClr val="accent2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1">
              <a:extLst>
                <a:ext uri="{FF2B5EF4-FFF2-40B4-BE49-F238E27FC236}">
                  <a16:creationId xmlns:a16="http://schemas.microsoft.com/office/drawing/2014/main" id="{E2888B26-E51D-53AA-15CE-8BAC661D6DFE}"/>
                </a:ext>
              </a:extLst>
            </p:cNvPr>
            <p:cNvSpPr/>
            <p:nvPr/>
          </p:nvSpPr>
          <p:spPr>
            <a:xfrm>
              <a:off x="8796599" y="3887030"/>
              <a:ext cx="2026336" cy="1599009"/>
            </a:xfrm>
            <a:custGeom>
              <a:avLst/>
              <a:gdLst>
                <a:gd name="connsiteX0" fmla="*/ 94356 w 2026336"/>
                <a:gd name="connsiteY0" fmla="*/ 1481915 h 1599009"/>
                <a:gd name="connsiteX1" fmla="*/ -185 w 2026336"/>
                <a:gd name="connsiteY1" fmla="*/ 1387373 h 1599009"/>
                <a:gd name="connsiteX2" fmla="*/ 94356 w 2026336"/>
                <a:gd name="connsiteY2" fmla="*/ 1292832 h 1599009"/>
                <a:gd name="connsiteX3" fmla="*/ 94356 w 2026336"/>
                <a:gd name="connsiteY3" fmla="*/ 1175331 h 1599009"/>
                <a:gd name="connsiteX4" fmla="*/ 98768 w 2026336"/>
                <a:gd name="connsiteY4" fmla="*/ 1175331 h 1599009"/>
                <a:gd name="connsiteX5" fmla="*/ 1621514 w 2026336"/>
                <a:gd name="connsiteY5" fmla="*/ 3918 h 1599009"/>
                <a:gd name="connsiteX6" fmla="*/ 1622865 w 2026336"/>
                <a:gd name="connsiteY6" fmla="*/ -314 h 1599009"/>
                <a:gd name="connsiteX7" fmla="*/ 1743248 w 2026336"/>
                <a:gd name="connsiteY7" fmla="*/ 38764 h 1599009"/>
                <a:gd name="connsiteX8" fmla="*/ 1741897 w 2026336"/>
                <a:gd name="connsiteY8" fmla="*/ 42995 h 1599009"/>
                <a:gd name="connsiteX9" fmla="*/ 1793823 w 2026336"/>
                <a:gd name="connsiteY9" fmla="*/ 152249 h 1599009"/>
                <a:gd name="connsiteX10" fmla="*/ 1903076 w 2026336"/>
                <a:gd name="connsiteY10" fmla="*/ 100323 h 1599009"/>
                <a:gd name="connsiteX11" fmla="*/ 1904508 w 2026336"/>
                <a:gd name="connsiteY11" fmla="*/ 95939 h 1599009"/>
                <a:gd name="connsiteX12" fmla="*/ 1905949 w 2026336"/>
                <a:gd name="connsiteY12" fmla="*/ 91617 h 1599009"/>
                <a:gd name="connsiteX13" fmla="*/ 2026151 w 2026336"/>
                <a:gd name="connsiteY13" fmla="*/ 130694 h 1599009"/>
                <a:gd name="connsiteX14" fmla="*/ 2024891 w 2026336"/>
                <a:gd name="connsiteY14" fmla="*/ 134836 h 1599009"/>
                <a:gd name="connsiteX15" fmla="*/ 98948 w 2026336"/>
                <a:gd name="connsiteY15" fmla="*/ 1598696 h 1599009"/>
                <a:gd name="connsiteX16" fmla="*/ 94356 w 2026336"/>
                <a:gd name="connsiteY16" fmla="*/ 1598696 h 1599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26336" h="1599009">
                  <a:moveTo>
                    <a:pt x="94356" y="1481915"/>
                  </a:moveTo>
                  <a:cubicBezTo>
                    <a:pt x="42142" y="1481915"/>
                    <a:pt x="-185" y="1439587"/>
                    <a:pt x="-185" y="1387373"/>
                  </a:cubicBezTo>
                  <a:cubicBezTo>
                    <a:pt x="-185" y="1335159"/>
                    <a:pt x="42142" y="1292832"/>
                    <a:pt x="94356" y="1292832"/>
                  </a:cubicBezTo>
                  <a:lnTo>
                    <a:pt x="94356" y="1175331"/>
                  </a:lnTo>
                  <a:lnTo>
                    <a:pt x="98768" y="1175331"/>
                  </a:lnTo>
                  <a:cubicBezTo>
                    <a:pt x="806955" y="1157188"/>
                    <a:pt x="1422365" y="683760"/>
                    <a:pt x="1621514" y="3918"/>
                  </a:cubicBezTo>
                  <a:lnTo>
                    <a:pt x="1622865" y="-314"/>
                  </a:lnTo>
                  <a:lnTo>
                    <a:pt x="1743248" y="38764"/>
                  </a:lnTo>
                  <a:lnTo>
                    <a:pt x="1741897" y="42995"/>
                  </a:lnTo>
                  <a:cubicBezTo>
                    <a:pt x="1726068" y="87502"/>
                    <a:pt x="1749316" y="136420"/>
                    <a:pt x="1793823" y="152249"/>
                  </a:cubicBezTo>
                  <a:cubicBezTo>
                    <a:pt x="1838338" y="168078"/>
                    <a:pt x="1887247" y="144830"/>
                    <a:pt x="1903076" y="100323"/>
                  </a:cubicBezTo>
                  <a:cubicBezTo>
                    <a:pt x="1903599" y="98874"/>
                    <a:pt x="1904076" y="97415"/>
                    <a:pt x="1904508" y="95939"/>
                  </a:cubicBezTo>
                  <a:lnTo>
                    <a:pt x="1905949" y="91617"/>
                  </a:lnTo>
                  <a:lnTo>
                    <a:pt x="2026151" y="130694"/>
                  </a:lnTo>
                  <a:lnTo>
                    <a:pt x="2024891" y="134836"/>
                  </a:lnTo>
                  <a:cubicBezTo>
                    <a:pt x="1767036" y="987949"/>
                    <a:pt x="989951" y="1578590"/>
                    <a:pt x="98948" y="1598696"/>
                  </a:cubicBezTo>
                  <a:lnTo>
                    <a:pt x="94356" y="1598696"/>
                  </a:lnTo>
                  <a:close/>
                </a:path>
              </a:pathLst>
            </a:custGeom>
            <a:solidFill>
              <a:schemeClr val="accent1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3" name="E">
            <a:extLst>
              <a:ext uri="{FF2B5EF4-FFF2-40B4-BE49-F238E27FC236}">
                <a16:creationId xmlns:a16="http://schemas.microsoft.com/office/drawing/2014/main" id="{4B24187E-EADD-F167-4521-7FEE3EDE8755}"/>
              </a:ext>
            </a:extLst>
          </p:cNvPr>
          <p:cNvSpPr txBox="1"/>
          <p:nvPr/>
        </p:nvSpPr>
        <p:spPr>
          <a:xfrm>
            <a:off x="5758276" y="4123687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e</a:t>
            </a:r>
          </a:p>
        </p:txBody>
      </p:sp>
      <p:sp>
        <p:nvSpPr>
          <p:cNvPr id="44" name="D">
            <a:extLst>
              <a:ext uri="{FF2B5EF4-FFF2-40B4-BE49-F238E27FC236}">
                <a16:creationId xmlns:a16="http://schemas.microsoft.com/office/drawing/2014/main" id="{BA6A097A-269E-1BF4-75F8-B26D245D8299}"/>
              </a:ext>
            </a:extLst>
          </p:cNvPr>
          <p:cNvSpPr txBox="1"/>
          <p:nvPr/>
        </p:nvSpPr>
        <p:spPr>
          <a:xfrm>
            <a:off x="8027037" y="5734346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d</a:t>
            </a:r>
          </a:p>
        </p:txBody>
      </p:sp>
      <p:sp>
        <p:nvSpPr>
          <p:cNvPr id="45" name="C">
            <a:extLst>
              <a:ext uri="{FF2B5EF4-FFF2-40B4-BE49-F238E27FC236}">
                <a16:creationId xmlns:a16="http://schemas.microsoft.com/office/drawing/2014/main" id="{A0E306E2-6051-C931-0849-4BDBDFEBC045}"/>
              </a:ext>
            </a:extLst>
          </p:cNvPr>
          <p:cNvSpPr txBox="1"/>
          <p:nvPr/>
        </p:nvSpPr>
        <p:spPr>
          <a:xfrm>
            <a:off x="10312466" y="4123687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c</a:t>
            </a:r>
          </a:p>
        </p:txBody>
      </p:sp>
      <p:sp>
        <p:nvSpPr>
          <p:cNvPr id="46" name="B">
            <a:extLst>
              <a:ext uri="{FF2B5EF4-FFF2-40B4-BE49-F238E27FC236}">
                <a16:creationId xmlns:a16="http://schemas.microsoft.com/office/drawing/2014/main" id="{47D1066C-9CAC-DE1E-BF7C-EDA8B691AD71}"/>
              </a:ext>
            </a:extLst>
          </p:cNvPr>
          <p:cNvSpPr txBox="1"/>
          <p:nvPr/>
        </p:nvSpPr>
        <p:spPr>
          <a:xfrm>
            <a:off x="9517510" y="1333059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b</a:t>
            </a:r>
          </a:p>
        </p:txBody>
      </p:sp>
      <p:sp>
        <p:nvSpPr>
          <p:cNvPr id="47" name="A">
            <a:extLst>
              <a:ext uri="{FF2B5EF4-FFF2-40B4-BE49-F238E27FC236}">
                <a16:creationId xmlns:a16="http://schemas.microsoft.com/office/drawing/2014/main" id="{BB506AEF-E825-A598-8A42-2301EA3801AA}"/>
              </a:ext>
            </a:extLst>
          </p:cNvPr>
          <p:cNvSpPr txBox="1"/>
          <p:nvPr/>
        </p:nvSpPr>
        <p:spPr>
          <a:xfrm>
            <a:off x="6529153" y="1333059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a</a:t>
            </a:r>
          </a:p>
        </p:txBody>
      </p:sp>
      <p:sp>
        <p:nvSpPr>
          <p:cNvPr id="38" name="TextBox 5">
            <a:extLst>
              <a:ext uri="{FF2B5EF4-FFF2-40B4-BE49-F238E27FC236}">
                <a16:creationId xmlns:a16="http://schemas.microsoft.com/office/drawing/2014/main" id="{7AFC54D8-1914-2ED7-9E43-19A78F007879}"/>
              </a:ext>
            </a:extLst>
          </p:cNvPr>
          <p:cNvSpPr txBox="1"/>
          <p:nvPr/>
        </p:nvSpPr>
        <p:spPr>
          <a:xfrm rot="4320000">
            <a:off x="5702911" y="3087532"/>
            <a:ext cx="2474472" cy="148468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accent2"/>
                </a:solidFill>
                <a:latin typeface="+mj-lt"/>
              </a:rPr>
              <a:t>This is sample text </a:t>
            </a:r>
            <a:endParaRPr lang="en-US" sz="1400" b="1" cap="all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9" name="TextBox 4">
            <a:extLst>
              <a:ext uri="{FF2B5EF4-FFF2-40B4-BE49-F238E27FC236}">
                <a16:creationId xmlns:a16="http://schemas.microsoft.com/office/drawing/2014/main" id="{13B60336-E3D0-5BD3-5CF2-207956595E53}"/>
              </a:ext>
            </a:extLst>
          </p:cNvPr>
          <p:cNvSpPr txBox="1"/>
          <p:nvPr/>
        </p:nvSpPr>
        <p:spPr>
          <a:xfrm>
            <a:off x="6934587" y="3977147"/>
            <a:ext cx="2474472" cy="148468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7" name="TextBox 3">
            <a:extLst>
              <a:ext uri="{FF2B5EF4-FFF2-40B4-BE49-F238E27FC236}">
                <a16:creationId xmlns:a16="http://schemas.microsoft.com/office/drawing/2014/main" id="{0C779070-BBA7-E460-7AF2-174F21672B2F}"/>
              </a:ext>
            </a:extLst>
          </p:cNvPr>
          <p:cNvSpPr txBox="1"/>
          <p:nvPr/>
        </p:nvSpPr>
        <p:spPr>
          <a:xfrm rot="17280000">
            <a:off x="8153491" y="3069174"/>
            <a:ext cx="2474472" cy="148468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6" name="TextBox 2">
            <a:extLst>
              <a:ext uri="{FF2B5EF4-FFF2-40B4-BE49-F238E27FC236}">
                <a16:creationId xmlns:a16="http://schemas.microsoft.com/office/drawing/2014/main" id="{3F71090C-47C6-B7CB-8D6C-A642A72B0A21}"/>
              </a:ext>
            </a:extLst>
          </p:cNvPr>
          <p:cNvSpPr txBox="1"/>
          <p:nvPr/>
        </p:nvSpPr>
        <p:spPr>
          <a:xfrm rot="2160000">
            <a:off x="7672825" y="1687105"/>
            <a:ext cx="2474472" cy="148468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F75F7D52-4A22-13FD-5092-B3A95DEBD5E7}"/>
              </a:ext>
            </a:extLst>
          </p:cNvPr>
          <p:cNvSpPr txBox="1"/>
          <p:nvPr/>
        </p:nvSpPr>
        <p:spPr>
          <a:xfrm rot="19440000">
            <a:off x="6213727" y="1682121"/>
            <a:ext cx="2474472" cy="148468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This is 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9" name="Marketing">
            <a:extLst>
              <a:ext uri="{FF2B5EF4-FFF2-40B4-BE49-F238E27FC236}">
                <a16:creationId xmlns:a16="http://schemas.microsoft.com/office/drawing/2014/main" id="{B000A3AA-EA56-B0C6-5FCD-DFCC249B0DF6}"/>
              </a:ext>
            </a:extLst>
          </p:cNvPr>
          <p:cNvSpPr>
            <a:spLocks noChangeAspect="1"/>
          </p:cNvSpPr>
          <p:nvPr/>
        </p:nvSpPr>
        <p:spPr>
          <a:xfrm>
            <a:off x="9050115" y="3650444"/>
            <a:ext cx="288211" cy="243486"/>
          </a:xfrm>
          <a:custGeom>
            <a:avLst/>
            <a:gdLst>
              <a:gd name="connsiteX0" fmla="*/ 82668 w 327961"/>
              <a:gd name="connsiteY0" fmla="*/ 179283 h 277068"/>
              <a:gd name="connsiteX1" fmla="*/ 118331 w 327961"/>
              <a:gd name="connsiteY1" fmla="*/ 260774 h 277068"/>
              <a:gd name="connsiteX2" fmla="*/ 151351 w 327961"/>
              <a:gd name="connsiteY2" fmla="*/ 244476 h 277068"/>
              <a:gd name="connsiteX3" fmla="*/ 122765 w 327961"/>
              <a:gd name="connsiteY3" fmla="*/ 179283 h 277068"/>
              <a:gd name="connsiteX4" fmla="*/ 261921 w 327961"/>
              <a:gd name="connsiteY4" fmla="*/ 89501 h 277068"/>
              <a:gd name="connsiteX5" fmla="*/ 261921 w 327961"/>
              <a:gd name="connsiteY5" fmla="*/ 154696 h 277068"/>
              <a:gd name="connsiteX6" fmla="*/ 270571 w 327961"/>
              <a:gd name="connsiteY6" fmla="*/ 146156 h 277068"/>
              <a:gd name="connsiteX7" fmla="*/ 261921 w 327961"/>
              <a:gd name="connsiteY7" fmla="*/ 89501 h 277068"/>
              <a:gd name="connsiteX8" fmla="*/ 55498 w 327961"/>
              <a:gd name="connsiteY8" fmla="*/ 81492 h 277068"/>
              <a:gd name="connsiteX9" fmla="*/ 16197 w 327961"/>
              <a:gd name="connsiteY9" fmla="*/ 120290 h 277068"/>
              <a:gd name="connsiteX10" fmla="*/ 55498 w 327961"/>
              <a:gd name="connsiteY10" fmla="*/ 162984 h 277068"/>
              <a:gd name="connsiteX11" fmla="*/ 63800 w 327961"/>
              <a:gd name="connsiteY11" fmla="*/ 162984 h 277068"/>
              <a:gd name="connsiteX12" fmla="*/ 63800 w 327961"/>
              <a:gd name="connsiteY12" fmla="*/ 81492 h 277068"/>
              <a:gd name="connsiteX13" fmla="*/ 280788 w 327961"/>
              <a:gd name="connsiteY13" fmla="*/ 45356 h 277068"/>
              <a:gd name="connsiteX14" fmla="*/ 327961 w 327961"/>
              <a:gd name="connsiteY14" fmla="*/ 122191 h 277068"/>
              <a:gd name="connsiteX15" fmla="*/ 280788 w 327961"/>
              <a:gd name="connsiteY15" fmla="*/ 199119 h 277068"/>
              <a:gd name="connsiteX16" fmla="*/ 271354 w 327961"/>
              <a:gd name="connsiteY16" fmla="*/ 185522 h 277068"/>
              <a:gd name="connsiteX17" fmla="*/ 311168 w 327961"/>
              <a:gd name="connsiteY17" fmla="*/ 122191 h 277068"/>
              <a:gd name="connsiteX18" fmla="*/ 271354 w 327961"/>
              <a:gd name="connsiteY18" fmla="*/ 58953 h 277068"/>
              <a:gd name="connsiteX19" fmla="*/ 245411 w 327961"/>
              <a:gd name="connsiteY19" fmla="*/ 16298 h 277068"/>
              <a:gd name="connsiteX20" fmla="*/ 162861 w 327961"/>
              <a:gd name="connsiteY20" fmla="*/ 81492 h 277068"/>
              <a:gd name="connsiteX21" fmla="*/ 80310 w 327961"/>
              <a:gd name="connsiteY21" fmla="*/ 81492 h 277068"/>
              <a:gd name="connsiteX22" fmla="*/ 80310 w 327961"/>
              <a:gd name="connsiteY22" fmla="*/ 162984 h 277068"/>
              <a:gd name="connsiteX23" fmla="*/ 163144 w 327961"/>
              <a:gd name="connsiteY23" fmla="*/ 162984 h 277068"/>
              <a:gd name="connsiteX24" fmla="*/ 245694 w 327961"/>
              <a:gd name="connsiteY24" fmla="*/ 228178 h 277068"/>
              <a:gd name="connsiteX25" fmla="*/ 245411 w 327961"/>
              <a:gd name="connsiteY25" fmla="*/ 0 h 277068"/>
              <a:gd name="connsiteX26" fmla="*/ 252487 w 327961"/>
              <a:gd name="connsiteY26" fmla="*/ 1583 h 277068"/>
              <a:gd name="connsiteX27" fmla="*/ 261921 w 327961"/>
              <a:gd name="connsiteY27" fmla="*/ 16298 h 277068"/>
              <a:gd name="connsiteX28" fmla="*/ 261921 w 327961"/>
              <a:gd name="connsiteY28" fmla="*/ 70968 h 277068"/>
              <a:gd name="connsiteX29" fmla="*/ 294941 w 327961"/>
              <a:gd name="connsiteY29" fmla="*/ 122192 h 277068"/>
              <a:gd name="connsiteX30" fmla="*/ 262015 w 327961"/>
              <a:gd name="connsiteY30" fmla="*/ 173508 h 277068"/>
              <a:gd name="connsiteX31" fmla="*/ 262015 w 327961"/>
              <a:gd name="connsiteY31" fmla="*/ 228178 h 277068"/>
              <a:gd name="connsiteX32" fmla="*/ 252581 w 327961"/>
              <a:gd name="connsiteY32" fmla="*/ 242893 h 277068"/>
              <a:gd name="connsiteX33" fmla="*/ 245411 w 327961"/>
              <a:gd name="connsiteY33" fmla="*/ 244476 h 277068"/>
              <a:gd name="connsiteX34" fmla="*/ 235128 w 327961"/>
              <a:gd name="connsiteY34" fmla="*/ 240937 h 277068"/>
              <a:gd name="connsiteX35" fmla="*/ 157106 w 327961"/>
              <a:gd name="connsiteY35" fmla="*/ 179283 h 277068"/>
              <a:gd name="connsiteX36" fmla="*/ 140973 w 327961"/>
              <a:gd name="connsiteY36" fmla="*/ 179283 h 277068"/>
              <a:gd name="connsiteX37" fmla="*/ 166446 w 327961"/>
              <a:gd name="connsiteY37" fmla="*/ 238050 h 277068"/>
              <a:gd name="connsiteX38" fmla="*/ 158710 w 327961"/>
              <a:gd name="connsiteY38" fmla="*/ 259098 h 277068"/>
              <a:gd name="connsiteX39" fmla="*/ 125690 w 327961"/>
              <a:gd name="connsiteY39" fmla="*/ 275396 h 277068"/>
              <a:gd name="connsiteX40" fmla="*/ 112576 w 327961"/>
              <a:gd name="connsiteY40" fmla="*/ 276048 h 277068"/>
              <a:gd name="connsiteX41" fmla="*/ 103141 w 327961"/>
              <a:gd name="connsiteY41" fmla="*/ 267201 h 277068"/>
              <a:gd name="connsiteX42" fmla="*/ 64932 w 327961"/>
              <a:gd name="connsiteY42" fmla="*/ 179283 h 277068"/>
              <a:gd name="connsiteX43" fmla="*/ 55498 w 327961"/>
              <a:gd name="connsiteY43" fmla="*/ 179283 h 277068"/>
              <a:gd name="connsiteX44" fmla="*/ 48 w 327961"/>
              <a:gd name="connsiteY44" fmla="*/ 124544 h 277068"/>
              <a:gd name="connsiteX45" fmla="*/ 55498 w 327961"/>
              <a:gd name="connsiteY45" fmla="*/ 65193 h 277068"/>
              <a:gd name="connsiteX46" fmla="*/ 157106 w 327961"/>
              <a:gd name="connsiteY46" fmla="*/ 65193 h 277068"/>
              <a:gd name="connsiteX47" fmla="*/ 235128 w 327961"/>
              <a:gd name="connsiteY47" fmla="*/ 3539 h 277068"/>
              <a:gd name="connsiteX48" fmla="*/ 245411 w 327961"/>
              <a:gd name="connsiteY48" fmla="*/ 0 h 27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61" h="277068">
                <a:moveTo>
                  <a:pt x="82668" y="179283"/>
                </a:moveTo>
                <a:lnTo>
                  <a:pt x="118331" y="260774"/>
                </a:lnTo>
                <a:lnTo>
                  <a:pt x="151351" y="244476"/>
                </a:lnTo>
                <a:lnTo>
                  <a:pt x="122765" y="179283"/>
                </a:lnTo>
                <a:close/>
                <a:moveTo>
                  <a:pt x="261921" y="89501"/>
                </a:moveTo>
                <a:lnTo>
                  <a:pt x="261921" y="154696"/>
                </a:lnTo>
                <a:cubicBezTo>
                  <a:pt x="265220" y="152292"/>
                  <a:pt x="268136" y="149413"/>
                  <a:pt x="270571" y="146156"/>
                </a:cubicBezTo>
                <a:cubicBezTo>
                  <a:pt x="284030" y="128154"/>
                  <a:pt x="280157" y="102789"/>
                  <a:pt x="261921" y="89501"/>
                </a:cubicBezTo>
                <a:close/>
                <a:moveTo>
                  <a:pt x="55498" y="81492"/>
                </a:moveTo>
                <a:cubicBezTo>
                  <a:pt x="34228" y="82496"/>
                  <a:pt x="17214" y="99292"/>
                  <a:pt x="16197" y="120290"/>
                </a:cubicBezTo>
                <a:cubicBezTo>
                  <a:pt x="15106" y="142793"/>
                  <a:pt x="32702" y="161908"/>
                  <a:pt x="55498" y="162984"/>
                </a:cubicBezTo>
                <a:lnTo>
                  <a:pt x="63800" y="162984"/>
                </a:lnTo>
                <a:lnTo>
                  <a:pt x="63800" y="81492"/>
                </a:lnTo>
                <a:close/>
                <a:moveTo>
                  <a:pt x="280788" y="45356"/>
                </a:moveTo>
                <a:cubicBezTo>
                  <a:pt x="309382" y="60713"/>
                  <a:pt x="327400" y="90062"/>
                  <a:pt x="327961" y="122191"/>
                </a:cubicBezTo>
                <a:cubicBezTo>
                  <a:pt x="327414" y="154347"/>
                  <a:pt x="309397" y="183731"/>
                  <a:pt x="280788" y="199119"/>
                </a:cubicBezTo>
                <a:lnTo>
                  <a:pt x="271354" y="185522"/>
                </a:lnTo>
                <a:cubicBezTo>
                  <a:pt x="295407" y="173238"/>
                  <a:pt x="310694" y="148920"/>
                  <a:pt x="311168" y="122191"/>
                </a:cubicBezTo>
                <a:cubicBezTo>
                  <a:pt x="310660" y="95496"/>
                  <a:pt x="295377" y="71222"/>
                  <a:pt x="271354" y="58953"/>
                </a:cubicBezTo>
                <a:close/>
                <a:moveTo>
                  <a:pt x="245411" y="16298"/>
                </a:moveTo>
                <a:lnTo>
                  <a:pt x="162861" y="81492"/>
                </a:lnTo>
                <a:lnTo>
                  <a:pt x="80310" y="81492"/>
                </a:lnTo>
                <a:lnTo>
                  <a:pt x="80310" y="162984"/>
                </a:lnTo>
                <a:lnTo>
                  <a:pt x="163144" y="162984"/>
                </a:lnTo>
                <a:lnTo>
                  <a:pt x="245694" y="228178"/>
                </a:lnTo>
                <a:close/>
                <a:moveTo>
                  <a:pt x="245411" y="0"/>
                </a:moveTo>
                <a:cubicBezTo>
                  <a:pt x="247856" y="27"/>
                  <a:pt x="250268" y="567"/>
                  <a:pt x="252487" y="1583"/>
                </a:cubicBezTo>
                <a:cubicBezTo>
                  <a:pt x="258229" y="4297"/>
                  <a:pt x="261894" y="10014"/>
                  <a:pt x="261921" y="16298"/>
                </a:cubicBezTo>
                <a:lnTo>
                  <a:pt x="261921" y="70968"/>
                </a:lnTo>
                <a:cubicBezTo>
                  <a:pt x="282022" y="80317"/>
                  <a:pt x="294875" y="100256"/>
                  <a:pt x="294941" y="122192"/>
                </a:cubicBezTo>
                <a:cubicBezTo>
                  <a:pt x="294905" y="144133"/>
                  <a:pt x="282094" y="164100"/>
                  <a:pt x="262015" y="173508"/>
                </a:cubicBezTo>
                <a:lnTo>
                  <a:pt x="262015" y="228178"/>
                </a:lnTo>
                <a:cubicBezTo>
                  <a:pt x="261988" y="234463"/>
                  <a:pt x="258323" y="240179"/>
                  <a:pt x="252581" y="242893"/>
                </a:cubicBezTo>
                <a:cubicBezTo>
                  <a:pt x="250334" y="243922"/>
                  <a:pt x="247888" y="244462"/>
                  <a:pt x="245411" y="244476"/>
                </a:cubicBezTo>
                <a:cubicBezTo>
                  <a:pt x="241675" y="244486"/>
                  <a:pt x="238048" y="243237"/>
                  <a:pt x="235128" y="240937"/>
                </a:cubicBezTo>
                <a:lnTo>
                  <a:pt x="157106" y="179283"/>
                </a:lnTo>
                <a:lnTo>
                  <a:pt x="140973" y="179283"/>
                </a:lnTo>
                <a:lnTo>
                  <a:pt x="166446" y="238050"/>
                </a:lnTo>
                <a:cubicBezTo>
                  <a:pt x="169930" y="245981"/>
                  <a:pt x="166535" y="255218"/>
                  <a:pt x="158710" y="259098"/>
                </a:cubicBezTo>
                <a:lnTo>
                  <a:pt x="125690" y="275396"/>
                </a:lnTo>
                <a:cubicBezTo>
                  <a:pt x="121592" y="277372"/>
                  <a:pt x="116854" y="277608"/>
                  <a:pt x="112576" y="276048"/>
                </a:cubicBezTo>
                <a:cubicBezTo>
                  <a:pt x="108324" y="274518"/>
                  <a:pt x="104907" y="271313"/>
                  <a:pt x="103141" y="267201"/>
                </a:cubicBezTo>
                <a:lnTo>
                  <a:pt x="64932" y="179283"/>
                </a:lnTo>
                <a:lnTo>
                  <a:pt x="55498" y="179283"/>
                </a:lnTo>
                <a:cubicBezTo>
                  <a:pt x="25392" y="178082"/>
                  <a:pt x="1265" y="154264"/>
                  <a:pt x="48" y="124544"/>
                </a:cubicBezTo>
                <a:cubicBezTo>
                  <a:pt x="-1242" y="93038"/>
                  <a:pt x="23584" y="66467"/>
                  <a:pt x="55498" y="65193"/>
                </a:cubicBezTo>
                <a:lnTo>
                  <a:pt x="157106" y="65193"/>
                </a:lnTo>
                <a:lnTo>
                  <a:pt x="235128" y="3539"/>
                </a:lnTo>
                <a:cubicBezTo>
                  <a:pt x="238048" y="1239"/>
                  <a:pt x="241675" y="-10"/>
                  <a:pt x="245411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Settings">
            <a:extLst>
              <a:ext uri="{FF2B5EF4-FFF2-40B4-BE49-F238E27FC236}">
                <a16:creationId xmlns:a16="http://schemas.microsoft.com/office/drawing/2014/main" id="{61999C61-361C-86CA-DB23-E14857098EDA}"/>
              </a:ext>
            </a:extLst>
          </p:cNvPr>
          <p:cNvSpPr>
            <a:spLocks noChangeAspect="1"/>
          </p:cNvSpPr>
          <p:nvPr/>
        </p:nvSpPr>
        <p:spPr>
          <a:xfrm>
            <a:off x="7350739" y="2423742"/>
            <a:ext cx="290662" cy="290662"/>
          </a:xfrm>
          <a:custGeom>
            <a:avLst/>
            <a:gdLst>
              <a:gd name="connsiteX0" fmla="*/ 165101 w 330200"/>
              <a:gd name="connsiteY0" fmla="*/ 99060 h 330200"/>
              <a:gd name="connsiteX1" fmla="*/ 99060 w 330200"/>
              <a:gd name="connsiteY1" fmla="*/ 165101 h 330200"/>
              <a:gd name="connsiteX2" fmla="*/ 165101 w 330200"/>
              <a:gd name="connsiteY2" fmla="*/ 231141 h 330200"/>
              <a:gd name="connsiteX3" fmla="*/ 231141 w 330200"/>
              <a:gd name="connsiteY3" fmla="*/ 165101 h 330200"/>
              <a:gd name="connsiteX4" fmla="*/ 165101 w 330200"/>
              <a:gd name="connsiteY4" fmla="*/ 99060 h 330200"/>
              <a:gd name="connsiteX5" fmla="*/ 165101 w 330200"/>
              <a:gd name="connsiteY5" fmla="*/ 82550 h 330200"/>
              <a:gd name="connsiteX6" fmla="*/ 247651 w 330200"/>
              <a:gd name="connsiteY6" fmla="*/ 165101 h 330200"/>
              <a:gd name="connsiteX7" fmla="*/ 165101 w 330200"/>
              <a:gd name="connsiteY7" fmla="*/ 247651 h 330200"/>
              <a:gd name="connsiteX8" fmla="*/ 82550 w 330200"/>
              <a:gd name="connsiteY8" fmla="*/ 165101 h 330200"/>
              <a:gd name="connsiteX9" fmla="*/ 165101 w 330200"/>
              <a:gd name="connsiteY9" fmla="*/ 82550 h 330200"/>
              <a:gd name="connsiteX10" fmla="*/ 148590 w 330200"/>
              <a:gd name="connsiteY10" fmla="*/ 16510 h 330200"/>
              <a:gd name="connsiteX11" fmla="*/ 148590 w 330200"/>
              <a:gd name="connsiteY11" fmla="*/ 50851 h 330200"/>
              <a:gd name="connsiteX12" fmla="*/ 95947 w 330200"/>
              <a:gd name="connsiteY12" fmla="*/ 72644 h 330200"/>
              <a:gd name="connsiteX13" fmla="*/ 71701 w 330200"/>
              <a:gd name="connsiteY13" fmla="*/ 48398 h 330200"/>
              <a:gd name="connsiteX14" fmla="*/ 48398 w 330200"/>
              <a:gd name="connsiteY14" fmla="*/ 71701 h 330200"/>
              <a:gd name="connsiteX15" fmla="*/ 72644 w 330200"/>
              <a:gd name="connsiteY15" fmla="*/ 95947 h 330200"/>
              <a:gd name="connsiteX16" fmla="*/ 50851 w 330200"/>
              <a:gd name="connsiteY16" fmla="*/ 148590 h 330200"/>
              <a:gd name="connsiteX17" fmla="*/ 16510 w 330200"/>
              <a:gd name="connsiteY17" fmla="*/ 148590 h 330200"/>
              <a:gd name="connsiteX18" fmla="*/ 16510 w 330200"/>
              <a:gd name="connsiteY18" fmla="*/ 181610 h 330200"/>
              <a:gd name="connsiteX19" fmla="*/ 50851 w 330200"/>
              <a:gd name="connsiteY19" fmla="*/ 181610 h 330200"/>
              <a:gd name="connsiteX20" fmla="*/ 72644 w 330200"/>
              <a:gd name="connsiteY20" fmla="*/ 234253 h 330200"/>
              <a:gd name="connsiteX21" fmla="*/ 48398 w 330200"/>
              <a:gd name="connsiteY21" fmla="*/ 258499 h 330200"/>
              <a:gd name="connsiteX22" fmla="*/ 71701 w 330200"/>
              <a:gd name="connsiteY22" fmla="*/ 281802 h 330200"/>
              <a:gd name="connsiteX23" fmla="*/ 95947 w 330200"/>
              <a:gd name="connsiteY23" fmla="*/ 257556 h 330200"/>
              <a:gd name="connsiteX24" fmla="*/ 148590 w 330200"/>
              <a:gd name="connsiteY24" fmla="*/ 279349 h 330200"/>
              <a:gd name="connsiteX25" fmla="*/ 148590 w 330200"/>
              <a:gd name="connsiteY25" fmla="*/ 313690 h 330200"/>
              <a:gd name="connsiteX26" fmla="*/ 181610 w 330200"/>
              <a:gd name="connsiteY26" fmla="*/ 313690 h 330200"/>
              <a:gd name="connsiteX27" fmla="*/ 181610 w 330200"/>
              <a:gd name="connsiteY27" fmla="*/ 279349 h 330200"/>
              <a:gd name="connsiteX28" fmla="*/ 234253 w 330200"/>
              <a:gd name="connsiteY28" fmla="*/ 257556 h 330200"/>
              <a:gd name="connsiteX29" fmla="*/ 258499 w 330200"/>
              <a:gd name="connsiteY29" fmla="*/ 281802 h 330200"/>
              <a:gd name="connsiteX30" fmla="*/ 281802 w 330200"/>
              <a:gd name="connsiteY30" fmla="*/ 258499 h 330200"/>
              <a:gd name="connsiteX31" fmla="*/ 257556 w 330200"/>
              <a:gd name="connsiteY31" fmla="*/ 234253 h 330200"/>
              <a:gd name="connsiteX32" fmla="*/ 279349 w 330200"/>
              <a:gd name="connsiteY32" fmla="*/ 181610 h 330200"/>
              <a:gd name="connsiteX33" fmla="*/ 313690 w 330200"/>
              <a:gd name="connsiteY33" fmla="*/ 181610 h 330200"/>
              <a:gd name="connsiteX34" fmla="*/ 313690 w 330200"/>
              <a:gd name="connsiteY34" fmla="*/ 148590 h 330200"/>
              <a:gd name="connsiteX35" fmla="*/ 279349 w 330200"/>
              <a:gd name="connsiteY35" fmla="*/ 148590 h 330200"/>
              <a:gd name="connsiteX36" fmla="*/ 257556 w 330200"/>
              <a:gd name="connsiteY36" fmla="*/ 95947 h 330200"/>
              <a:gd name="connsiteX37" fmla="*/ 281802 w 330200"/>
              <a:gd name="connsiteY37" fmla="*/ 71701 h 330200"/>
              <a:gd name="connsiteX38" fmla="*/ 258499 w 330200"/>
              <a:gd name="connsiteY38" fmla="*/ 48398 h 330200"/>
              <a:gd name="connsiteX39" fmla="*/ 234253 w 330200"/>
              <a:gd name="connsiteY39" fmla="*/ 72644 h 330200"/>
              <a:gd name="connsiteX40" fmla="*/ 181610 w 330200"/>
              <a:gd name="connsiteY40" fmla="*/ 50851 h 330200"/>
              <a:gd name="connsiteX41" fmla="*/ 181610 w 330200"/>
              <a:gd name="connsiteY41" fmla="*/ 16510 h 330200"/>
              <a:gd name="connsiteX42" fmla="*/ 148590 w 330200"/>
              <a:gd name="connsiteY42" fmla="*/ 0 h 330200"/>
              <a:gd name="connsiteX43" fmla="*/ 181610 w 330200"/>
              <a:gd name="connsiteY43" fmla="*/ 0 h 330200"/>
              <a:gd name="connsiteX44" fmla="*/ 198120 w 330200"/>
              <a:gd name="connsiteY44" fmla="*/ 16510 h 330200"/>
              <a:gd name="connsiteX45" fmla="*/ 198120 w 330200"/>
              <a:gd name="connsiteY45" fmla="*/ 37737 h 330200"/>
              <a:gd name="connsiteX46" fmla="*/ 232083 w 330200"/>
              <a:gd name="connsiteY46" fmla="*/ 51417 h 330200"/>
              <a:gd name="connsiteX47" fmla="*/ 246801 w 330200"/>
              <a:gd name="connsiteY47" fmla="*/ 36699 h 330200"/>
              <a:gd name="connsiteX48" fmla="*/ 270198 w 330200"/>
              <a:gd name="connsiteY48" fmla="*/ 36699 h 330200"/>
              <a:gd name="connsiteX49" fmla="*/ 293123 w 330200"/>
              <a:gd name="connsiteY49" fmla="*/ 60002 h 330200"/>
              <a:gd name="connsiteX50" fmla="*/ 293306 w 330200"/>
              <a:gd name="connsiteY50" fmla="*/ 60185 h 330200"/>
              <a:gd name="connsiteX51" fmla="*/ 293123 w 330200"/>
              <a:gd name="connsiteY51" fmla="*/ 83399 h 330200"/>
              <a:gd name="connsiteX52" fmla="*/ 278406 w 330200"/>
              <a:gd name="connsiteY52" fmla="*/ 98117 h 330200"/>
              <a:gd name="connsiteX53" fmla="*/ 292463 w 330200"/>
              <a:gd name="connsiteY53" fmla="*/ 132080 h 330200"/>
              <a:gd name="connsiteX54" fmla="*/ 313690 w 330200"/>
              <a:gd name="connsiteY54" fmla="*/ 132080 h 330200"/>
              <a:gd name="connsiteX55" fmla="*/ 330200 w 330200"/>
              <a:gd name="connsiteY55" fmla="*/ 148590 h 330200"/>
              <a:gd name="connsiteX56" fmla="*/ 330200 w 330200"/>
              <a:gd name="connsiteY56" fmla="*/ 181610 h 330200"/>
              <a:gd name="connsiteX57" fmla="*/ 330196 w 330200"/>
              <a:gd name="connsiteY57" fmla="*/ 181992 h 330200"/>
              <a:gd name="connsiteX58" fmla="*/ 313313 w 330200"/>
              <a:gd name="connsiteY58" fmla="*/ 198120 h 330200"/>
              <a:gd name="connsiteX59" fmla="*/ 292463 w 330200"/>
              <a:gd name="connsiteY59" fmla="*/ 198120 h 330200"/>
              <a:gd name="connsiteX60" fmla="*/ 278783 w 330200"/>
              <a:gd name="connsiteY60" fmla="*/ 232083 h 330200"/>
              <a:gd name="connsiteX61" fmla="*/ 293501 w 330200"/>
              <a:gd name="connsiteY61" fmla="*/ 246424 h 330200"/>
              <a:gd name="connsiteX62" fmla="*/ 293683 w 330200"/>
              <a:gd name="connsiteY62" fmla="*/ 246606 h 330200"/>
              <a:gd name="connsiteX63" fmla="*/ 293501 w 330200"/>
              <a:gd name="connsiteY63" fmla="*/ 269821 h 330200"/>
              <a:gd name="connsiteX64" fmla="*/ 270198 w 330200"/>
              <a:gd name="connsiteY64" fmla="*/ 293123 h 330200"/>
              <a:gd name="connsiteX65" fmla="*/ 246801 w 330200"/>
              <a:gd name="connsiteY65" fmla="*/ 293123 h 330200"/>
              <a:gd name="connsiteX66" fmla="*/ 232083 w 330200"/>
              <a:gd name="connsiteY66" fmla="*/ 278406 h 330200"/>
              <a:gd name="connsiteX67" fmla="*/ 198120 w 330200"/>
              <a:gd name="connsiteY67" fmla="*/ 292463 h 330200"/>
              <a:gd name="connsiteX68" fmla="*/ 198120 w 330200"/>
              <a:gd name="connsiteY68" fmla="*/ 313690 h 330200"/>
              <a:gd name="connsiteX69" fmla="*/ 181610 w 330200"/>
              <a:gd name="connsiteY69" fmla="*/ 330200 h 330200"/>
              <a:gd name="connsiteX70" fmla="*/ 148590 w 330200"/>
              <a:gd name="connsiteY70" fmla="*/ 330200 h 330200"/>
              <a:gd name="connsiteX71" fmla="*/ 148208 w 330200"/>
              <a:gd name="connsiteY71" fmla="*/ 330196 h 330200"/>
              <a:gd name="connsiteX72" fmla="*/ 132080 w 330200"/>
              <a:gd name="connsiteY72" fmla="*/ 313313 h 330200"/>
              <a:gd name="connsiteX73" fmla="*/ 132080 w 330200"/>
              <a:gd name="connsiteY73" fmla="*/ 292463 h 330200"/>
              <a:gd name="connsiteX74" fmla="*/ 98117 w 330200"/>
              <a:gd name="connsiteY74" fmla="*/ 278783 h 330200"/>
              <a:gd name="connsiteX75" fmla="*/ 83399 w 330200"/>
              <a:gd name="connsiteY75" fmla="*/ 293501 h 330200"/>
              <a:gd name="connsiteX76" fmla="*/ 60002 w 330200"/>
              <a:gd name="connsiteY76" fmla="*/ 293501 h 330200"/>
              <a:gd name="connsiteX77" fmla="*/ 36699 w 330200"/>
              <a:gd name="connsiteY77" fmla="*/ 270198 h 330200"/>
              <a:gd name="connsiteX78" fmla="*/ 36517 w 330200"/>
              <a:gd name="connsiteY78" fmla="*/ 270015 h 330200"/>
              <a:gd name="connsiteX79" fmla="*/ 36699 w 330200"/>
              <a:gd name="connsiteY79" fmla="*/ 246801 h 330200"/>
              <a:gd name="connsiteX80" fmla="*/ 51794 w 330200"/>
              <a:gd name="connsiteY80" fmla="*/ 232083 h 330200"/>
              <a:gd name="connsiteX81" fmla="*/ 37737 w 330200"/>
              <a:gd name="connsiteY81" fmla="*/ 198120 h 330200"/>
              <a:gd name="connsiteX82" fmla="*/ 16510 w 330200"/>
              <a:gd name="connsiteY82" fmla="*/ 198120 h 330200"/>
              <a:gd name="connsiteX83" fmla="*/ 0 w 330200"/>
              <a:gd name="connsiteY83" fmla="*/ 181610 h 330200"/>
              <a:gd name="connsiteX84" fmla="*/ 0 w 330200"/>
              <a:gd name="connsiteY84" fmla="*/ 148590 h 330200"/>
              <a:gd name="connsiteX85" fmla="*/ 16510 w 330200"/>
              <a:gd name="connsiteY85" fmla="*/ 132080 h 330200"/>
              <a:gd name="connsiteX86" fmla="*/ 37737 w 330200"/>
              <a:gd name="connsiteY86" fmla="*/ 132080 h 330200"/>
              <a:gd name="connsiteX87" fmla="*/ 51417 w 330200"/>
              <a:gd name="connsiteY87" fmla="*/ 98117 h 330200"/>
              <a:gd name="connsiteX88" fmla="*/ 36699 w 330200"/>
              <a:gd name="connsiteY88" fmla="*/ 83399 h 330200"/>
              <a:gd name="connsiteX89" fmla="*/ 36517 w 330200"/>
              <a:gd name="connsiteY89" fmla="*/ 83217 h 330200"/>
              <a:gd name="connsiteX90" fmla="*/ 36699 w 330200"/>
              <a:gd name="connsiteY90" fmla="*/ 60002 h 330200"/>
              <a:gd name="connsiteX91" fmla="*/ 60002 w 330200"/>
              <a:gd name="connsiteY91" fmla="*/ 36699 h 330200"/>
              <a:gd name="connsiteX92" fmla="*/ 83399 w 330200"/>
              <a:gd name="connsiteY92" fmla="*/ 36699 h 330200"/>
              <a:gd name="connsiteX93" fmla="*/ 98117 w 330200"/>
              <a:gd name="connsiteY93" fmla="*/ 51794 h 330200"/>
              <a:gd name="connsiteX94" fmla="*/ 132080 w 330200"/>
              <a:gd name="connsiteY94" fmla="*/ 37737 h 330200"/>
              <a:gd name="connsiteX95" fmla="*/ 132080 w 330200"/>
              <a:gd name="connsiteY95" fmla="*/ 16510 h 330200"/>
              <a:gd name="connsiteX96" fmla="*/ 148590 w 330200"/>
              <a:gd name="connsiteY9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0200" h="330200">
                <a:moveTo>
                  <a:pt x="165101" y="99060"/>
                </a:moveTo>
                <a:cubicBezTo>
                  <a:pt x="128627" y="99060"/>
                  <a:pt x="99060" y="128627"/>
                  <a:pt x="99060" y="165101"/>
                </a:cubicBezTo>
                <a:cubicBezTo>
                  <a:pt x="99060" y="201574"/>
                  <a:pt x="128627" y="231141"/>
                  <a:pt x="165101" y="231141"/>
                </a:cubicBezTo>
                <a:cubicBezTo>
                  <a:pt x="201574" y="231141"/>
                  <a:pt x="231141" y="201574"/>
                  <a:pt x="231141" y="165101"/>
                </a:cubicBezTo>
                <a:cubicBezTo>
                  <a:pt x="231141" y="128627"/>
                  <a:pt x="201574" y="99060"/>
                  <a:pt x="165101" y="99060"/>
                </a:cubicBezTo>
                <a:close/>
                <a:moveTo>
                  <a:pt x="165101" y="82550"/>
                </a:moveTo>
                <a:cubicBezTo>
                  <a:pt x="210692" y="82550"/>
                  <a:pt x="247651" y="119509"/>
                  <a:pt x="247651" y="165101"/>
                </a:cubicBezTo>
                <a:cubicBezTo>
                  <a:pt x="247651" y="210692"/>
                  <a:pt x="210692" y="247651"/>
                  <a:pt x="165101" y="247651"/>
                </a:cubicBezTo>
                <a:cubicBezTo>
                  <a:pt x="119509" y="247651"/>
                  <a:pt x="82550" y="210692"/>
                  <a:pt x="82550" y="165101"/>
                </a:cubicBezTo>
                <a:cubicBezTo>
                  <a:pt x="82550" y="119509"/>
                  <a:pt x="119509" y="82550"/>
                  <a:pt x="165101" y="82550"/>
                </a:cubicBezTo>
                <a:close/>
                <a:moveTo>
                  <a:pt x="148590" y="16510"/>
                </a:moveTo>
                <a:lnTo>
                  <a:pt x="148590" y="50851"/>
                </a:lnTo>
                <a:cubicBezTo>
                  <a:pt x="129498" y="53608"/>
                  <a:pt x="111401" y="61100"/>
                  <a:pt x="95947" y="72644"/>
                </a:cubicBezTo>
                <a:lnTo>
                  <a:pt x="71701" y="48398"/>
                </a:lnTo>
                <a:lnTo>
                  <a:pt x="48398" y="71701"/>
                </a:lnTo>
                <a:lnTo>
                  <a:pt x="72644" y="95947"/>
                </a:lnTo>
                <a:cubicBezTo>
                  <a:pt x="61100" y="111401"/>
                  <a:pt x="53608" y="129498"/>
                  <a:pt x="50851" y="148590"/>
                </a:cubicBezTo>
                <a:lnTo>
                  <a:pt x="16510" y="148590"/>
                </a:lnTo>
                <a:lnTo>
                  <a:pt x="16510" y="181610"/>
                </a:lnTo>
                <a:lnTo>
                  <a:pt x="50851" y="181610"/>
                </a:lnTo>
                <a:cubicBezTo>
                  <a:pt x="53608" y="200702"/>
                  <a:pt x="61100" y="218799"/>
                  <a:pt x="72644" y="234253"/>
                </a:cubicBezTo>
                <a:lnTo>
                  <a:pt x="48398" y="258499"/>
                </a:lnTo>
                <a:lnTo>
                  <a:pt x="71701" y="281802"/>
                </a:lnTo>
                <a:lnTo>
                  <a:pt x="95947" y="257556"/>
                </a:lnTo>
                <a:cubicBezTo>
                  <a:pt x="111401" y="269100"/>
                  <a:pt x="129498" y="276592"/>
                  <a:pt x="148590" y="279349"/>
                </a:cubicBezTo>
                <a:lnTo>
                  <a:pt x="148590" y="313690"/>
                </a:lnTo>
                <a:lnTo>
                  <a:pt x="181610" y="313690"/>
                </a:lnTo>
                <a:lnTo>
                  <a:pt x="181610" y="279349"/>
                </a:lnTo>
                <a:cubicBezTo>
                  <a:pt x="200702" y="276592"/>
                  <a:pt x="218799" y="269100"/>
                  <a:pt x="234253" y="257556"/>
                </a:cubicBezTo>
                <a:lnTo>
                  <a:pt x="258499" y="281802"/>
                </a:lnTo>
                <a:lnTo>
                  <a:pt x="281802" y="258499"/>
                </a:lnTo>
                <a:lnTo>
                  <a:pt x="257556" y="234253"/>
                </a:lnTo>
                <a:cubicBezTo>
                  <a:pt x="269100" y="218799"/>
                  <a:pt x="276592" y="200702"/>
                  <a:pt x="279349" y="181610"/>
                </a:cubicBezTo>
                <a:lnTo>
                  <a:pt x="313690" y="181610"/>
                </a:lnTo>
                <a:lnTo>
                  <a:pt x="313690" y="148590"/>
                </a:lnTo>
                <a:lnTo>
                  <a:pt x="279349" y="148590"/>
                </a:lnTo>
                <a:cubicBezTo>
                  <a:pt x="276592" y="129498"/>
                  <a:pt x="269100" y="111401"/>
                  <a:pt x="257556" y="95947"/>
                </a:cubicBezTo>
                <a:lnTo>
                  <a:pt x="281802" y="71701"/>
                </a:lnTo>
                <a:lnTo>
                  <a:pt x="258499" y="48398"/>
                </a:lnTo>
                <a:lnTo>
                  <a:pt x="234253" y="72644"/>
                </a:lnTo>
                <a:cubicBezTo>
                  <a:pt x="218799" y="61100"/>
                  <a:pt x="200702" y="53608"/>
                  <a:pt x="181610" y="50851"/>
                </a:cubicBezTo>
                <a:lnTo>
                  <a:pt x="181610" y="16510"/>
                </a:lnTo>
                <a:close/>
                <a:moveTo>
                  <a:pt x="148590" y="0"/>
                </a:moveTo>
                <a:lnTo>
                  <a:pt x="181610" y="0"/>
                </a:lnTo>
                <a:cubicBezTo>
                  <a:pt x="190728" y="0"/>
                  <a:pt x="198120" y="7392"/>
                  <a:pt x="198120" y="16510"/>
                </a:cubicBezTo>
                <a:lnTo>
                  <a:pt x="198120" y="37737"/>
                </a:lnTo>
                <a:cubicBezTo>
                  <a:pt x="210028" y="40678"/>
                  <a:pt x="221462" y="45283"/>
                  <a:pt x="232083" y="51417"/>
                </a:cubicBezTo>
                <a:lnTo>
                  <a:pt x="246801" y="36699"/>
                </a:lnTo>
                <a:cubicBezTo>
                  <a:pt x="253275" y="30271"/>
                  <a:pt x="263723" y="30271"/>
                  <a:pt x="270198" y="36699"/>
                </a:cubicBezTo>
                <a:lnTo>
                  <a:pt x="293123" y="60002"/>
                </a:lnTo>
                <a:cubicBezTo>
                  <a:pt x="293185" y="60062"/>
                  <a:pt x="293245" y="60123"/>
                  <a:pt x="293306" y="60185"/>
                </a:cubicBezTo>
                <a:cubicBezTo>
                  <a:pt x="299666" y="66645"/>
                  <a:pt x="299584" y="77039"/>
                  <a:pt x="293123" y="83399"/>
                </a:cubicBezTo>
                <a:lnTo>
                  <a:pt x="278406" y="98117"/>
                </a:lnTo>
                <a:cubicBezTo>
                  <a:pt x="284671" y="108718"/>
                  <a:pt x="289403" y="120152"/>
                  <a:pt x="292463" y="132080"/>
                </a:cubicBezTo>
                <a:lnTo>
                  <a:pt x="313690" y="132080"/>
                </a:lnTo>
                <a:cubicBezTo>
                  <a:pt x="322808" y="132080"/>
                  <a:pt x="330200" y="139472"/>
                  <a:pt x="330200" y="148590"/>
                </a:cubicBezTo>
                <a:lnTo>
                  <a:pt x="330200" y="181610"/>
                </a:lnTo>
                <a:cubicBezTo>
                  <a:pt x="330200" y="181737"/>
                  <a:pt x="330199" y="181864"/>
                  <a:pt x="330196" y="181992"/>
                </a:cubicBezTo>
                <a:cubicBezTo>
                  <a:pt x="329987" y="191108"/>
                  <a:pt x="322428" y="198328"/>
                  <a:pt x="313313" y="198120"/>
                </a:cubicBezTo>
                <a:lnTo>
                  <a:pt x="292463" y="198120"/>
                </a:lnTo>
                <a:cubicBezTo>
                  <a:pt x="289522" y="210028"/>
                  <a:pt x="284917" y="221462"/>
                  <a:pt x="278783" y="232083"/>
                </a:cubicBezTo>
                <a:lnTo>
                  <a:pt x="293501" y="246424"/>
                </a:lnTo>
                <a:cubicBezTo>
                  <a:pt x="293562" y="246484"/>
                  <a:pt x="293623" y="246545"/>
                  <a:pt x="293683" y="246606"/>
                </a:cubicBezTo>
                <a:cubicBezTo>
                  <a:pt x="300043" y="253067"/>
                  <a:pt x="299962" y="263460"/>
                  <a:pt x="293501" y="269821"/>
                </a:cubicBezTo>
                <a:lnTo>
                  <a:pt x="270198" y="293123"/>
                </a:lnTo>
                <a:cubicBezTo>
                  <a:pt x="263723" y="299551"/>
                  <a:pt x="253275" y="299551"/>
                  <a:pt x="246801" y="293123"/>
                </a:cubicBezTo>
                <a:lnTo>
                  <a:pt x="232083" y="278406"/>
                </a:lnTo>
                <a:cubicBezTo>
                  <a:pt x="221482" y="284671"/>
                  <a:pt x="210048" y="289403"/>
                  <a:pt x="198120" y="292463"/>
                </a:cubicBezTo>
                <a:lnTo>
                  <a:pt x="198120" y="313690"/>
                </a:lnTo>
                <a:cubicBezTo>
                  <a:pt x="198120" y="322808"/>
                  <a:pt x="190728" y="330200"/>
                  <a:pt x="181610" y="330200"/>
                </a:cubicBezTo>
                <a:lnTo>
                  <a:pt x="148590" y="330200"/>
                </a:lnTo>
                <a:cubicBezTo>
                  <a:pt x="148463" y="330200"/>
                  <a:pt x="148336" y="330199"/>
                  <a:pt x="148208" y="330196"/>
                </a:cubicBezTo>
                <a:cubicBezTo>
                  <a:pt x="139092" y="329987"/>
                  <a:pt x="131872" y="322428"/>
                  <a:pt x="132080" y="313313"/>
                </a:cubicBezTo>
                <a:lnTo>
                  <a:pt x="132080" y="292463"/>
                </a:lnTo>
                <a:cubicBezTo>
                  <a:pt x="120172" y="289522"/>
                  <a:pt x="108738" y="284917"/>
                  <a:pt x="98117" y="278783"/>
                </a:cubicBezTo>
                <a:lnTo>
                  <a:pt x="83399" y="293501"/>
                </a:lnTo>
                <a:cubicBezTo>
                  <a:pt x="76925" y="299929"/>
                  <a:pt x="66477" y="299929"/>
                  <a:pt x="60002" y="293501"/>
                </a:cubicBezTo>
                <a:lnTo>
                  <a:pt x="36699" y="270198"/>
                </a:lnTo>
                <a:cubicBezTo>
                  <a:pt x="36638" y="270138"/>
                  <a:pt x="36577" y="270077"/>
                  <a:pt x="36517" y="270015"/>
                </a:cubicBezTo>
                <a:cubicBezTo>
                  <a:pt x="30157" y="263555"/>
                  <a:pt x="30238" y="253161"/>
                  <a:pt x="36699" y="246801"/>
                </a:cubicBezTo>
                <a:lnTo>
                  <a:pt x="51794" y="232083"/>
                </a:lnTo>
                <a:cubicBezTo>
                  <a:pt x="45529" y="221482"/>
                  <a:pt x="40797" y="210048"/>
                  <a:pt x="37737" y="198120"/>
                </a:cubicBezTo>
                <a:lnTo>
                  <a:pt x="16510" y="198120"/>
                </a:lnTo>
                <a:cubicBezTo>
                  <a:pt x="7392" y="198120"/>
                  <a:pt x="0" y="190728"/>
                  <a:pt x="0" y="181610"/>
                </a:cubicBezTo>
                <a:lnTo>
                  <a:pt x="0" y="148590"/>
                </a:lnTo>
                <a:cubicBezTo>
                  <a:pt x="0" y="139472"/>
                  <a:pt x="7392" y="132080"/>
                  <a:pt x="16510" y="132080"/>
                </a:cubicBezTo>
                <a:lnTo>
                  <a:pt x="37737" y="132080"/>
                </a:lnTo>
                <a:cubicBezTo>
                  <a:pt x="40678" y="120172"/>
                  <a:pt x="45283" y="108738"/>
                  <a:pt x="51417" y="98117"/>
                </a:cubicBezTo>
                <a:lnTo>
                  <a:pt x="36699" y="83399"/>
                </a:lnTo>
                <a:cubicBezTo>
                  <a:pt x="36638" y="83339"/>
                  <a:pt x="36577" y="83278"/>
                  <a:pt x="36517" y="83217"/>
                </a:cubicBezTo>
                <a:cubicBezTo>
                  <a:pt x="30157" y="76756"/>
                  <a:pt x="30238" y="66362"/>
                  <a:pt x="36699" y="60002"/>
                </a:cubicBezTo>
                <a:lnTo>
                  <a:pt x="60002" y="36699"/>
                </a:lnTo>
                <a:cubicBezTo>
                  <a:pt x="66477" y="30271"/>
                  <a:pt x="76925" y="30271"/>
                  <a:pt x="83399" y="36699"/>
                </a:cubicBezTo>
                <a:lnTo>
                  <a:pt x="98117" y="51794"/>
                </a:lnTo>
                <a:cubicBezTo>
                  <a:pt x="108718" y="45529"/>
                  <a:pt x="120152" y="40797"/>
                  <a:pt x="132080" y="37737"/>
                </a:cubicBezTo>
                <a:lnTo>
                  <a:pt x="132080" y="16510"/>
                </a:lnTo>
                <a:cubicBezTo>
                  <a:pt x="132080" y="7392"/>
                  <a:pt x="139472" y="0"/>
                  <a:pt x="14859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" name="Chart">
            <a:extLst>
              <a:ext uri="{FF2B5EF4-FFF2-40B4-BE49-F238E27FC236}">
                <a16:creationId xmlns:a16="http://schemas.microsoft.com/office/drawing/2014/main" id="{BE05AA7A-F93B-D3E9-135D-0DECBC1FFE0C}"/>
              </a:ext>
            </a:extLst>
          </p:cNvPr>
          <p:cNvSpPr>
            <a:spLocks noChangeAspect="1"/>
          </p:cNvSpPr>
          <p:nvPr/>
        </p:nvSpPr>
        <p:spPr>
          <a:xfrm>
            <a:off x="7993430" y="4394296"/>
            <a:ext cx="291731" cy="290220"/>
          </a:xfrm>
          <a:custGeom>
            <a:avLst/>
            <a:gdLst>
              <a:gd name="connsiteX0" fmla="*/ 7418 w 331967"/>
              <a:gd name="connsiteY0" fmla="*/ 313690 h 330247"/>
              <a:gd name="connsiteX1" fmla="*/ 9186 w 331967"/>
              <a:gd name="connsiteY1" fmla="*/ 313690 h 330247"/>
              <a:gd name="connsiteX2" fmla="*/ 322781 w 331967"/>
              <a:gd name="connsiteY2" fmla="*/ 313690 h 330247"/>
              <a:gd name="connsiteX3" fmla="*/ 331920 w 331967"/>
              <a:gd name="connsiteY3" fmla="*/ 321061 h 330247"/>
              <a:gd name="connsiteX4" fmla="*/ 324549 w 331967"/>
              <a:gd name="connsiteY4" fmla="*/ 330200 h 330247"/>
              <a:gd name="connsiteX5" fmla="*/ 322781 w 331967"/>
              <a:gd name="connsiteY5" fmla="*/ 330200 h 330247"/>
              <a:gd name="connsiteX6" fmla="*/ 9186 w 331967"/>
              <a:gd name="connsiteY6" fmla="*/ 330200 h 330247"/>
              <a:gd name="connsiteX7" fmla="*/ 47 w 331967"/>
              <a:gd name="connsiteY7" fmla="*/ 322829 h 330247"/>
              <a:gd name="connsiteX8" fmla="*/ 7418 w 331967"/>
              <a:gd name="connsiteY8" fmla="*/ 313690 h 330247"/>
              <a:gd name="connsiteX9" fmla="*/ 33903 w 331967"/>
              <a:gd name="connsiteY9" fmla="*/ 198120 h 330247"/>
              <a:gd name="connsiteX10" fmla="*/ 33903 w 331967"/>
              <a:gd name="connsiteY10" fmla="*/ 280670 h 330247"/>
              <a:gd name="connsiteX11" fmla="*/ 50413 w 331967"/>
              <a:gd name="connsiteY11" fmla="*/ 280670 h 330247"/>
              <a:gd name="connsiteX12" fmla="*/ 50413 w 331967"/>
              <a:gd name="connsiteY12" fmla="*/ 198120 h 330247"/>
              <a:gd name="connsiteX13" fmla="*/ 33903 w 331967"/>
              <a:gd name="connsiteY13" fmla="*/ 181610 h 330247"/>
              <a:gd name="connsiteX14" fmla="*/ 50413 w 331967"/>
              <a:gd name="connsiteY14" fmla="*/ 181610 h 330247"/>
              <a:gd name="connsiteX15" fmla="*/ 66923 w 331967"/>
              <a:gd name="connsiteY15" fmla="*/ 198120 h 330247"/>
              <a:gd name="connsiteX16" fmla="*/ 66923 w 331967"/>
              <a:gd name="connsiteY16" fmla="*/ 280670 h 330247"/>
              <a:gd name="connsiteX17" fmla="*/ 50413 w 331967"/>
              <a:gd name="connsiteY17" fmla="*/ 297180 h 330247"/>
              <a:gd name="connsiteX18" fmla="*/ 33903 w 331967"/>
              <a:gd name="connsiteY18" fmla="*/ 297180 h 330247"/>
              <a:gd name="connsiteX19" fmla="*/ 17393 w 331967"/>
              <a:gd name="connsiteY19" fmla="*/ 280670 h 330247"/>
              <a:gd name="connsiteX20" fmla="*/ 17393 w 331967"/>
              <a:gd name="connsiteY20" fmla="*/ 198120 h 330247"/>
              <a:gd name="connsiteX21" fmla="*/ 33903 w 331967"/>
              <a:gd name="connsiteY21" fmla="*/ 181610 h 330247"/>
              <a:gd name="connsiteX22" fmla="*/ 199003 w 331967"/>
              <a:gd name="connsiteY22" fmla="*/ 132080 h 330247"/>
              <a:gd name="connsiteX23" fmla="*/ 199003 w 331967"/>
              <a:gd name="connsiteY23" fmla="*/ 280670 h 330247"/>
              <a:gd name="connsiteX24" fmla="*/ 215513 w 331967"/>
              <a:gd name="connsiteY24" fmla="*/ 280670 h 330247"/>
              <a:gd name="connsiteX25" fmla="*/ 215513 w 331967"/>
              <a:gd name="connsiteY25" fmla="*/ 132080 h 330247"/>
              <a:gd name="connsiteX26" fmla="*/ 199003 w 331967"/>
              <a:gd name="connsiteY26" fmla="*/ 115570 h 330247"/>
              <a:gd name="connsiteX27" fmla="*/ 215513 w 331967"/>
              <a:gd name="connsiteY27" fmla="*/ 115570 h 330247"/>
              <a:gd name="connsiteX28" fmla="*/ 232023 w 331967"/>
              <a:gd name="connsiteY28" fmla="*/ 132080 h 330247"/>
              <a:gd name="connsiteX29" fmla="*/ 232023 w 331967"/>
              <a:gd name="connsiteY29" fmla="*/ 280670 h 330247"/>
              <a:gd name="connsiteX30" fmla="*/ 215513 w 331967"/>
              <a:gd name="connsiteY30" fmla="*/ 297180 h 330247"/>
              <a:gd name="connsiteX31" fmla="*/ 199003 w 331967"/>
              <a:gd name="connsiteY31" fmla="*/ 297180 h 330247"/>
              <a:gd name="connsiteX32" fmla="*/ 182493 w 331967"/>
              <a:gd name="connsiteY32" fmla="*/ 280670 h 330247"/>
              <a:gd name="connsiteX33" fmla="*/ 182493 w 331967"/>
              <a:gd name="connsiteY33" fmla="*/ 132080 h 330247"/>
              <a:gd name="connsiteX34" fmla="*/ 199003 w 331967"/>
              <a:gd name="connsiteY34" fmla="*/ 115570 h 330247"/>
              <a:gd name="connsiteX35" fmla="*/ 116453 w 331967"/>
              <a:gd name="connsiteY35" fmla="*/ 99060 h 330247"/>
              <a:gd name="connsiteX36" fmla="*/ 116453 w 331967"/>
              <a:gd name="connsiteY36" fmla="*/ 280670 h 330247"/>
              <a:gd name="connsiteX37" fmla="*/ 132963 w 331967"/>
              <a:gd name="connsiteY37" fmla="*/ 280670 h 330247"/>
              <a:gd name="connsiteX38" fmla="*/ 132963 w 331967"/>
              <a:gd name="connsiteY38" fmla="*/ 99060 h 330247"/>
              <a:gd name="connsiteX39" fmla="*/ 116453 w 331967"/>
              <a:gd name="connsiteY39" fmla="*/ 82550 h 330247"/>
              <a:gd name="connsiteX40" fmla="*/ 132963 w 331967"/>
              <a:gd name="connsiteY40" fmla="*/ 82550 h 330247"/>
              <a:gd name="connsiteX41" fmla="*/ 149473 w 331967"/>
              <a:gd name="connsiteY41" fmla="*/ 99060 h 330247"/>
              <a:gd name="connsiteX42" fmla="*/ 149473 w 331967"/>
              <a:gd name="connsiteY42" fmla="*/ 280670 h 330247"/>
              <a:gd name="connsiteX43" fmla="*/ 132963 w 331967"/>
              <a:gd name="connsiteY43" fmla="*/ 297180 h 330247"/>
              <a:gd name="connsiteX44" fmla="*/ 116453 w 331967"/>
              <a:gd name="connsiteY44" fmla="*/ 297180 h 330247"/>
              <a:gd name="connsiteX45" fmla="*/ 99943 w 331967"/>
              <a:gd name="connsiteY45" fmla="*/ 280670 h 330247"/>
              <a:gd name="connsiteX46" fmla="*/ 99943 w 331967"/>
              <a:gd name="connsiteY46" fmla="*/ 99060 h 330247"/>
              <a:gd name="connsiteX47" fmla="*/ 116453 w 331967"/>
              <a:gd name="connsiteY47" fmla="*/ 82550 h 330247"/>
              <a:gd name="connsiteX48" fmla="*/ 281553 w 331967"/>
              <a:gd name="connsiteY48" fmla="*/ 16510 h 330247"/>
              <a:gd name="connsiteX49" fmla="*/ 281553 w 331967"/>
              <a:gd name="connsiteY49" fmla="*/ 280671 h 330247"/>
              <a:gd name="connsiteX50" fmla="*/ 298063 w 331967"/>
              <a:gd name="connsiteY50" fmla="*/ 280671 h 330247"/>
              <a:gd name="connsiteX51" fmla="*/ 298063 w 331967"/>
              <a:gd name="connsiteY51" fmla="*/ 16510 h 330247"/>
              <a:gd name="connsiteX52" fmla="*/ 281553 w 331967"/>
              <a:gd name="connsiteY52" fmla="*/ 0 h 330247"/>
              <a:gd name="connsiteX53" fmla="*/ 298063 w 331967"/>
              <a:gd name="connsiteY53" fmla="*/ 0 h 330247"/>
              <a:gd name="connsiteX54" fmla="*/ 314573 w 331967"/>
              <a:gd name="connsiteY54" fmla="*/ 16510 h 330247"/>
              <a:gd name="connsiteX55" fmla="*/ 314573 w 331967"/>
              <a:gd name="connsiteY55" fmla="*/ 280671 h 330247"/>
              <a:gd name="connsiteX56" fmla="*/ 298063 w 331967"/>
              <a:gd name="connsiteY56" fmla="*/ 297181 h 330247"/>
              <a:gd name="connsiteX57" fmla="*/ 281553 w 331967"/>
              <a:gd name="connsiteY57" fmla="*/ 297181 h 330247"/>
              <a:gd name="connsiteX58" fmla="*/ 265043 w 331967"/>
              <a:gd name="connsiteY58" fmla="*/ 280671 h 330247"/>
              <a:gd name="connsiteX59" fmla="*/ 265043 w 331967"/>
              <a:gd name="connsiteY59" fmla="*/ 16510 h 330247"/>
              <a:gd name="connsiteX60" fmla="*/ 281553 w 331967"/>
              <a:gd name="connsiteY60" fmla="*/ 0 h 330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31967" h="330247">
                <a:moveTo>
                  <a:pt x="7418" y="313690"/>
                </a:moveTo>
                <a:cubicBezTo>
                  <a:pt x="8006" y="313627"/>
                  <a:pt x="8598" y="313627"/>
                  <a:pt x="9186" y="313690"/>
                </a:cubicBezTo>
                <a:lnTo>
                  <a:pt x="322781" y="313690"/>
                </a:lnTo>
                <a:cubicBezTo>
                  <a:pt x="327340" y="313202"/>
                  <a:pt x="331432" y="316502"/>
                  <a:pt x="331920" y="321061"/>
                </a:cubicBezTo>
                <a:cubicBezTo>
                  <a:pt x="332408" y="325620"/>
                  <a:pt x="329108" y="329712"/>
                  <a:pt x="324549" y="330200"/>
                </a:cubicBezTo>
                <a:cubicBezTo>
                  <a:pt x="323961" y="330263"/>
                  <a:pt x="323369" y="330263"/>
                  <a:pt x="322781" y="330200"/>
                </a:cubicBezTo>
                <a:lnTo>
                  <a:pt x="9186" y="330200"/>
                </a:lnTo>
                <a:cubicBezTo>
                  <a:pt x="4627" y="330688"/>
                  <a:pt x="535" y="327388"/>
                  <a:pt x="47" y="322829"/>
                </a:cubicBezTo>
                <a:cubicBezTo>
                  <a:pt x="-441" y="318269"/>
                  <a:pt x="2859" y="314178"/>
                  <a:pt x="7418" y="313690"/>
                </a:cubicBezTo>
                <a:close/>
                <a:moveTo>
                  <a:pt x="33903" y="198120"/>
                </a:moveTo>
                <a:lnTo>
                  <a:pt x="33903" y="280670"/>
                </a:lnTo>
                <a:lnTo>
                  <a:pt x="50413" y="280670"/>
                </a:lnTo>
                <a:lnTo>
                  <a:pt x="50413" y="198120"/>
                </a:lnTo>
                <a:close/>
                <a:moveTo>
                  <a:pt x="33903" y="181610"/>
                </a:moveTo>
                <a:lnTo>
                  <a:pt x="50413" y="181610"/>
                </a:lnTo>
                <a:cubicBezTo>
                  <a:pt x="59531" y="181610"/>
                  <a:pt x="66923" y="189002"/>
                  <a:pt x="66923" y="198120"/>
                </a:cubicBezTo>
                <a:lnTo>
                  <a:pt x="66923" y="280670"/>
                </a:lnTo>
                <a:cubicBezTo>
                  <a:pt x="66923" y="289788"/>
                  <a:pt x="59531" y="297180"/>
                  <a:pt x="50413" y="297180"/>
                </a:cubicBezTo>
                <a:lnTo>
                  <a:pt x="33903" y="297180"/>
                </a:lnTo>
                <a:cubicBezTo>
                  <a:pt x="24785" y="297180"/>
                  <a:pt x="17393" y="289788"/>
                  <a:pt x="17393" y="280670"/>
                </a:cubicBezTo>
                <a:lnTo>
                  <a:pt x="17393" y="198120"/>
                </a:lnTo>
                <a:cubicBezTo>
                  <a:pt x="17393" y="189002"/>
                  <a:pt x="24785" y="181610"/>
                  <a:pt x="33903" y="181610"/>
                </a:cubicBezTo>
                <a:close/>
                <a:moveTo>
                  <a:pt x="199003" y="132080"/>
                </a:moveTo>
                <a:lnTo>
                  <a:pt x="199003" y="280670"/>
                </a:lnTo>
                <a:lnTo>
                  <a:pt x="215513" y="280670"/>
                </a:lnTo>
                <a:lnTo>
                  <a:pt x="215513" y="132080"/>
                </a:lnTo>
                <a:close/>
                <a:moveTo>
                  <a:pt x="199003" y="115570"/>
                </a:moveTo>
                <a:lnTo>
                  <a:pt x="215513" y="115570"/>
                </a:lnTo>
                <a:cubicBezTo>
                  <a:pt x="224631" y="115570"/>
                  <a:pt x="232023" y="122962"/>
                  <a:pt x="232023" y="132080"/>
                </a:cubicBezTo>
                <a:lnTo>
                  <a:pt x="232023" y="280670"/>
                </a:lnTo>
                <a:cubicBezTo>
                  <a:pt x="232023" y="289788"/>
                  <a:pt x="224631" y="297180"/>
                  <a:pt x="215513" y="297180"/>
                </a:cubicBezTo>
                <a:lnTo>
                  <a:pt x="199003" y="297180"/>
                </a:lnTo>
                <a:cubicBezTo>
                  <a:pt x="189885" y="297180"/>
                  <a:pt x="182493" y="289788"/>
                  <a:pt x="182493" y="280670"/>
                </a:cubicBezTo>
                <a:lnTo>
                  <a:pt x="182493" y="132080"/>
                </a:lnTo>
                <a:cubicBezTo>
                  <a:pt x="182493" y="122962"/>
                  <a:pt x="189885" y="115570"/>
                  <a:pt x="199003" y="115570"/>
                </a:cubicBezTo>
                <a:close/>
                <a:moveTo>
                  <a:pt x="116453" y="99060"/>
                </a:moveTo>
                <a:lnTo>
                  <a:pt x="116453" y="280670"/>
                </a:lnTo>
                <a:lnTo>
                  <a:pt x="132963" y="280670"/>
                </a:lnTo>
                <a:lnTo>
                  <a:pt x="132963" y="99060"/>
                </a:lnTo>
                <a:close/>
                <a:moveTo>
                  <a:pt x="116453" y="82550"/>
                </a:moveTo>
                <a:lnTo>
                  <a:pt x="132963" y="82550"/>
                </a:lnTo>
                <a:cubicBezTo>
                  <a:pt x="142081" y="82550"/>
                  <a:pt x="149473" y="89942"/>
                  <a:pt x="149473" y="99060"/>
                </a:cubicBezTo>
                <a:lnTo>
                  <a:pt x="149473" y="280670"/>
                </a:lnTo>
                <a:cubicBezTo>
                  <a:pt x="149473" y="289788"/>
                  <a:pt x="142081" y="297180"/>
                  <a:pt x="132963" y="297180"/>
                </a:cubicBezTo>
                <a:lnTo>
                  <a:pt x="116453" y="297180"/>
                </a:lnTo>
                <a:cubicBezTo>
                  <a:pt x="107335" y="297180"/>
                  <a:pt x="99943" y="289788"/>
                  <a:pt x="99943" y="280670"/>
                </a:cubicBezTo>
                <a:lnTo>
                  <a:pt x="99943" y="99060"/>
                </a:lnTo>
                <a:cubicBezTo>
                  <a:pt x="99943" y="89942"/>
                  <a:pt x="107335" y="82550"/>
                  <a:pt x="116453" y="82550"/>
                </a:cubicBezTo>
                <a:close/>
                <a:moveTo>
                  <a:pt x="281553" y="16510"/>
                </a:moveTo>
                <a:lnTo>
                  <a:pt x="281553" y="280671"/>
                </a:lnTo>
                <a:lnTo>
                  <a:pt x="298063" y="280671"/>
                </a:lnTo>
                <a:lnTo>
                  <a:pt x="298063" y="16510"/>
                </a:lnTo>
                <a:close/>
                <a:moveTo>
                  <a:pt x="281553" y="0"/>
                </a:moveTo>
                <a:lnTo>
                  <a:pt x="298063" y="0"/>
                </a:lnTo>
                <a:cubicBezTo>
                  <a:pt x="307181" y="0"/>
                  <a:pt x="314573" y="7392"/>
                  <a:pt x="314573" y="16510"/>
                </a:cubicBezTo>
                <a:lnTo>
                  <a:pt x="314573" y="280671"/>
                </a:lnTo>
                <a:cubicBezTo>
                  <a:pt x="314573" y="289789"/>
                  <a:pt x="307181" y="297181"/>
                  <a:pt x="298063" y="297181"/>
                </a:cubicBezTo>
                <a:lnTo>
                  <a:pt x="281553" y="297181"/>
                </a:lnTo>
                <a:cubicBezTo>
                  <a:pt x="272435" y="297181"/>
                  <a:pt x="265043" y="289789"/>
                  <a:pt x="265043" y="280671"/>
                </a:cubicBezTo>
                <a:lnTo>
                  <a:pt x="265043" y="16510"/>
                </a:lnTo>
                <a:cubicBezTo>
                  <a:pt x="265043" y="7392"/>
                  <a:pt x="272435" y="0"/>
                  <a:pt x="281553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Pricetag">
            <a:extLst>
              <a:ext uri="{FF2B5EF4-FFF2-40B4-BE49-F238E27FC236}">
                <a16:creationId xmlns:a16="http://schemas.microsoft.com/office/drawing/2014/main" id="{6E4AA60A-316D-B952-F056-751E04411BF4}"/>
              </a:ext>
            </a:extLst>
          </p:cNvPr>
          <p:cNvSpPr>
            <a:spLocks noChangeAspect="1"/>
          </p:cNvSpPr>
          <p:nvPr/>
        </p:nvSpPr>
        <p:spPr>
          <a:xfrm>
            <a:off x="6873816" y="3622529"/>
            <a:ext cx="299401" cy="299316"/>
          </a:xfrm>
          <a:custGeom>
            <a:avLst/>
            <a:gdLst>
              <a:gd name="connsiteX0" fmla="*/ 157091 w 330209"/>
              <a:gd name="connsiteY0" fmla="*/ 190478 h 330116"/>
              <a:gd name="connsiteX1" fmla="*/ 157091 w 330209"/>
              <a:gd name="connsiteY1" fmla="*/ 239725 h 330116"/>
              <a:gd name="connsiteX2" fmla="*/ 172752 w 330209"/>
              <a:gd name="connsiteY2" fmla="*/ 233404 h 330116"/>
              <a:gd name="connsiteX3" fmla="*/ 182186 w 330209"/>
              <a:gd name="connsiteY3" fmla="*/ 215479 h 330116"/>
              <a:gd name="connsiteX4" fmla="*/ 176148 w 330209"/>
              <a:gd name="connsiteY4" fmla="*/ 198780 h 330116"/>
              <a:gd name="connsiteX5" fmla="*/ 157091 w 330209"/>
              <a:gd name="connsiteY5" fmla="*/ 190478 h 330116"/>
              <a:gd name="connsiteX6" fmla="*/ 143316 w 330209"/>
              <a:gd name="connsiteY6" fmla="*/ 125098 h 330116"/>
              <a:gd name="connsiteX7" fmla="*/ 128787 w 330209"/>
              <a:gd name="connsiteY7" fmla="*/ 130759 h 330116"/>
              <a:gd name="connsiteX8" fmla="*/ 120579 w 330209"/>
              <a:gd name="connsiteY8" fmla="*/ 147646 h 330116"/>
              <a:gd name="connsiteX9" fmla="*/ 126051 w 330209"/>
              <a:gd name="connsiteY9" fmla="*/ 162175 h 330116"/>
              <a:gd name="connsiteX10" fmla="*/ 143316 w 330209"/>
              <a:gd name="connsiteY10" fmla="*/ 171138 h 330116"/>
              <a:gd name="connsiteX11" fmla="*/ 151393 w 330209"/>
              <a:gd name="connsiteY11" fmla="*/ 95270 h 330116"/>
              <a:gd name="connsiteX12" fmla="*/ 157280 w 330209"/>
              <a:gd name="connsiteY12" fmla="*/ 102173 h 330116"/>
              <a:gd name="connsiteX13" fmla="*/ 157280 w 330209"/>
              <a:gd name="connsiteY13" fmla="*/ 110475 h 330116"/>
              <a:gd name="connsiteX14" fmla="*/ 183413 w 330209"/>
              <a:gd name="connsiteY14" fmla="*/ 120570 h 330116"/>
              <a:gd name="connsiteX15" fmla="*/ 194262 w 330209"/>
              <a:gd name="connsiteY15" fmla="*/ 146137 h 330116"/>
              <a:gd name="connsiteX16" fmla="*/ 191715 w 330209"/>
              <a:gd name="connsiteY16" fmla="*/ 152835 h 330116"/>
              <a:gd name="connsiteX17" fmla="*/ 191617 w 330209"/>
              <a:gd name="connsiteY17" fmla="*/ 152933 h 330116"/>
              <a:gd name="connsiteX18" fmla="*/ 180677 w 330209"/>
              <a:gd name="connsiteY18" fmla="*/ 152835 h 330116"/>
              <a:gd name="connsiteX19" fmla="*/ 178130 w 330209"/>
              <a:gd name="connsiteY19" fmla="*/ 146137 h 330116"/>
              <a:gd name="connsiteX20" fmla="*/ 170205 w 330209"/>
              <a:gd name="connsiteY20" fmla="*/ 129815 h 330116"/>
              <a:gd name="connsiteX21" fmla="*/ 157280 w 330209"/>
              <a:gd name="connsiteY21" fmla="*/ 125287 h 330116"/>
              <a:gd name="connsiteX22" fmla="*/ 157280 w 330209"/>
              <a:gd name="connsiteY22" fmla="*/ 175194 h 330116"/>
              <a:gd name="connsiteX23" fmla="*/ 187186 w 330209"/>
              <a:gd name="connsiteY23" fmla="*/ 188685 h 330116"/>
              <a:gd name="connsiteX24" fmla="*/ 198696 w 330209"/>
              <a:gd name="connsiteY24" fmla="*/ 214347 h 330116"/>
              <a:gd name="connsiteX25" fmla="*/ 185583 w 330209"/>
              <a:gd name="connsiteY25" fmla="*/ 243216 h 330116"/>
              <a:gd name="connsiteX26" fmla="*/ 157280 w 330209"/>
              <a:gd name="connsiteY26" fmla="*/ 254725 h 330116"/>
              <a:gd name="connsiteX27" fmla="*/ 157280 w 330209"/>
              <a:gd name="connsiteY27" fmla="*/ 266707 h 330116"/>
              <a:gd name="connsiteX28" fmla="*/ 157280 w 330209"/>
              <a:gd name="connsiteY28" fmla="*/ 268104 h 330116"/>
              <a:gd name="connsiteX29" fmla="*/ 150204 w 330209"/>
              <a:gd name="connsiteY29" fmla="*/ 273783 h 330116"/>
              <a:gd name="connsiteX30" fmla="*/ 148804 w 330209"/>
              <a:gd name="connsiteY30" fmla="*/ 273764 h 330116"/>
              <a:gd name="connsiteX31" fmla="*/ 143316 w 330209"/>
              <a:gd name="connsiteY31" fmla="*/ 266707 h 330116"/>
              <a:gd name="connsiteX32" fmla="*/ 143316 w 330209"/>
              <a:gd name="connsiteY32" fmla="*/ 254725 h 330116"/>
              <a:gd name="connsiteX33" fmla="*/ 115579 w 330209"/>
              <a:gd name="connsiteY33" fmla="*/ 245291 h 330116"/>
              <a:gd name="connsiteX34" fmla="*/ 101050 w 330209"/>
              <a:gd name="connsiteY34" fmla="*/ 209724 h 330116"/>
              <a:gd name="connsiteX35" fmla="*/ 103409 w 330209"/>
              <a:gd name="connsiteY35" fmla="*/ 203214 h 330116"/>
              <a:gd name="connsiteX36" fmla="*/ 103804 w 330209"/>
              <a:gd name="connsiteY36" fmla="*/ 202819 h 330116"/>
              <a:gd name="connsiteX37" fmla="*/ 114070 w 330209"/>
              <a:gd name="connsiteY37" fmla="*/ 203214 h 330116"/>
              <a:gd name="connsiteX38" fmla="*/ 116334 w 330209"/>
              <a:gd name="connsiteY38" fmla="*/ 209630 h 330116"/>
              <a:gd name="connsiteX39" fmla="*/ 125768 w 330209"/>
              <a:gd name="connsiteY39" fmla="*/ 232649 h 330116"/>
              <a:gd name="connsiteX40" fmla="*/ 143599 w 330209"/>
              <a:gd name="connsiteY40" fmla="*/ 239536 h 330116"/>
              <a:gd name="connsiteX41" fmla="*/ 143599 w 330209"/>
              <a:gd name="connsiteY41" fmla="*/ 186138 h 330116"/>
              <a:gd name="connsiteX42" fmla="*/ 115296 w 330209"/>
              <a:gd name="connsiteY42" fmla="*/ 173496 h 330116"/>
              <a:gd name="connsiteX43" fmla="*/ 104258 w 330209"/>
              <a:gd name="connsiteY43" fmla="*/ 148873 h 330116"/>
              <a:gd name="connsiteX44" fmla="*/ 116617 w 330209"/>
              <a:gd name="connsiteY44" fmla="*/ 120570 h 330116"/>
              <a:gd name="connsiteX45" fmla="*/ 143316 w 330209"/>
              <a:gd name="connsiteY45" fmla="*/ 110381 h 330116"/>
              <a:gd name="connsiteX46" fmla="*/ 143316 w 330209"/>
              <a:gd name="connsiteY46" fmla="*/ 102173 h 330116"/>
              <a:gd name="connsiteX47" fmla="*/ 143316 w 330209"/>
              <a:gd name="connsiteY47" fmla="*/ 100773 h 330116"/>
              <a:gd name="connsiteX48" fmla="*/ 150204 w 330209"/>
              <a:gd name="connsiteY48" fmla="*/ 95286 h 330116"/>
              <a:gd name="connsiteX49" fmla="*/ 151393 w 330209"/>
              <a:gd name="connsiteY49" fmla="*/ 95270 h 330116"/>
              <a:gd name="connsiteX50" fmla="*/ 264169 w 330209"/>
              <a:gd name="connsiteY50" fmla="*/ 49530 h 330116"/>
              <a:gd name="connsiteX51" fmla="*/ 247659 w 330209"/>
              <a:gd name="connsiteY51" fmla="*/ 66040 h 330116"/>
              <a:gd name="connsiteX52" fmla="*/ 264169 w 330209"/>
              <a:gd name="connsiteY52" fmla="*/ 82550 h 330116"/>
              <a:gd name="connsiteX53" fmla="*/ 280679 w 330209"/>
              <a:gd name="connsiteY53" fmla="*/ 66040 h 330116"/>
              <a:gd name="connsiteX54" fmla="*/ 264169 w 330209"/>
              <a:gd name="connsiteY54" fmla="*/ 49530 h 330116"/>
              <a:gd name="connsiteX55" fmla="*/ 264169 w 330209"/>
              <a:gd name="connsiteY55" fmla="*/ 33020 h 330116"/>
              <a:gd name="connsiteX56" fmla="*/ 297189 w 330209"/>
              <a:gd name="connsiteY56" fmla="*/ 66040 h 330116"/>
              <a:gd name="connsiteX57" fmla="*/ 264169 w 330209"/>
              <a:gd name="connsiteY57" fmla="*/ 99060 h 330116"/>
              <a:gd name="connsiteX58" fmla="*/ 231149 w 330209"/>
              <a:gd name="connsiteY58" fmla="*/ 66040 h 330116"/>
              <a:gd name="connsiteX59" fmla="*/ 264169 w 330209"/>
              <a:gd name="connsiteY59" fmla="*/ 33020 h 330116"/>
              <a:gd name="connsiteX60" fmla="*/ 181619 w 330209"/>
              <a:gd name="connsiteY60" fmla="*/ 16510 h 330116"/>
              <a:gd name="connsiteX61" fmla="*/ 16519 w 330209"/>
              <a:gd name="connsiteY61" fmla="*/ 181611 h 330116"/>
              <a:gd name="connsiteX62" fmla="*/ 148599 w 330209"/>
              <a:gd name="connsiteY62" fmla="*/ 313691 h 330116"/>
              <a:gd name="connsiteX63" fmla="*/ 313699 w 330209"/>
              <a:gd name="connsiteY63" fmla="*/ 148591 h 330116"/>
              <a:gd name="connsiteX64" fmla="*/ 313699 w 330209"/>
              <a:gd name="connsiteY64" fmla="*/ 16510 h 330116"/>
              <a:gd name="connsiteX65" fmla="*/ 181619 w 330209"/>
              <a:gd name="connsiteY65" fmla="*/ 0 h 330116"/>
              <a:gd name="connsiteX66" fmla="*/ 313699 w 330209"/>
              <a:gd name="connsiteY66" fmla="*/ 0 h 330116"/>
              <a:gd name="connsiteX67" fmla="*/ 330209 w 330209"/>
              <a:gd name="connsiteY67" fmla="*/ 16510 h 330116"/>
              <a:gd name="connsiteX68" fmla="*/ 330209 w 330209"/>
              <a:gd name="connsiteY68" fmla="*/ 148591 h 330116"/>
              <a:gd name="connsiteX69" fmla="*/ 325398 w 330209"/>
              <a:gd name="connsiteY69" fmla="*/ 160384 h 330116"/>
              <a:gd name="connsiteX70" fmla="*/ 160298 w 330209"/>
              <a:gd name="connsiteY70" fmla="*/ 325296 h 330116"/>
              <a:gd name="connsiteX71" fmla="*/ 136901 w 330209"/>
              <a:gd name="connsiteY71" fmla="*/ 325296 h 330116"/>
              <a:gd name="connsiteX72" fmla="*/ 4821 w 330209"/>
              <a:gd name="connsiteY72" fmla="*/ 193215 h 330116"/>
              <a:gd name="connsiteX73" fmla="*/ 4821 w 330209"/>
              <a:gd name="connsiteY73" fmla="*/ 169818 h 330116"/>
              <a:gd name="connsiteX74" fmla="*/ 169827 w 330209"/>
              <a:gd name="connsiteY74" fmla="*/ 4812 h 330116"/>
              <a:gd name="connsiteX75" fmla="*/ 181619 w 330209"/>
              <a:gd name="connsiteY75" fmla="*/ 0 h 330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30209" h="330116">
                <a:moveTo>
                  <a:pt x="157091" y="190478"/>
                </a:moveTo>
                <a:lnTo>
                  <a:pt x="157091" y="239725"/>
                </a:lnTo>
                <a:cubicBezTo>
                  <a:pt x="162742" y="238902"/>
                  <a:pt x="168113" y="236734"/>
                  <a:pt x="172752" y="233404"/>
                </a:cubicBezTo>
                <a:cubicBezTo>
                  <a:pt x="178811" y="229486"/>
                  <a:pt x="182387" y="222691"/>
                  <a:pt x="182186" y="215479"/>
                </a:cubicBezTo>
                <a:cubicBezTo>
                  <a:pt x="182697" y="209299"/>
                  <a:pt x="180493" y="203204"/>
                  <a:pt x="176148" y="198780"/>
                </a:cubicBezTo>
                <a:cubicBezTo>
                  <a:pt x="170492" y="194630"/>
                  <a:pt x="163982" y="191794"/>
                  <a:pt x="157091" y="190478"/>
                </a:cubicBezTo>
                <a:close/>
                <a:moveTo>
                  <a:pt x="143316" y="125098"/>
                </a:moveTo>
                <a:cubicBezTo>
                  <a:pt x="138069" y="125714"/>
                  <a:pt x="133068" y="127663"/>
                  <a:pt x="128787" y="130759"/>
                </a:cubicBezTo>
                <a:cubicBezTo>
                  <a:pt x="123375" y="134640"/>
                  <a:pt x="120288" y="140992"/>
                  <a:pt x="120579" y="147646"/>
                </a:cubicBezTo>
                <a:cubicBezTo>
                  <a:pt x="120362" y="153030"/>
                  <a:pt x="122336" y="158272"/>
                  <a:pt x="126051" y="162175"/>
                </a:cubicBezTo>
                <a:cubicBezTo>
                  <a:pt x="130963" y="166564"/>
                  <a:pt x="136900" y="169646"/>
                  <a:pt x="143316" y="171138"/>
                </a:cubicBezTo>
                <a:close/>
                <a:moveTo>
                  <a:pt x="151393" y="95270"/>
                </a:moveTo>
                <a:cubicBezTo>
                  <a:pt x="154924" y="95550"/>
                  <a:pt x="157560" y="98641"/>
                  <a:pt x="157280" y="102173"/>
                </a:cubicBezTo>
                <a:lnTo>
                  <a:pt x="157280" y="110475"/>
                </a:lnTo>
                <a:cubicBezTo>
                  <a:pt x="166884" y="110779"/>
                  <a:pt x="176099" y="114338"/>
                  <a:pt x="183413" y="120570"/>
                </a:cubicBezTo>
                <a:cubicBezTo>
                  <a:pt x="190601" y="127091"/>
                  <a:pt x="194567" y="136436"/>
                  <a:pt x="194262" y="146137"/>
                </a:cubicBezTo>
                <a:cubicBezTo>
                  <a:pt x="194327" y="148618"/>
                  <a:pt x="193412" y="151024"/>
                  <a:pt x="191715" y="152835"/>
                </a:cubicBezTo>
                <a:cubicBezTo>
                  <a:pt x="191683" y="152868"/>
                  <a:pt x="191650" y="152901"/>
                  <a:pt x="191617" y="152933"/>
                </a:cubicBezTo>
                <a:cubicBezTo>
                  <a:pt x="188569" y="155927"/>
                  <a:pt x="183671" y="155883"/>
                  <a:pt x="180677" y="152835"/>
                </a:cubicBezTo>
                <a:cubicBezTo>
                  <a:pt x="178980" y="151024"/>
                  <a:pt x="178065" y="148618"/>
                  <a:pt x="178130" y="146137"/>
                </a:cubicBezTo>
                <a:cubicBezTo>
                  <a:pt x="178265" y="139739"/>
                  <a:pt x="175316" y="133666"/>
                  <a:pt x="170205" y="129815"/>
                </a:cubicBezTo>
                <a:cubicBezTo>
                  <a:pt x="166378" y="127180"/>
                  <a:pt x="161915" y="125616"/>
                  <a:pt x="157280" y="125287"/>
                </a:cubicBezTo>
                <a:lnTo>
                  <a:pt x="157280" y="175194"/>
                </a:lnTo>
                <a:cubicBezTo>
                  <a:pt x="168044" y="177665"/>
                  <a:pt x="178210" y="182250"/>
                  <a:pt x="187186" y="188685"/>
                </a:cubicBezTo>
                <a:cubicBezTo>
                  <a:pt x="194803" y="194985"/>
                  <a:pt x="199057" y="204469"/>
                  <a:pt x="198696" y="214347"/>
                </a:cubicBezTo>
                <a:cubicBezTo>
                  <a:pt x="198908" y="225456"/>
                  <a:pt x="194089" y="236066"/>
                  <a:pt x="185583" y="243216"/>
                </a:cubicBezTo>
                <a:cubicBezTo>
                  <a:pt x="177571" y="249895"/>
                  <a:pt x="167680" y="253917"/>
                  <a:pt x="157280" y="254725"/>
                </a:cubicBezTo>
                <a:lnTo>
                  <a:pt x="157280" y="266707"/>
                </a:lnTo>
                <a:cubicBezTo>
                  <a:pt x="157331" y="267171"/>
                  <a:pt x="157331" y="267640"/>
                  <a:pt x="157280" y="268104"/>
                </a:cubicBezTo>
                <a:cubicBezTo>
                  <a:pt x="156894" y="271626"/>
                  <a:pt x="153726" y="274169"/>
                  <a:pt x="150204" y="273783"/>
                </a:cubicBezTo>
                <a:cubicBezTo>
                  <a:pt x="149738" y="273828"/>
                  <a:pt x="149269" y="273822"/>
                  <a:pt x="148804" y="273764"/>
                </a:cubicBezTo>
                <a:cubicBezTo>
                  <a:pt x="145340" y="273330"/>
                  <a:pt x="142883" y="270171"/>
                  <a:pt x="143316" y="266707"/>
                </a:cubicBezTo>
                <a:lnTo>
                  <a:pt x="143316" y="254725"/>
                </a:lnTo>
                <a:cubicBezTo>
                  <a:pt x="133403" y="254069"/>
                  <a:pt x="123837" y="250816"/>
                  <a:pt x="115579" y="245291"/>
                </a:cubicBezTo>
                <a:cubicBezTo>
                  <a:pt x="105355" y="236421"/>
                  <a:pt x="99960" y="223216"/>
                  <a:pt x="101050" y="209724"/>
                </a:cubicBezTo>
                <a:cubicBezTo>
                  <a:pt x="100876" y="207317"/>
                  <a:pt x="101734" y="204950"/>
                  <a:pt x="103409" y="203214"/>
                </a:cubicBezTo>
                <a:cubicBezTo>
                  <a:pt x="103536" y="203078"/>
                  <a:pt x="103667" y="202946"/>
                  <a:pt x="103804" y="202819"/>
                </a:cubicBezTo>
                <a:cubicBezTo>
                  <a:pt x="106748" y="200094"/>
                  <a:pt x="111344" y="200270"/>
                  <a:pt x="114070" y="203214"/>
                </a:cubicBezTo>
                <a:cubicBezTo>
                  <a:pt x="115696" y="204937"/>
                  <a:pt x="116518" y="207267"/>
                  <a:pt x="116334" y="209630"/>
                </a:cubicBezTo>
                <a:cubicBezTo>
                  <a:pt x="115757" y="218348"/>
                  <a:pt x="119239" y="226844"/>
                  <a:pt x="125768" y="232649"/>
                </a:cubicBezTo>
                <a:cubicBezTo>
                  <a:pt x="130948" y="236573"/>
                  <a:pt x="137127" y="238959"/>
                  <a:pt x="143599" y="239536"/>
                </a:cubicBezTo>
                <a:lnTo>
                  <a:pt x="143599" y="186138"/>
                </a:lnTo>
                <a:cubicBezTo>
                  <a:pt x="133325" y="184136"/>
                  <a:pt x="123644" y="179812"/>
                  <a:pt x="115296" y="173496"/>
                </a:cubicBezTo>
                <a:cubicBezTo>
                  <a:pt x="108032" y="167418"/>
                  <a:pt x="103962" y="158340"/>
                  <a:pt x="104258" y="148873"/>
                </a:cubicBezTo>
                <a:cubicBezTo>
                  <a:pt x="103908" y="138059"/>
                  <a:pt x="108448" y="127663"/>
                  <a:pt x="116617" y="120570"/>
                </a:cubicBezTo>
                <a:cubicBezTo>
                  <a:pt x="124152" y="114326"/>
                  <a:pt x="133537" y="110745"/>
                  <a:pt x="143316" y="110381"/>
                </a:cubicBezTo>
                <a:lnTo>
                  <a:pt x="143316" y="102173"/>
                </a:lnTo>
                <a:cubicBezTo>
                  <a:pt x="143263" y="101708"/>
                  <a:pt x="143263" y="101238"/>
                  <a:pt x="143316" y="100773"/>
                </a:cubicBezTo>
                <a:cubicBezTo>
                  <a:pt x="143703" y="97356"/>
                  <a:pt x="146787" y="94899"/>
                  <a:pt x="150204" y="95286"/>
                </a:cubicBezTo>
                <a:cubicBezTo>
                  <a:pt x="150599" y="95244"/>
                  <a:pt x="150997" y="95239"/>
                  <a:pt x="151393" y="95270"/>
                </a:cubicBezTo>
                <a:close/>
                <a:moveTo>
                  <a:pt x="264169" y="49530"/>
                </a:moveTo>
                <a:cubicBezTo>
                  <a:pt x="255051" y="49530"/>
                  <a:pt x="247659" y="56922"/>
                  <a:pt x="247659" y="66040"/>
                </a:cubicBezTo>
                <a:cubicBezTo>
                  <a:pt x="247659" y="75158"/>
                  <a:pt x="255051" y="82550"/>
                  <a:pt x="264169" y="82550"/>
                </a:cubicBezTo>
                <a:cubicBezTo>
                  <a:pt x="273287" y="82550"/>
                  <a:pt x="280679" y="75158"/>
                  <a:pt x="280679" y="66040"/>
                </a:cubicBezTo>
                <a:cubicBezTo>
                  <a:pt x="280679" y="56922"/>
                  <a:pt x="273287" y="49530"/>
                  <a:pt x="264169" y="49530"/>
                </a:cubicBezTo>
                <a:close/>
                <a:moveTo>
                  <a:pt x="264169" y="33020"/>
                </a:moveTo>
                <a:cubicBezTo>
                  <a:pt x="282405" y="33020"/>
                  <a:pt x="297189" y="47804"/>
                  <a:pt x="297189" y="66040"/>
                </a:cubicBezTo>
                <a:cubicBezTo>
                  <a:pt x="297189" y="84276"/>
                  <a:pt x="282405" y="99060"/>
                  <a:pt x="264169" y="99060"/>
                </a:cubicBezTo>
                <a:cubicBezTo>
                  <a:pt x="245933" y="99060"/>
                  <a:pt x="231149" y="84276"/>
                  <a:pt x="231149" y="66040"/>
                </a:cubicBezTo>
                <a:cubicBezTo>
                  <a:pt x="231149" y="47804"/>
                  <a:pt x="245933" y="33020"/>
                  <a:pt x="264169" y="33020"/>
                </a:cubicBezTo>
                <a:close/>
                <a:moveTo>
                  <a:pt x="181619" y="16510"/>
                </a:moveTo>
                <a:lnTo>
                  <a:pt x="16519" y="181611"/>
                </a:lnTo>
                <a:lnTo>
                  <a:pt x="148599" y="313691"/>
                </a:lnTo>
                <a:lnTo>
                  <a:pt x="313699" y="148591"/>
                </a:lnTo>
                <a:lnTo>
                  <a:pt x="313699" y="16510"/>
                </a:lnTo>
                <a:close/>
                <a:moveTo>
                  <a:pt x="181619" y="0"/>
                </a:moveTo>
                <a:lnTo>
                  <a:pt x="313699" y="0"/>
                </a:lnTo>
                <a:cubicBezTo>
                  <a:pt x="322818" y="0"/>
                  <a:pt x="330209" y="7392"/>
                  <a:pt x="330209" y="16510"/>
                </a:cubicBezTo>
                <a:lnTo>
                  <a:pt x="330209" y="148591"/>
                </a:lnTo>
                <a:cubicBezTo>
                  <a:pt x="330237" y="153006"/>
                  <a:pt x="328506" y="157249"/>
                  <a:pt x="325398" y="160384"/>
                </a:cubicBezTo>
                <a:lnTo>
                  <a:pt x="160298" y="325296"/>
                </a:lnTo>
                <a:cubicBezTo>
                  <a:pt x="153823" y="331723"/>
                  <a:pt x="143375" y="331723"/>
                  <a:pt x="136901" y="325296"/>
                </a:cubicBezTo>
                <a:lnTo>
                  <a:pt x="4821" y="193215"/>
                </a:lnTo>
                <a:cubicBezTo>
                  <a:pt x="-1607" y="186741"/>
                  <a:pt x="-1607" y="176293"/>
                  <a:pt x="4821" y="169818"/>
                </a:cubicBezTo>
                <a:lnTo>
                  <a:pt x="169827" y="4812"/>
                </a:lnTo>
                <a:cubicBezTo>
                  <a:pt x="172962" y="1704"/>
                  <a:pt x="177205" y="-27"/>
                  <a:pt x="181619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Chat">
            <a:extLst>
              <a:ext uri="{FF2B5EF4-FFF2-40B4-BE49-F238E27FC236}">
                <a16:creationId xmlns:a16="http://schemas.microsoft.com/office/drawing/2014/main" id="{50973167-76B3-D3BF-5B64-A87BFB6DCAF4}"/>
              </a:ext>
            </a:extLst>
          </p:cNvPr>
          <p:cNvSpPr>
            <a:spLocks noChangeAspect="1"/>
          </p:cNvSpPr>
          <p:nvPr/>
        </p:nvSpPr>
        <p:spPr>
          <a:xfrm>
            <a:off x="8683190" y="2423984"/>
            <a:ext cx="290178" cy="290178"/>
          </a:xfrm>
          <a:custGeom>
            <a:avLst/>
            <a:gdLst>
              <a:gd name="connsiteX0" fmla="*/ 82550 w 330200"/>
              <a:gd name="connsiteY0" fmla="*/ 165100 h 330200"/>
              <a:gd name="connsiteX1" fmla="*/ 247651 w 330200"/>
              <a:gd name="connsiteY1" fmla="*/ 165100 h 330200"/>
              <a:gd name="connsiteX2" fmla="*/ 247651 w 330200"/>
              <a:gd name="connsiteY2" fmla="*/ 181610 h 330200"/>
              <a:gd name="connsiteX3" fmla="*/ 82550 w 330200"/>
              <a:gd name="connsiteY3" fmla="*/ 181610 h 330200"/>
              <a:gd name="connsiteX4" fmla="*/ 49530 w 330200"/>
              <a:gd name="connsiteY4" fmla="*/ 99060 h 330200"/>
              <a:gd name="connsiteX5" fmla="*/ 280671 w 330200"/>
              <a:gd name="connsiteY5" fmla="*/ 99060 h 330200"/>
              <a:gd name="connsiteX6" fmla="*/ 280671 w 330200"/>
              <a:gd name="connsiteY6" fmla="*/ 115570 h 330200"/>
              <a:gd name="connsiteX7" fmla="*/ 49530 w 330200"/>
              <a:gd name="connsiteY7" fmla="*/ 115570 h 330200"/>
              <a:gd name="connsiteX8" fmla="*/ 16510 w 330200"/>
              <a:gd name="connsiteY8" fmla="*/ 16510 h 330200"/>
              <a:gd name="connsiteX9" fmla="*/ 16510 w 330200"/>
              <a:gd name="connsiteY9" fmla="*/ 264160 h 330200"/>
              <a:gd name="connsiteX10" fmla="*/ 122646 w 330200"/>
              <a:gd name="connsiteY10" fmla="*/ 264160 h 330200"/>
              <a:gd name="connsiteX11" fmla="*/ 165100 w 330200"/>
              <a:gd name="connsiteY11" fmla="*/ 306803 h 330200"/>
              <a:gd name="connsiteX12" fmla="*/ 207554 w 330200"/>
              <a:gd name="connsiteY12" fmla="*/ 264160 h 330200"/>
              <a:gd name="connsiteX13" fmla="*/ 313690 w 330200"/>
              <a:gd name="connsiteY13" fmla="*/ 264160 h 330200"/>
              <a:gd name="connsiteX14" fmla="*/ 313690 w 330200"/>
              <a:gd name="connsiteY14" fmla="*/ 16510 h 330200"/>
              <a:gd name="connsiteX15" fmla="*/ 16510 w 330200"/>
              <a:gd name="connsiteY15" fmla="*/ 0 h 330200"/>
              <a:gd name="connsiteX16" fmla="*/ 313690 w 330200"/>
              <a:gd name="connsiteY16" fmla="*/ 0 h 330200"/>
              <a:gd name="connsiteX17" fmla="*/ 330200 w 330200"/>
              <a:gd name="connsiteY17" fmla="*/ 16510 h 330200"/>
              <a:gd name="connsiteX18" fmla="*/ 330200 w 330200"/>
              <a:gd name="connsiteY18" fmla="*/ 264160 h 330200"/>
              <a:gd name="connsiteX19" fmla="*/ 313690 w 330200"/>
              <a:gd name="connsiteY19" fmla="*/ 280670 h 330200"/>
              <a:gd name="connsiteX20" fmla="*/ 214630 w 330200"/>
              <a:gd name="connsiteY20" fmla="*/ 280670 h 330200"/>
              <a:gd name="connsiteX21" fmla="*/ 165100 w 330200"/>
              <a:gd name="connsiteY21" fmla="*/ 330200 h 330200"/>
              <a:gd name="connsiteX22" fmla="*/ 115570 w 330200"/>
              <a:gd name="connsiteY22" fmla="*/ 280670 h 330200"/>
              <a:gd name="connsiteX23" fmla="*/ 16510 w 330200"/>
              <a:gd name="connsiteY23" fmla="*/ 280670 h 330200"/>
              <a:gd name="connsiteX24" fmla="*/ 0 w 330200"/>
              <a:gd name="connsiteY24" fmla="*/ 264160 h 330200"/>
              <a:gd name="connsiteX25" fmla="*/ 0 w 330200"/>
              <a:gd name="connsiteY25" fmla="*/ 16510 h 330200"/>
              <a:gd name="connsiteX26" fmla="*/ 16510 w 330200"/>
              <a:gd name="connsiteY2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30200" h="330200">
                <a:moveTo>
                  <a:pt x="82550" y="165100"/>
                </a:moveTo>
                <a:lnTo>
                  <a:pt x="247651" y="165100"/>
                </a:lnTo>
                <a:lnTo>
                  <a:pt x="247651" y="181610"/>
                </a:lnTo>
                <a:lnTo>
                  <a:pt x="82550" y="181610"/>
                </a:lnTo>
                <a:close/>
                <a:moveTo>
                  <a:pt x="49530" y="99060"/>
                </a:moveTo>
                <a:lnTo>
                  <a:pt x="280671" y="99060"/>
                </a:lnTo>
                <a:lnTo>
                  <a:pt x="280671" y="115570"/>
                </a:lnTo>
                <a:lnTo>
                  <a:pt x="49530" y="115570"/>
                </a:lnTo>
                <a:close/>
                <a:moveTo>
                  <a:pt x="16510" y="16510"/>
                </a:moveTo>
                <a:lnTo>
                  <a:pt x="16510" y="264160"/>
                </a:lnTo>
                <a:lnTo>
                  <a:pt x="122646" y="264160"/>
                </a:lnTo>
                <a:lnTo>
                  <a:pt x="165100" y="306803"/>
                </a:lnTo>
                <a:lnTo>
                  <a:pt x="207554" y="264160"/>
                </a:lnTo>
                <a:lnTo>
                  <a:pt x="313690" y="264160"/>
                </a:lnTo>
                <a:lnTo>
                  <a:pt x="313690" y="16510"/>
                </a:lnTo>
                <a:close/>
                <a:moveTo>
                  <a:pt x="16510" y="0"/>
                </a:moveTo>
                <a:lnTo>
                  <a:pt x="313690" y="0"/>
                </a:lnTo>
                <a:cubicBezTo>
                  <a:pt x="322808" y="0"/>
                  <a:pt x="330200" y="7392"/>
                  <a:pt x="330200" y="16510"/>
                </a:cubicBezTo>
                <a:lnTo>
                  <a:pt x="330200" y="264160"/>
                </a:lnTo>
                <a:cubicBezTo>
                  <a:pt x="330200" y="273278"/>
                  <a:pt x="322808" y="280670"/>
                  <a:pt x="313690" y="280670"/>
                </a:cubicBezTo>
                <a:lnTo>
                  <a:pt x="214630" y="280670"/>
                </a:lnTo>
                <a:lnTo>
                  <a:pt x="165100" y="330200"/>
                </a:lnTo>
                <a:lnTo>
                  <a:pt x="115570" y="280670"/>
                </a:lnTo>
                <a:lnTo>
                  <a:pt x="16510" y="280670"/>
                </a:lnTo>
                <a:cubicBezTo>
                  <a:pt x="7392" y="280670"/>
                  <a:pt x="0" y="273278"/>
                  <a:pt x="0" y="264160"/>
                </a:cubicBezTo>
                <a:lnTo>
                  <a:pt x="0" y="16510"/>
                </a:lnTo>
                <a:cubicBezTo>
                  <a:pt x="0" y="7392"/>
                  <a:pt x="7392" y="0"/>
                  <a:pt x="1651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1028D451-A927-EB48-8F05-74CF9591E0BD}"/>
              </a:ext>
            </a:extLst>
          </p:cNvPr>
          <p:cNvGrpSpPr/>
          <p:nvPr/>
        </p:nvGrpSpPr>
        <p:grpSpPr>
          <a:xfrm>
            <a:off x="4263656" y="1156062"/>
            <a:ext cx="137160" cy="4389120"/>
            <a:chOff x="4263656" y="685800"/>
            <a:chExt cx="137160" cy="4389120"/>
          </a:xfrm>
        </p:grpSpPr>
        <p:sp>
          <p:nvSpPr>
            <p:cNvPr id="9" name="Isosceles Triangle">
              <a:extLst>
                <a:ext uri="{FF2B5EF4-FFF2-40B4-BE49-F238E27FC236}">
                  <a16:creationId xmlns:a16="http://schemas.microsoft.com/office/drawing/2014/main" id="{C571CDE5-E3F8-DCD1-E753-657984462923}"/>
                </a:ext>
              </a:extLst>
            </p:cNvPr>
            <p:cNvSpPr/>
            <p:nvPr/>
          </p:nvSpPr>
          <p:spPr>
            <a:xfrm rot="5400000">
              <a:off x="4076204" y="2811780"/>
              <a:ext cx="512064" cy="13716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">
              <a:extLst>
                <a:ext uri="{FF2B5EF4-FFF2-40B4-BE49-F238E27FC236}">
                  <a16:creationId xmlns:a16="http://schemas.microsoft.com/office/drawing/2014/main" id="{67ACF971-A993-E032-AB41-55D6BF311A6D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685800"/>
              <a:ext cx="0" cy="438912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">
            <a:extLst>
              <a:ext uri="{FF2B5EF4-FFF2-40B4-BE49-F238E27FC236}">
                <a16:creationId xmlns:a16="http://schemas.microsoft.com/office/drawing/2014/main" id="{A81B8867-86C9-C13B-FE33-10539A56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Puzzle &amp; Icons Diagram – Narrow, </a:t>
            </a:r>
            <a:br>
              <a:rPr lang="en-US" dirty="0"/>
            </a:br>
            <a:r>
              <a:rPr lang="en-US" dirty="0"/>
              <a:t>5 Segments</a:t>
            </a:r>
          </a:p>
        </p:txBody>
      </p:sp>
    </p:spTree>
    <p:extLst>
      <p:ext uri="{BB962C8B-B14F-4D97-AF65-F5344CB8AC3E}">
        <p14:creationId xmlns:p14="http://schemas.microsoft.com/office/powerpoint/2010/main" val="2374128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>
            <a:extLst>
              <a:ext uri="{FF2B5EF4-FFF2-40B4-BE49-F238E27FC236}">
                <a16:creationId xmlns:a16="http://schemas.microsoft.com/office/drawing/2014/main" id="{59A5277F-D084-D1BF-999D-C7321FD0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6</a:t>
            </a:fld>
            <a:endParaRPr lang="en-US"/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67FA569F-3FFD-FDAE-14A7-C47892AF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11" name="Group 3">
            <a:extLst>
              <a:ext uri="{FF2B5EF4-FFF2-40B4-BE49-F238E27FC236}">
                <a16:creationId xmlns:a16="http://schemas.microsoft.com/office/drawing/2014/main" id="{C0D1D6C3-09FF-E6D2-C655-04E78C85D59C}"/>
              </a:ext>
            </a:extLst>
          </p:cNvPr>
          <p:cNvGrpSpPr/>
          <p:nvPr/>
        </p:nvGrpSpPr>
        <p:grpSpPr>
          <a:xfrm>
            <a:off x="6516860" y="1783080"/>
            <a:ext cx="3291840" cy="3291840"/>
            <a:chOff x="7199216" y="1782892"/>
            <a:chExt cx="3291840" cy="3291840"/>
          </a:xfrm>
        </p:grpSpPr>
        <p:cxnSp>
          <p:nvCxnSpPr>
            <p:cNvPr id="5" name="Straight Connector 3">
              <a:extLst>
                <a:ext uri="{FF2B5EF4-FFF2-40B4-BE49-F238E27FC236}">
                  <a16:creationId xmlns:a16="http://schemas.microsoft.com/office/drawing/2014/main" id="{3923A20D-0D60-7A62-020A-0976E42EF6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45136" y="1782892"/>
              <a:ext cx="0" cy="329184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2">
              <a:extLst>
                <a:ext uri="{FF2B5EF4-FFF2-40B4-BE49-F238E27FC236}">
                  <a16:creationId xmlns:a16="http://schemas.microsoft.com/office/drawing/2014/main" id="{461CE4BB-22EF-67AF-9BC2-E4A49804A8CA}"/>
                </a:ext>
              </a:extLst>
            </p:cNvPr>
            <p:cNvCxnSpPr>
              <a:cxnSpLocks/>
            </p:cNvCxnSpPr>
            <p:nvPr/>
          </p:nvCxnSpPr>
          <p:spPr>
            <a:xfrm rot="7200000" flipH="1">
              <a:off x="8845136" y="1782892"/>
              <a:ext cx="0" cy="329184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">
              <a:extLst>
                <a:ext uri="{FF2B5EF4-FFF2-40B4-BE49-F238E27FC236}">
                  <a16:creationId xmlns:a16="http://schemas.microsoft.com/office/drawing/2014/main" id="{853AA2B9-F69B-C5A2-F91E-456C5793D24E}"/>
                </a:ext>
              </a:extLst>
            </p:cNvPr>
            <p:cNvCxnSpPr>
              <a:cxnSpLocks/>
            </p:cNvCxnSpPr>
            <p:nvPr/>
          </p:nvCxnSpPr>
          <p:spPr>
            <a:xfrm rot="3600000" flipH="1">
              <a:off x="8845136" y="1782892"/>
              <a:ext cx="0" cy="329184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">
            <a:extLst>
              <a:ext uri="{FF2B5EF4-FFF2-40B4-BE49-F238E27FC236}">
                <a16:creationId xmlns:a16="http://schemas.microsoft.com/office/drawing/2014/main" id="{0E973B40-E5EB-E3DD-444B-6C84593B6519}"/>
              </a:ext>
            </a:extLst>
          </p:cNvPr>
          <p:cNvGrpSpPr>
            <a:grpSpLocks noChangeAspect="1"/>
          </p:cNvGrpSpPr>
          <p:nvPr/>
        </p:nvGrpSpPr>
        <p:grpSpPr>
          <a:xfrm>
            <a:off x="5922585" y="1188720"/>
            <a:ext cx="4480390" cy="4480560"/>
            <a:chOff x="7237329" y="1371682"/>
            <a:chExt cx="4114571" cy="4114725"/>
          </a:xfrm>
        </p:grpSpPr>
        <p:sp>
          <p:nvSpPr>
            <p:cNvPr id="16" name="Freeform: Shape 6">
              <a:extLst>
                <a:ext uri="{FF2B5EF4-FFF2-40B4-BE49-F238E27FC236}">
                  <a16:creationId xmlns:a16="http://schemas.microsoft.com/office/drawing/2014/main" id="{F7EE252B-C1CA-EACD-2556-F03B8B53E140}"/>
                </a:ext>
              </a:extLst>
            </p:cNvPr>
            <p:cNvSpPr/>
            <p:nvPr/>
          </p:nvSpPr>
          <p:spPr>
            <a:xfrm>
              <a:off x="7237329" y="2435145"/>
              <a:ext cx="668023" cy="2065593"/>
            </a:xfrm>
            <a:custGeom>
              <a:avLst/>
              <a:gdLst>
                <a:gd name="connsiteX0" fmla="*/ 296570 w 668023"/>
                <a:gd name="connsiteY0" fmla="*/ 2061396 h 2065593"/>
                <a:gd name="connsiteX1" fmla="*/ 251550 w 668023"/>
                <a:gd name="connsiteY1" fmla="*/ 3725 h 2065593"/>
                <a:gd name="connsiteX2" fmla="*/ 253801 w 668023"/>
                <a:gd name="connsiteY2" fmla="*/ -327 h 2065593"/>
                <a:gd name="connsiteX3" fmla="*/ 355725 w 668023"/>
                <a:gd name="connsiteY3" fmla="*/ 58469 h 2065593"/>
                <a:gd name="connsiteX4" fmla="*/ 482500 w 668023"/>
                <a:gd name="connsiteY4" fmla="*/ 27766 h 2065593"/>
                <a:gd name="connsiteX5" fmla="*/ 519237 w 668023"/>
                <a:gd name="connsiteY5" fmla="*/ 152920 h 2065593"/>
                <a:gd name="connsiteX6" fmla="*/ 621431 w 668023"/>
                <a:gd name="connsiteY6" fmla="*/ 211896 h 2065593"/>
                <a:gd name="connsiteX7" fmla="*/ 619361 w 668023"/>
                <a:gd name="connsiteY7" fmla="*/ 215768 h 2065593"/>
                <a:gd name="connsiteX8" fmla="*/ 664380 w 668023"/>
                <a:gd name="connsiteY8" fmla="*/ 1848992 h 2065593"/>
                <a:gd name="connsiteX9" fmla="*/ 666812 w 668023"/>
                <a:gd name="connsiteY9" fmla="*/ 1852954 h 2065593"/>
                <a:gd name="connsiteX10" fmla="*/ 556603 w 668023"/>
                <a:gd name="connsiteY10" fmla="*/ 1916522 h 2065593"/>
                <a:gd name="connsiteX11" fmla="*/ 554352 w 668023"/>
                <a:gd name="connsiteY11" fmla="*/ 1912650 h 2065593"/>
                <a:gd name="connsiteX12" fmla="*/ 437391 w 668023"/>
                <a:gd name="connsiteY12" fmla="*/ 1881262 h 2065593"/>
                <a:gd name="connsiteX13" fmla="*/ 437301 w 668023"/>
                <a:gd name="connsiteY13" fmla="*/ 1881317 h 2065593"/>
                <a:gd name="connsiteX14" fmla="*/ 405967 w 668023"/>
                <a:gd name="connsiteY14" fmla="*/ 1998368 h 2065593"/>
                <a:gd name="connsiteX15" fmla="*/ 408218 w 668023"/>
                <a:gd name="connsiteY15" fmla="*/ 2002240 h 2065593"/>
                <a:gd name="connsiteX16" fmla="*/ 299001 w 668023"/>
                <a:gd name="connsiteY16" fmla="*/ 2065267 h 2065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68023" h="2065593">
                  <a:moveTo>
                    <a:pt x="296570" y="2061396"/>
                  </a:moveTo>
                  <a:cubicBezTo>
                    <a:pt x="-83757" y="1432452"/>
                    <a:pt x="-100864" y="648704"/>
                    <a:pt x="251550" y="3725"/>
                  </a:cubicBezTo>
                  <a:lnTo>
                    <a:pt x="253801" y="-327"/>
                  </a:lnTo>
                  <a:lnTo>
                    <a:pt x="355725" y="58469"/>
                  </a:lnTo>
                  <a:cubicBezTo>
                    <a:pt x="383007" y="16016"/>
                    <a:pt x="438831" y="2492"/>
                    <a:pt x="482500" y="27766"/>
                  </a:cubicBezTo>
                  <a:cubicBezTo>
                    <a:pt x="526170" y="52977"/>
                    <a:pt x="542377" y="108090"/>
                    <a:pt x="519237" y="152920"/>
                  </a:cubicBezTo>
                  <a:lnTo>
                    <a:pt x="621431" y="211896"/>
                  </a:lnTo>
                  <a:lnTo>
                    <a:pt x="619361" y="215768"/>
                  </a:lnTo>
                  <a:cubicBezTo>
                    <a:pt x="341049" y="729020"/>
                    <a:pt x="358246" y="1351858"/>
                    <a:pt x="664380" y="1848992"/>
                  </a:cubicBezTo>
                  <a:lnTo>
                    <a:pt x="666812" y="1852954"/>
                  </a:lnTo>
                  <a:lnTo>
                    <a:pt x="556603" y="1916522"/>
                  </a:lnTo>
                  <a:lnTo>
                    <a:pt x="554352" y="1912650"/>
                  </a:lnTo>
                  <a:cubicBezTo>
                    <a:pt x="530762" y="1871682"/>
                    <a:pt x="478359" y="1857636"/>
                    <a:pt x="437391" y="1881262"/>
                  </a:cubicBezTo>
                  <a:cubicBezTo>
                    <a:pt x="437391" y="1881280"/>
                    <a:pt x="437301" y="1881299"/>
                    <a:pt x="437301" y="1881317"/>
                  </a:cubicBezTo>
                  <a:cubicBezTo>
                    <a:pt x="396333" y="1904997"/>
                    <a:pt x="382287" y="1957391"/>
                    <a:pt x="405967" y="1998368"/>
                  </a:cubicBezTo>
                  <a:lnTo>
                    <a:pt x="408218" y="2002240"/>
                  </a:lnTo>
                  <a:lnTo>
                    <a:pt x="299001" y="2065267"/>
                  </a:lnTo>
                  <a:close/>
                </a:path>
              </a:pathLst>
            </a:custGeom>
            <a:solidFill>
              <a:schemeClr val="accent6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 dirty="0">
                <a:latin typeface="+mj-lt"/>
              </a:endParaRPr>
            </a:p>
          </p:txBody>
        </p:sp>
        <p:sp>
          <p:nvSpPr>
            <p:cNvPr id="17" name="Freeform: Shape 5">
              <a:extLst>
                <a:ext uri="{FF2B5EF4-FFF2-40B4-BE49-F238E27FC236}">
                  <a16:creationId xmlns:a16="http://schemas.microsoft.com/office/drawing/2014/main" id="{3B120DE5-26A9-32D9-B40A-07329F8C3B19}"/>
                </a:ext>
              </a:extLst>
            </p:cNvPr>
            <p:cNvSpPr/>
            <p:nvPr/>
          </p:nvSpPr>
          <p:spPr>
            <a:xfrm>
              <a:off x="7532769" y="4280412"/>
              <a:ext cx="1811411" cy="1205995"/>
            </a:xfrm>
            <a:custGeom>
              <a:avLst/>
              <a:gdLst>
                <a:gd name="connsiteX0" fmla="*/ 1760588 w 1811411"/>
                <a:gd name="connsiteY0" fmla="*/ 1205661 h 1205995"/>
                <a:gd name="connsiteX1" fmla="*/ 305822 w 1811411"/>
                <a:gd name="connsiteY1" fmla="*/ 603028 h 1205995"/>
                <a:gd name="connsiteX2" fmla="*/ 1129 w 1811411"/>
                <a:gd name="connsiteY2" fmla="*/ 215858 h 1205995"/>
                <a:gd name="connsiteX3" fmla="*/ -1212 w 1811411"/>
                <a:gd name="connsiteY3" fmla="*/ 211896 h 1205995"/>
                <a:gd name="connsiteX4" fmla="*/ 100532 w 1811411"/>
                <a:gd name="connsiteY4" fmla="*/ 153191 h 1205995"/>
                <a:gd name="connsiteX5" fmla="*/ 137269 w 1811411"/>
                <a:gd name="connsiteY5" fmla="*/ 28036 h 1205995"/>
                <a:gd name="connsiteX6" fmla="*/ 264044 w 1811411"/>
                <a:gd name="connsiteY6" fmla="*/ 58739 h 1205995"/>
                <a:gd name="connsiteX7" fmla="*/ 366329 w 1811411"/>
                <a:gd name="connsiteY7" fmla="*/ -327 h 1205995"/>
                <a:gd name="connsiteX8" fmla="*/ 368670 w 1811411"/>
                <a:gd name="connsiteY8" fmla="*/ 3456 h 1205995"/>
                <a:gd name="connsiteX9" fmla="*/ 1760588 w 1811411"/>
                <a:gd name="connsiteY9" fmla="*/ 782206 h 1205995"/>
                <a:gd name="connsiteX10" fmla="*/ 1805608 w 1811411"/>
                <a:gd name="connsiteY10" fmla="*/ 781576 h 1205995"/>
                <a:gd name="connsiteX11" fmla="*/ 1810200 w 1811411"/>
                <a:gd name="connsiteY11" fmla="*/ 781576 h 1205995"/>
                <a:gd name="connsiteX12" fmla="*/ 1810200 w 1811411"/>
                <a:gd name="connsiteY12" fmla="*/ 908442 h 1205995"/>
                <a:gd name="connsiteX13" fmla="*/ 1805698 w 1811411"/>
                <a:gd name="connsiteY13" fmla="*/ 908442 h 1205995"/>
                <a:gd name="connsiteX14" fmla="*/ 1720161 w 1811411"/>
                <a:gd name="connsiteY14" fmla="*/ 993979 h 1205995"/>
                <a:gd name="connsiteX15" fmla="*/ 1805698 w 1811411"/>
                <a:gd name="connsiteY15" fmla="*/ 1079516 h 1205995"/>
                <a:gd name="connsiteX16" fmla="*/ 1810200 w 1811411"/>
                <a:gd name="connsiteY16" fmla="*/ 1079516 h 1205995"/>
                <a:gd name="connsiteX17" fmla="*/ 1810200 w 1811411"/>
                <a:gd name="connsiteY17" fmla="*/ 1204941 h 1205995"/>
                <a:gd name="connsiteX18" fmla="*/ 1805788 w 1811411"/>
                <a:gd name="connsiteY18" fmla="*/ 1204941 h 1205995"/>
                <a:gd name="connsiteX19" fmla="*/ 1760588 w 1811411"/>
                <a:gd name="connsiteY19" fmla="*/ 1205661 h 1205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11411" h="1205995">
                  <a:moveTo>
                    <a:pt x="1760588" y="1205661"/>
                  </a:moveTo>
                  <a:cubicBezTo>
                    <a:pt x="1214680" y="1207138"/>
                    <a:pt x="690831" y="990134"/>
                    <a:pt x="305822" y="603028"/>
                  </a:cubicBezTo>
                  <a:cubicBezTo>
                    <a:pt x="189222" y="486517"/>
                    <a:pt x="86936" y="356545"/>
                    <a:pt x="1129" y="215858"/>
                  </a:cubicBezTo>
                  <a:lnTo>
                    <a:pt x="-1212" y="211896"/>
                  </a:lnTo>
                  <a:lnTo>
                    <a:pt x="100532" y="153191"/>
                  </a:lnTo>
                  <a:cubicBezTo>
                    <a:pt x="77393" y="108360"/>
                    <a:pt x="93600" y="53247"/>
                    <a:pt x="137269" y="28036"/>
                  </a:cubicBezTo>
                  <a:cubicBezTo>
                    <a:pt x="180938" y="2762"/>
                    <a:pt x="236762" y="16286"/>
                    <a:pt x="264044" y="58739"/>
                  </a:cubicBezTo>
                  <a:lnTo>
                    <a:pt x="366329" y="-327"/>
                  </a:lnTo>
                  <a:lnTo>
                    <a:pt x="368670" y="3456"/>
                  </a:lnTo>
                  <a:cubicBezTo>
                    <a:pt x="669402" y="491109"/>
                    <a:pt x="1189740" y="782206"/>
                    <a:pt x="1760588" y="782206"/>
                  </a:cubicBezTo>
                  <a:cubicBezTo>
                    <a:pt x="1776616" y="782206"/>
                    <a:pt x="1791292" y="782206"/>
                    <a:pt x="1805608" y="781576"/>
                  </a:cubicBezTo>
                  <a:lnTo>
                    <a:pt x="1810200" y="781576"/>
                  </a:lnTo>
                  <a:lnTo>
                    <a:pt x="1810200" y="908442"/>
                  </a:lnTo>
                  <a:lnTo>
                    <a:pt x="1805698" y="908442"/>
                  </a:lnTo>
                  <a:cubicBezTo>
                    <a:pt x="1758427" y="908442"/>
                    <a:pt x="1720161" y="946735"/>
                    <a:pt x="1720161" y="993979"/>
                  </a:cubicBezTo>
                  <a:cubicBezTo>
                    <a:pt x="1720161" y="1041222"/>
                    <a:pt x="1758427" y="1079516"/>
                    <a:pt x="1805698" y="1079516"/>
                  </a:cubicBezTo>
                  <a:lnTo>
                    <a:pt x="1810200" y="1079516"/>
                  </a:lnTo>
                  <a:lnTo>
                    <a:pt x="1810200" y="1204941"/>
                  </a:lnTo>
                  <a:lnTo>
                    <a:pt x="1805788" y="1204941"/>
                  </a:lnTo>
                  <a:cubicBezTo>
                    <a:pt x="1790752" y="1205481"/>
                    <a:pt x="1775625" y="1205661"/>
                    <a:pt x="1760588" y="1205661"/>
                  </a:cubicBezTo>
                  <a:close/>
                </a:path>
              </a:pathLst>
            </a:custGeom>
            <a:solidFill>
              <a:schemeClr val="accent5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 dirty="0">
                <a:latin typeface="+mj-lt"/>
              </a:endParaRPr>
            </a:p>
          </p:txBody>
        </p:sp>
        <p:sp>
          <p:nvSpPr>
            <p:cNvPr id="18" name="Freeform: Shape 4">
              <a:extLst>
                <a:ext uri="{FF2B5EF4-FFF2-40B4-BE49-F238E27FC236}">
                  <a16:creationId xmlns:a16="http://schemas.microsoft.com/office/drawing/2014/main" id="{DE6450C3-8643-CB51-3698-0C46AB212AE7}"/>
                </a:ext>
              </a:extLst>
            </p:cNvPr>
            <p:cNvSpPr/>
            <p:nvPr/>
          </p:nvSpPr>
          <p:spPr>
            <a:xfrm>
              <a:off x="9240545" y="4202798"/>
              <a:ext cx="1860844" cy="1283061"/>
            </a:xfrm>
            <a:custGeom>
              <a:avLst/>
              <a:gdLst>
                <a:gd name="connsiteX0" fmla="*/ 93330 w 1860844"/>
                <a:gd name="connsiteY0" fmla="*/ 1166134 h 1283061"/>
                <a:gd name="connsiteX1" fmla="*/ -1212 w 1860844"/>
                <a:gd name="connsiteY1" fmla="*/ 1071593 h 1283061"/>
                <a:gd name="connsiteX2" fmla="*/ 93330 w 1860844"/>
                <a:gd name="connsiteY2" fmla="*/ 977051 h 1283061"/>
                <a:gd name="connsiteX3" fmla="*/ 93330 w 1860844"/>
                <a:gd name="connsiteY3" fmla="*/ 859550 h 1283061"/>
                <a:gd name="connsiteX4" fmla="*/ 97742 w 1860844"/>
                <a:gd name="connsiteY4" fmla="*/ 859550 h 1283061"/>
                <a:gd name="connsiteX5" fmla="*/ 1489751 w 1860844"/>
                <a:gd name="connsiteY5" fmla="*/ 3725 h 1283061"/>
                <a:gd name="connsiteX6" fmla="*/ 1492002 w 1860844"/>
                <a:gd name="connsiteY6" fmla="*/ -327 h 1283061"/>
                <a:gd name="connsiteX7" fmla="*/ 1602030 w 1860844"/>
                <a:gd name="connsiteY7" fmla="*/ 63241 h 1283061"/>
                <a:gd name="connsiteX8" fmla="*/ 1599779 w 1860844"/>
                <a:gd name="connsiteY8" fmla="*/ 67113 h 1283061"/>
                <a:gd name="connsiteX9" fmla="*/ 1631113 w 1860844"/>
                <a:gd name="connsiteY9" fmla="*/ 183984 h 1283061"/>
                <a:gd name="connsiteX10" fmla="*/ 1747984 w 1860844"/>
                <a:gd name="connsiteY10" fmla="*/ 152650 h 1283061"/>
                <a:gd name="connsiteX11" fmla="*/ 1750235 w 1860844"/>
                <a:gd name="connsiteY11" fmla="*/ 148779 h 1283061"/>
                <a:gd name="connsiteX12" fmla="*/ 1859633 w 1860844"/>
                <a:gd name="connsiteY12" fmla="*/ 211806 h 1283061"/>
                <a:gd name="connsiteX13" fmla="*/ 1857562 w 1860844"/>
                <a:gd name="connsiteY13" fmla="*/ 215678 h 1283061"/>
                <a:gd name="connsiteX14" fmla="*/ 1507579 w 1860844"/>
                <a:gd name="connsiteY14" fmla="*/ 680641 h 1283061"/>
                <a:gd name="connsiteX15" fmla="*/ 97922 w 1860844"/>
                <a:gd name="connsiteY15" fmla="*/ 1282735 h 1283061"/>
                <a:gd name="connsiteX16" fmla="*/ 93330 w 1860844"/>
                <a:gd name="connsiteY16" fmla="*/ 1282735 h 1283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0844" h="1283061">
                  <a:moveTo>
                    <a:pt x="93330" y="1166134"/>
                  </a:moveTo>
                  <a:cubicBezTo>
                    <a:pt x="41107" y="1166134"/>
                    <a:pt x="-1212" y="1123806"/>
                    <a:pt x="-1212" y="1071593"/>
                  </a:cubicBezTo>
                  <a:cubicBezTo>
                    <a:pt x="-1212" y="1019379"/>
                    <a:pt x="41107" y="977051"/>
                    <a:pt x="93330" y="977051"/>
                  </a:cubicBezTo>
                  <a:lnTo>
                    <a:pt x="93330" y="859550"/>
                  </a:lnTo>
                  <a:lnTo>
                    <a:pt x="97742" y="859550"/>
                  </a:lnTo>
                  <a:cubicBezTo>
                    <a:pt x="680927" y="842172"/>
                    <a:pt x="1210989" y="516284"/>
                    <a:pt x="1489751" y="3725"/>
                  </a:cubicBezTo>
                  <a:lnTo>
                    <a:pt x="1492002" y="-327"/>
                  </a:lnTo>
                  <a:lnTo>
                    <a:pt x="1602030" y="63241"/>
                  </a:lnTo>
                  <a:lnTo>
                    <a:pt x="1599779" y="67113"/>
                  </a:lnTo>
                  <a:cubicBezTo>
                    <a:pt x="1576189" y="108036"/>
                    <a:pt x="1590144" y="160367"/>
                    <a:pt x="1631113" y="183984"/>
                  </a:cubicBezTo>
                  <a:cubicBezTo>
                    <a:pt x="1672081" y="207602"/>
                    <a:pt x="1724393" y="193574"/>
                    <a:pt x="1747984" y="152650"/>
                  </a:cubicBezTo>
                  <a:lnTo>
                    <a:pt x="1750235" y="148779"/>
                  </a:lnTo>
                  <a:lnTo>
                    <a:pt x="1859633" y="211806"/>
                  </a:lnTo>
                  <a:lnTo>
                    <a:pt x="1857562" y="215678"/>
                  </a:lnTo>
                  <a:cubicBezTo>
                    <a:pt x="1763381" y="386402"/>
                    <a:pt x="1645609" y="542935"/>
                    <a:pt x="1507579" y="680641"/>
                  </a:cubicBezTo>
                  <a:cubicBezTo>
                    <a:pt x="1133465" y="1056430"/>
                    <a:pt x="628074" y="1272290"/>
                    <a:pt x="97922" y="1282735"/>
                  </a:cubicBezTo>
                  <a:lnTo>
                    <a:pt x="93330" y="1282735"/>
                  </a:lnTo>
                  <a:close/>
                </a:path>
              </a:pathLst>
            </a:custGeom>
            <a:solidFill>
              <a:schemeClr val="accent4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 dirty="0">
                <a:latin typeface="+mj-lt"/>
              </a:endParaRPr>
            </a:p>
          </p:txBody>
        </p:sp>
        <p:sp>
          <p:nvSpPr>
            <p:cNvPr id="19" name="Freeform: Shape 3">
              <a:extLst>
                <a:ext uri="{FF2B5EF4-FFF2-40B4-BE49-F238E27FC236}">
                  <a16:creationId xmlns:a16="http://schemas.microsoft.com/office/drawing/2014/main" id="{3FF5B2AF-F72F-764C-2459-5D04DAEC3B63}"/>
                </a:ext>
              </a:extLst>
            </p:cNvPr>
            <p:cNvSpPr/>
            <p:nvPr/>
          </p:nvSpPr>
          <p:spPr>
            <a:xfrm>
              <a:off x="10684148" y="2357441"/>
              <a:ext cx="667752" cy="2065503"/>
            </a:xfrm>
            <a:custGeom>
              <a:avLst/>
              <a:gdLst>
                <a:gd name="connsiteX0" fmla="*/ 309784 w 667752"/>
                <a:gd name="connsiteY0" fmla="*/ 2006291 h 2065503"/>
                <a:gd name="connsiteX1" fmla="*/ 183099 w 667752"/>
                <a:gd name="connsiteY1" fmla="*/ 2036995 h 2065503"/>
                <a:gd name="connsiteX2" fmla="*/ 146363 w 667752"/>
                <a:gd name="connsiteY2" fmla="*/ 1911840 h 2065503"/>
                <a:gd name="connsiteX3" fmla="*/ 44167 w 667752"/>
                <a:gd name="connsiteY3" fmla="*/ 1852864 h 2065503"/>
                <a:gd name="connsiteX4" fmla="*/ 46239 w 667752"/>
                <a:gd name="connsiteY4" fmla="*/ 1848992 h 2065503"/>
                <a:gd name="connsiteX5" fmla="*/ 1220 w 667752"/>
                <a:gd name="connsiteY5" fmla="*/ 215768 h 2065503"/>
                <a:gd name="connsiteX6" fmla="*/ -1212 w 667752"/>
                <a:gd name="connsiteY6" fmla="*/ 211806 h 2065503"/>
                <a:gd name="connsiteX7" fmla="*/ 108996 w 667752"/>
                <a:gd name="connsiteY7" fmla="*/ 148238 h 2065503"/>
                <a:gd name="connsiteX8" fmla="*/ 111247 w 667752"/>
                <a:gd name="connsiteY8" fmla="*/ 152110 h 2065503"/>
                <a:gd name="connsiteX9" fmla="*/ 228118 w 667752"/>
                <a:gd name="connsiteY9" fmla="*/ 183444 h 2065503"/>
                <a:gd name="connsiteX10" fmla="*/ 259452 w 667752"/>
                <a:gd name="connsiteY10" fmla="*/ 66573 h 2065503"/>
                <a:gd name="connsiteX11" fmla="*/ 257201 w 667752"/>
                <a:gd name="connsiteY11" fmla="*/ 62701 h 2065503"/>
                <a:gd name="connsiteX12" fmla="*/ 366419 w 667752"/>
                <a:gd name="connsiteY12" fmla="*/ -327 h 2065503"/>
                <a:gd name="connsiteX13" fmla="*/ 368760 w 667752"/>
                <a:gd name="connsiteY13" fmla="*/ 3455 h 2065503"/>
                <a:gd name="connsiteX14" fmla="*/ 413780 w 667752"/>
                <a:gd name="connsiteY14" fmla="*/ 2061125 h 2065503"/>
                <a:gd name="connsiteX15" fmla="*/ 411529 w 667752"/>
                <a:gd name="connsiteY15" fmla="*/ 2065177 h 2065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67752" h="2065503">
                  <a:moveTo>
                    <a:pt x="309784" y="2006291"/>
                  </a:moveTo>
                  <a:cubicBezTo>
                    <a:pt x="282503" y="2048700"/>
                    <a:pt x="226768" y="2062215"/>
                    <a:pt x="183099" y="2036995"/>
                  </a:cubicBezTo>
                  <a:cubicBezTo>
                    <a:pt x="139430" y="2011784"/>
                    <a:pt x="123222" y="1956671"/>
                    <a:pt x="146363" y="1911840"/>
                  </a:cubicBezTo>
                  <a:lnTo>
                    <a:pt x="44167" y="1852864"/>
                  </a:lnTo>
                  <a:lnTo>
                    <a:pt x="46239" y="1848992"/>
                  </a:lnTo>
                  <a:cubicBezTo>
                    <a:pt x="324550" y="1335741"/>
                    <a:pt x="307353" y="712902"/>
                    <a:pt x="1220" y="215768"/>
                  </a:cubicBezTo>
                  <a:lnTo>
                    <a:pt x="-1212" y="211806"/>
                  </a:lnTo>
                  <a:lnTo>
                    <a:pt x="108996" y="148238"/>
                  </a:lnTo>
                  <a:lnTo>
                    <a:pt x="111247" y="152110"/>
                  </a:lnTo>
                  <a:cubicBezTo>
                    <a:pt x="134838" y="193033"/>
                    <a:pt x="187150" y="207061"/>
                    <a:pt x="228118" y="183444"/>
                  </a:cubicBezTo>
                  <a:cubicBezTo>
                    <a:pt x="269087" y="159826"/>
                    <a:pt x="283042" y="107496"/>
                    <a:pt x="259452" y="66573"/>
                  </a:cubicBezTo>
                  <a:lnTo>
                    <a:pt x="257201" y="62701"/>
                  </a:lnTo>
                  <a:lnTo>
                    <a:pt x="366419" y="-327"/>
                  </a:lnTo>
                  <a:lnTo>
                    <a:pt x="368760" y="3455"/>
                  </a:lnTo>
                  <a:cubicBezTo>
                    <a:pt x="749086" y="632398"/>
                    <a:pt x="766194" y="1416146"/>
                    <a:pt x="413780" y="2061125"/>
                  </a:cubicBezTo>
                  <a:lnTo>
                    <a:pt x="411529" y="2065177"/>
                  </a:lnTo>
                  <a:close/>
                </a:path>
              </a:pathLst>
            </a:custGeom>
            <a:solidFill>
              <a:schemeClr val="accent3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 dirty="0">
                <a:latin typeface="+mj-lt"/>
              </a:endParaRPr>
            </a:p>
          </p:txBody>
        </p:sp>
        <p:sp>
          <p:nvSpPr>
            <p:cNvPr id="20" name="Freeform: Shape 2">
              <a:extLst>
                <a:ext uri="{FF2B5EF4-FFF2-40B4-BE49-F238E27FC236}">
                  <a16:creationId xmlns:a16="http://schemas.microsoft.com/office/drawing/2014/main" id="{365421D6-48F8-3D7E-FE8B-879B342567E5}"/>
                </a:ext>
              </a:extLst>
            </p:cNvPr>
            <p:cNvSpPr/>
            <p:nvPr/>
          </p:nvSpPr>
          <p:spPr>
            <a:xfrm>
              <a:off x="9244957" y="1371682"/>
              <a:ext cx="1811232" cy="1205995"/>
            </a:xfrm>
            <a:custGeom>
              <a:avLst/>
              <a:gdLst>
                <a:gd name="connsiteX0" fmla="*/ 1440320 w 1811232"/>
                <a:gd name="connsiteY0" fmla="*/ 1201257 h 1205995"/>
                <a:gd name="connsiteX1" fmla="*/ 48400 w 1811232"/>
                <a:gd name="connsiteY1" fmla="*/ 422506 h 1205995"/>
                <a:gd name="connsiteX2" fmla="*/ 3380 w 1811232"/>
                <a:gd name="connsiteY2" fmla="*/ 423136 h 1205995"/>
                <a:gd name="connsiteX3" fmla="*/ -1212 w 1811232"/>
                <a:gd name="connsiteY3" fmla="*/ 423136 h 1205995"/>
                <a:gd name="connsiteX4" fmla="*/ -1212 w 1811232"/>
                <a:gd name="connsiteY4" fmla="*/ 296721 h 1205995"/>
                <a:gd name="connsiteX5" fmla="*/ 3290 w 1811232"/>
                <a:gd name="connsiteY5" fmla="*/ 296721 h 1205995"/>
                <a:gd name="connsiteX6" fmla="*/ 88828 w 1811232"/>
                <a:gd name="connsiteY6" fmla="*/ 211184 h 1205995"/>
                <a:gd name="connsiteX7" fmla="*/ 3290 w 1811232"/>
                <a:gd name="connsiteY7" fmla="*/ 125646 h 1205995"/>
                <a:gd name="connsiteX8" fmla="*/ -1212 w 1811232"/>
                <a:gd name="connsiteY8" fmla="*/ 125646 h 1205995"/>
                <a:gd name="connsiteX9" fmla="*/ -1212 w 1811232"/>
                <a:gd name="connsiteY9" fmla="*/ 221 h 1205995"/>
                <a:gd name="connsiteX10" fmla="*/ 3201 w 1811232"/>
                <a:gd name="connsiteY10" fmla="*/ 221 h 1205995"/>
                <a:gd name="connsiteX11" fmla="*/ 48221 w 1811232"/>
                <a:gd name="connsiteY11" fmla="*/ -319 h 1205995"/>
                <a:gd name="connsiteX12" fmla="*/ 1502987 w 1811232"/>
                <a:gd name="connsiteY12" fmla="*/ 602315 h 1205995"/>
                <a:gd name="connsiteX13" fmla="*/ 1807680 w 1811232"/>
                <a:gd name="connsiteY13" fmla="*/ 989484 h 1205995"/>
                <a:gd name="connsiteX14" fmla="*/ 1810021 w 1811232"/>
                <a:gd name="connsiteY14" fmla="*/ 993446 h 1205995"/>
                <a:gd name="connsiteX15" fmla="*/ 1708277 w 1811232"/>
                <a:gd name="connsiteY15" fmla="*/ 1052152 h 1205995"/>
                <a:gd name="connsiteX16" fmla="*/ 1667038 w 1811232"/>
                <a:gd name="connsiteY16" fmla="*/ 1179350 h 1205995"/>
                <a:gd name="connsiteX17" fmla="*/ 1544765 w 1811232"/>
                <a:gd name="connsiteY17" fmla="*/ 1146603 h 1205995"/>
                <a:gd name="connsiteX18" fmla="*/ 1442481 w 1811232"/>
                <a:gd name="connsiteY18" fmla="*/ 1205669 h 1205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11232" h="1205995">
                  <a:moveTo>
                    <a:pt x="1440320" y="1201257"/>
                  </a:moveTo>
                  <a:cubicBezTo>
                    <a:pt x="1139588" y="713603"/>
                    <a:pt x="619250" y="422506"/>
                    <a:pt x="48400" y="422506"/>
                  </a:cubicBezTo>
                  <a:cubicBezTo>
                    <a:pt x="32464" y="422506"/>
                    <a:pt x="17788" y="422506"/>
                    <a:pt x="3380" y="423136"/>
                  </a:cubicBezTo>
                  <a:lnTo>
                    <a:pt x="-1212" y="423136"/>
                  </a:lnTo>
                  <a:lnTo>
                    <a:pt x="-1212" y="296721"/>
                  </a:lnTo>
                  <a:lnTo>
                    <a:pt x="3290" y="296721"/>
                  </a:lnTo>
                  <a:cubicBezTo>
                    <a:pt x="50561" y="296721"/>
                    <a:pt x="88828" y="258427"/>
                    <a:pt x="88828" y="211184"/>
                  </a:cubicBezTo>
                  <a:cubicBezTo>
                    <a:pt x="88828" y="163940"/>
                    <a:pt x="50561" y="125646"/>
                    <a:pt x="3290" y="125646"/>
                  </a:cubicBezTo>
                  <a:lnTo>
                    <a:pt x="-1212" y="125646"/>
                  </a:lnTo>
                  <a:lnTo>
                    <a:pt x="-1212" y="221"/>
                  </a:lnTo>
                  <a:lnTo>
                    <a:pt x="3201" y="221"/>
                  </a:lnTo>
                  <a:cubicBezTo>
                    <a:pt x="18147" y="221"/>
                    <a:pt x="33274" y="-319"/>
                    <a:pt x="48221" y="-319"/>
                  </a:cubicBezTo>
                  <a:cubicBezTo>
                    <a:pt x="594130" y="-1796"/>
                    <a:pt x="1117978" y="215208"/>
                    <a:pt x="1502987" y="602315"/>
                  </a:cubicBezTo>
                  <a:cubicBezTo>
                    <a:pt x="1619587" y="718826"/>
                    <a:pt x="1721873" y="848798"/>
                    <a:pt x="1807680" y="989484"/>
                  </a:cubicBezTo>
                  <a:lnTo>
                    <a:pt x="1810021" y="993446"/>
                  </a:lnTo>
                  <a:lnTo>
                    <a:pt x="1708277" y="1052152"/>
                  </a:lnTo>
                  <a:cubicBezTo>
                    <a:pt x="1732047" y="1098648"/>
                    <a:pt x="1713589" y="1155598"/>
                    <a:pt x="1667038" y="1179350"/>
                  </a:cubicBezTo>
                  <a:cubicBezTo>
                    <a:pt x="1623910" y="1201383"/>
                    <a:pt x="1571146" y="1187247"/>
                    <a:pt x="1544765" y="1146603"/>
                  </a:cubicBezTo>
                  <a:lnTo>
                    <a:pt x="1442481" y="1205669"/>
                  </a:lnTo>
                  <a:close/>
                </a:path>
              </a:pathLst>
            </a:custGeom>
            <a:solidFill>
              <a:schemeClr val="accent2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 dirty="0">
                <a:latin typeface="+mj-lt"/>
              </a:endParaRPr>
            </a:p>
          </p:txBody>
        </p:sp>
        <p:sp>
          <p:nvSpPr>
            <p:cNvPr id="21" name="Freeform: Shape 1">
              <a:extLst>
                <a:ext uri="{FF2B5EF4-FFF2-40B4-BE49-F238E27FC236}">
                  <a16:creationId xmlns:a16="http://schemas.microsoft.com/office/drawing/2014/main" id="{75F3C101-444D-51F6-5359-2142E08DFA82}"/>
                </a:ext>
              </a:extLst>
            </p:cNvPr>
            <p:cNvSpPr/>
            <p:nvPr/>
          </p:nvSpPr>
          <p:spPr>
            <a:xfrm>
              <a:off x="7487749" y="1372230"/>
              <a:ext cx="1860843" cy="1282971"/>
            </a:xfrm>
            <a:custGeom>
              <a:avLst/>
              <a:gdLst>
                <a:gd name="connsiteX0" fmla="*/ 256391 w 1860843"/>
                <a:gd name="connsiteY0" fmla="*/ 1219167 h 1282971"/>
                <a:gd name="connsiteX1" fmla="*/ 258642 w 1860843"/>
                <a:gd name="connsiteY1" fmla="*/ 1215295 h 1282971"/>
                <a:gd name="connsiteX2" fmla="*/ 227308 w 1860843"/>
                <a:gd name="connsiteY2" fmla="*/ 1098451 h 1282971"/>
                <a:gd name="connsiteX3" fmla="*/ 184630 w 1860843"/>
                <a:gd name="connsiteY3" fmla="*/ 1086989 h 1282971"/>
                <a:gd name="connsiteX4" fmla="*/ 110437 w 1860843"/>
                <a:gd name="connsiteY4" fmla="*/ 1129758 h 1282971"/>
                <a:gd name="connsiteX5" fmla="*/ 108186 w 1860843"/>
                <a:gd name="connsiteY5" fmla="*/ 1133630 h 1282971"/>
                <a:gd name="connsiteX6" fmla="*/ -1212 w 1860843"/>
                <a:gd name="connsiteY6" fmla="*/ 1070602 h 1282971"/>
                <a:gd name="connsiteX7" fmla="*/ 859 w 1860843"/>
                <a:gd name="connsiteY7" fmla="*/ 1066730 h 1282971"/>
                <a:gd name="connsiteX8" fmla="*/ 350842 w 1860843"/>
                <a:gd name="connsiteY8" fmla="*/ 601767 h 1282971"/>
                <a:gd name="connsiteX9" fmla="*/ 1760498 w 1860843"/>
                <a:gd name="connsiteY9" fmla="*/ -327 h 1282971"/>
                <a:gd name="connsiteX10" fmla="*/ 1765090 w 1860843"/>
                <a:gd name="connsiteY10" fmla="*/ -327 h 1282971"/>
                <a:gd name="connsiteX11" fmla="*/ 1765090 w 1860843"/>
                <a:gd name="connsiteY11" fmla="*/ 116725 h 1282971"/>
                <a:gd name="connsiteX12" fmla="*/ 1859632 w 1860843"/>
                <a:gd name="connsiteY12" fmla="*/ 211266 h 1282971"/>
                <a:gd name="connsiteX13" fmla="*/ 1765090 w 1860843"/>
                <a:gd name="connsiteY13" fmla="*/ 305807 h 1282971"/>
                <a:gd name="connsiteX14" fmla="*/ 1765090 w 1860843"/>
                <a:gd name="connsiteY14" fmla="*/ 422769 h 1282971"/>
                <a:gd name="connsiteX15" fmla="*/ 1760678 w 1860843"/>
                <a:gd name="connsiteY15" fmla="*/ 422769 h 1282971"/>
                <a:gd name="connsiteX16" fmla="*/ 368670 w 1860843"/>
                <a:gd name="connsiteY16" fmla="*/ 1278593 h 1282971"/>
                <a:gd name="connsiteX17" fmla="*/ 366419 w 1860843"/>
                <a:gd name="connsiteY17" fmla="*/ 1282645 h 1282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0843" h="1282971">
                  <a:moveTo>
                    <a:pt x="256391" y="1219167"/>
                  </a:moveTo>
                  <a:lnTo>
                    <a:pt x="258642" y="1215295"/>
                  </a:lnTo>
                  <a:cubicBezTo>
                    <a:pt x="282232" y="1174381"/>
                    <a:pt x="268276" y="1122069"/>
                    <a:pt x="227308" y="1098451"/>
                  </a:cubicBezTo>
                  <a:cubicBezTo>
                    <a:pt x="214342" y="1090951"/>
                    <a:pt x="199666" y="1086998"/>
                    <a:pt x="184630" y="1086989"/>
                  </a:cubicBezTo>
                  <a:cubicBezTo>
                    <a:pt x="154016" y="1087025"/>
                    <a:pt x="125834" y="1103314"/>
                    <a:pt x="110437" y="1129758"/>
                  </a:cubicBezTo>
                  <a:lnTo>
                    <a:pt x="108186" y="1133630"/>
                  </a:lnTo>
                  <a:lnTo>
                    <a:pt x="-1212" y="1070602"/>
                  </a:lnTo>
                  <a:lnTo>
                    <a:pt x="859" y="1066730"/>
                  </a:lnTo>
                  <a:cubicBezTo>
                    <a:pt x="95040" y="896007"/>
                    <a:pt x="212812" y="739473"/>
                    <a:pt x="350842" y="601767"/>
                  </a:cubicBezTo>
                  <a:cubicBezTo>
                    <a:pt x="724956" y="225978"/>
                    <a:pt x="1230347" y="10118"/>
                    <a:pt x="1760498" y="-327"/>
                  </a:cubicBezTo>
                  <a:lnTo>
                    <a:pt x="1765090" y="-327"/>
                  </a:lnTo>
                  <a:lnTo>
                    <a:pt x="1765090" y="116725"/>
                  </a:lnTo>
                  <a:cubicBezTo>
                    <a:pt x="1817314" y="116725"/>
                    <a:pt x="1859632" y="159052"/>
                    <a:pt x="1859632" y="211266"/>
                  </a:cubicBezTo>
                  <a:cubicBezTo>
                    <a:pt x="1859632" y="263480"/>
                    <a:pt x="1817314" y="305807"/>
                    <a:pt x="1765090" y="305807"/>
                  </a:cubicBezTo>
                  <a:lnTo>
                    <a:pt x="1765090" y="422769"/>
                  </a:lnTo>
                  <a:lnTo>
                    <a:pt x="1760678" y="422769"/>
                  </a:lnTo>
                  <a:cubicBezTo>
                    <a:pt x="1177493" y="440146"/>
                    <a:pt x="647431" y="766035"/>
                    <a:pt x="368670" y="1278593"/>
                  </a:cubicBezTo>
                  <a:lnTo>
                    <a:pt x="366419" y="1282645"/>
                  </a:lnTo>
                  <a:close/>
                </a:path>
              </a:pathLst>
            </a:custGeom>
            <a:solidFill>
              <a:schemeClr val="accent1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 dirty="0">
                <a:latin typeface="+mj-lt"/>
              </a:endParaRPr>
            </a:p>
          </p:txBody>
        </p:sp>
      </p:grpSp>
      <p:sp>
        <p:nvSpPr>
          <p:cNvPr id="28" name="F">
            <a:extLst>
              <a:ext uri="{FF2B5EF4-FFF2-40B4-BE49-F238E27FC236}">
                <a16:creationId xmlns:a16="http://schemas.microsoft.com/office/drawing/2014/main" id="{1F9B4FBA-64D5-8F16-E08D-6DB314D31CF2}"/>
              </a:ext>
            </a:extLst>
          </p:cNvPr>
          <p:cNvSpPr txBox="1"/>
          <p:nvPr/>
        </p:nvSpPr>
        <p:spPr>
          <a:xfrm>
            <a:off x="5601473" y="338669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f</a:t>
            </a:r>
          </a:p>
        </p:txBody>
      </p:sp>
      <p:sp>
        <p:nvSpPr>
          <p:cNvPr id="29" name="E">
            <a:extLst>
              <a:ext uri="{FF2B5EF4-FFF2-40B4-BE49-F238E27FC236}">
                <a16:creationId xmlns:a16="http://schemas.microsoft.com/office/drawing/2014/main" id="{12A1AEFE-B88A-B442-16D8-4E26B1CB8806}"/>
              </a:ext>
            </a:extLst>
          </p:cNvPr>
          <p:cNvSpPr txBox="1"/>
          <p:nvPr/>
        </p:nvSpPr>
        <p:spPr>
          <a:xfrm>
            <a:off x="6692440" y="5335798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e</a:t>
            </a:r>
          </a:p>
        </p:txBody>
      </p:sp>
      <p:sp>
        <p:nvSpPr>
          <p:cNvPr id="30" name="D">
            <a:extLst>
              <a:ext uri="{FF2B5EF4-FFF2-40B4-BE49-F238E27FC236}">
                <a16:creationId xmlns:a16="http://schemas.microsoft.com/office/drawing/2014/main" id="{95E498A9-FE57-0A9D-3B23-70A77F0A7AE9}"/>
              </a:ext>
            </a:extLst>
          </p:cNvPr>
          <p:cNvSpPr txBox="1"/>
          <p:nvPr/>
        </p:nvSpPr>
        <p:spPr>
          <a:xfrm>
            <a:off x="9365109" y="5335798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d</a:t>
            </a:r>
          </a:p>
        </p:txBody>
      </p:sp>
      <p:sp>
        <p:nvSpPr>
          <p:cNvPr id="31" name="C">
            <a:extLst>
              <a:ext uri="{FF2B5EF4-FFF2-40B4-BE49-F238E27FC236}">
                <a16:creationId xmlns:a16="http://schemas.microsoft.com/office/drawing/2014/main" id="{258E6D06-AE33-FCF0-60A6-687D422F7CBE}"/>
              </a:ext>
            </a:extLst>
          </p:cNvPr>
          <p:cNvSpPr txBox="1"/>
          <p:nvPr/>
        </p:nvSpPr>
        <p:spPr>
          <a:xfrm>
            <a:off x="10448086" y="324806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c</a:t>
            </a:r>
          </a:p>
        </p:txBody>
      </p:sp>
      <p:sp>
        <p:nvSpPr>
          <p:cNvPr id="32" name="B">
            <a:extLst>
              <a:ext uri="{FF2B5EF4-FFF2-40B4-BE49-F238E27FC236}">
                <a16:creationId xmlns:a16="http://schemas.microsoft.com/office/drawing/2014/main" id="{43A6C598-49F3-AF9A-14A5-DA2CD1E85F4D}"/>
              </a:ext>
            </a:extLst>
          </p:cNvPr>
          <p:cNvSpPr txBox="1"/>
          <p:nvPr/>
        </p:nvSpPr>
        <p:spPr>
          <a:xfrm>
            <a:off x="9365109" y="122420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b</a:t>
            </a:r>
          </a:p>
        </p:txBody>
      </p:sp>
      <p:sp>
        <p:nvSpPr>
          <p:cNvPr id="33" name="A">
            <a:extLst>
              <a:ext uri="{FF2B5EF4-FFF2-40B4-BE49-F238E27FC236}">
                <a16:creationId xmlns:a16="http://schemas.microsoft.com/office/drawing/2014/main" id="{18405255-641F-73A7-E347-3D1277194D79}"/>
              </a:ext>
            </a:extLst>
          </p:cNvPr>
          <p:cNvSpPr txBox="1"/>
          <p:nvPr/>
        </p:nvSpPr>
        <p:spPr>
          <a:xfrm>
            <a:off x="6692440" y="122420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a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5ABDCC1-513C-7744-97E0-8D156A25FEE1}"/>
              </a:ext>
            </a:extLst>
          </p:cNvPr>
          <p:cNvSpPr txBox="1"/>
          <p:nvPr/>
        </p:nvSpPr>
        <p:spPr>
          <a:xfrm rot="16200000">
            <a:off x="5684294" y="2890027"/>
            <a:ext cx="2094371" cy="109705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accent2"/>
                </a:solidFill>
                <a:latin typeface="+mj-lt"/>
              </a:rPr>
              <a:t>Sample text</a:t>
            </a:r>
          </a:p>
        </p:txBody>
      </p:sp>
      <p:sp>
        <p:nvSpPr>
          <p:cNvPr id="22" name="TextBox 5">
            <a:extLst>
              <a:ext uri="{FF2B5EF4-FFF2-40B4-BE49-F238E27FC236}">
                <a16:creationId xmlns:a16="http://schemas.microsoft.com/office/drawing/2014/main" id="{FE815777-4904-C0D4-692F-2F81A5C26E86}"/>
              </a:ext>
            </a:extLst>
          </p:cNvPr>
          <p:cNvSpPr txBox="1"/>
          <p:nvPr/>
        </p:nvSpPr>
        <p:spPr>
          <a:xfrm rot="1800000">
            <a:off x="6364139" y="4155536"/>
            <a:ext cx="2094370" cy="109705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</a:t>
            </a: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582BE878-5597-830C-F92D-48450BB26347}"/>
              </a:ext>
            </a:extLst>
          </p:cNvPr>
          <p:cNvSpPr txBox="1"/>
          <p:nvPr/>
        </p:nvSpPr>
        <p:spPr>
          <a:xfrm rot="19715744">
            <a:off x="7910806" y="4264550"/>
            <a:ext cx="2094370" cy="97548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D0B77708-3EED-429F-9324-E2B6C938EDD4}"/>
              </a:ext>
            </a:extLst>
          </p:cNvPr>
          <p:cNvSpPr txBox="1"/>
          <p:nvPr/>
        </p:nvSpPr>
        <p:spPr>
          <a:xfrm rot="5400000">
            <a:off x="8556131" y="2890027"/>
            <a:ext cx="2094371" cy="109705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</a:t>
            </a:r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3B50FD19-FA65-B73E-26DB-00206EAB7581}"/>
              </a:ext>
            </a:extLst>
          </p:cNvPr>
          <p:cNvSpPr txBox="1"/>
          <p:nvPr/>
        </p:nvSpPr>
        <p:spPr>
          <a:xfrm rot="1860000">
            <a:off x="7858884" y="1648189"/>
            <a:ext cx="2094370" cy="109705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2B480488-FDB4-17B8-1216-8CB77709D00A}"/>
              </a:ext>
            </a:extLst>
          </p:cNvPr>
          <p:cNvSpPr txBox="1"/>
          <p:nvPr/>
        </p:nvSpPr>
        <p:spPr>
          <a:xfrm rot="19800000">
            <a:off x="6398933" y="1647980"/>
            <a:ext cx="2094370" cy="109705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Magnifying Glass">
            <a:extLst>
              <a:ext uri="{FF2B5EF4-FFF2-40B4-BE49-F238E27FC236}">
                <a16:creationId xmlns:a16="http://schemas.microsoft.com/office/drawing/2014/main" id="{DE05E319-C6D8-F99B-BD22-8C5191EE523D}"/>
              </a:ext>
            </a:extLst>
          </p:cNvPr>
          <p:cNvSpPr>
            <a:spLocks noChangeAspect="1"/>
          </p:cNvSpPr>
          <p:nvPr/>
        </p:nvSpPr>
        <p:spPr>
          <a:xfrm>
            <a:off x="8619071" y="4259788"/>
            <a:ext cx="299392" cy="299392"/>
          </a:xfrm>
          <a:custGeom>
            <a:avLst/>
            <a:gdLst>
              <a:gd name="connsiteX0" fmla="*/ 327911 w 330200"/>
              <a:gd name="connsiteY0" fmla="*/ 317057 h 330200"/>
              <a:gd name="connsiteX1" fmla="*/ 245455 w 330200"/>
              <a:gd name="connsiteY1" fmla="*/ 234507 h 330200"/>
              <a:gd name="connsiteX2" fmla="*/ 245455 w 330200"/>
              <a:gd name="connsiteY2" fmla="*/ 234507 h 330200"/>
              <a:gd name="connsiteX3" fmla="*/ 234507 w 330200"/>
              <a:gd name="connsiteY3" fmla="*/ 35878 h 330200"/>
              <a:gd name="connsiteX4" fmla="*/ 35878 w 330200"/>
              <a:gd name="connsiteY4" fmla="*/ 46826 h 330200"/>
              <a:gd name="connsiteX5" fmla="*/ 46826 w 330200"/>
              <a:gd name="connsiteY5" fmla="*/ 245455 h 330200"/>
              <a:gd name="connsiteX6" fmla="*/ 233662 w 330200"/>
              <a:gd name="connsiteY6" fmla="*/ 246206 h 330200"/>
              <a:gd name="connsiteX7" fmla="*/ 233662 w 330200"/>
              <a:gd name="connsiteY7" fmla="*/ 246206 h 330200"/>
              <a:gd name="connsiteX8" fmla="*/ 316212 w 330200"/>
              <a:gd name="connsiteY8" fmla="*/ 328756 h 330200"/>
              <a:gd name="connsiteX9" fmla="*/ 327686 w 330200"/>
              <a:gd name="connsiteY9" fmla="*/ 328886 h 330200"/>
              <a:gd name="connsiteX10" fmla="*/ 327816 w 330200"/>
              <a:gd name="connsiteY10" fmla="*/ 328756 h 330200"/>
              <a:gd name="connsiteX11" fmla="*/ 328272 w 330200"/>
              <a:gd name="connsiteY11" fmla="*/ 317424 h 330200"/>
              <a:gd name="connsiteX12" fmla="*/ 327911 w 330200"/>
              <a:gd name="connsiteY12" fmla="*/ 317057 h 330200"/>
              <a:gd name="connsiteX13" fmla="*/ 140546 w 330200"/>
              <a:gd name="connsiteY13" fmla="*/ 265074 h 330200"/>
              <a:gd name="connsiteX14" fmla="*/ 16579 w 330200"/>
              <a:gd name="connsiteY14" fmla="*/ 141296 h 330200"/>
              <a:gd name="connsiteX15" fmla="*/ 140357 w 330200"/>
              <a:gd name="connsiteY15" fmla="*/ 17330 h 330200"/>
              <a:gd name="connsiteX16" fmla="*/ 264324 w 330200"/>
              <a:gd name="connsiteY16" fmla="*/ 141108 h 330200"/>
              <a:gd name="connsiteX17" fmla="*/ 264324 w 330200"/>
              <a:gd name="connsiteY17" fmla="*/ 141296 h 330200"/>
              <a:gd name="connsiteX18" fmla="*/ 140546 w 330200"/>
              <a:gd name="connsiteY18" fmla="*/ 265074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0200" h="330200">
                <a:moveTo>
                  <a:pt x="327911" y="317057"/>
                </a:moveTo>
                <a:lnTo>
                  <a:pt x="245455" y="234507"/>
                </a:lnTo>
                <a:lnTo>
                  <a:pt x="245455" y="234507"/>
                </a:lnTo>
                <a:cubicBezTo>
                  <a:pt x="297282" y="176634"/>
                  <a:pt x="292380" y="87705"/>
                  <a:pt x="234507" y="35878"/>
                </a:cubicBezTo>
                <a:cubicBezTo>
                  <a:pt x="176634" y="-15949"/>
                  <a:pt x="87705" y="-11047"/>
                  <a:pt x="35878" y="46826"/>
                </a:cubicBezTo>
                <a:cubicBezTo>
                  <a:pt x="-15949" y="104699"/>
                  <a:pt x="-11047" y="193629"/>
                  <a:pt x="46826" y="245455"/>
                </a:cubicBezTo>
                <a:cubicBezTo>
                  <a:pt x="99921" y="293003"/>
                  <a:pt x="180187" y="293325"/>
                  <a:pt x="233662" y="246206"/>
                </a:cubicBezTo>
                <a:lnTo>
                  <a:pt x="233662" y="246206"/>
                </a:lnTo>
                <a:lnTo>
                  <a:pt x="316212" y="328756"/>
                </a:lnTo>
                <a:cubicBezTo>
                  <a:pt x="319345" y="331960"/>
                  <a:pt x="324481" y="332018"/>
                  <a:pt x="327686" y="328886"/>
                </a:cubicBezTo>
                <a:cubicBezTo>
                  <a:pt x="327730" y="328843"/>
                  <a:pt x="327773" y="328800"/>
                  <a:pt x="327816" y="328756"/>
                </a:cubicBezTo>
                <a:cubicBezTo>
                  <a:pt x="331071" y="325752"/>
                  <a:pt x="331275" y="320679"/>
                  <a:pt x="328272" y="317424"/>
                </a:cubicBezTo>
                <a:cubicBezTo>
                  <a:pt x="328155" y="317298"/>
                  <a:pt x="328035" y="317175"/>
                  <a:pt x="327911" y="317057"/>
                </a:cubicBezTo>
                <a:close/>
                <a:moveTo>
                  <a:pt x="140546" y="265074"/>
                </a:moveTo>
                <a:cubicBezTo>
                  <a:pt x="72133" y="265126"/>
                  <a:pt x="16632" y="209709"/>
                  <a:pt x="16579" y="141296"/>
                </a:cubicBezTo>
                <a:cubicBezTo>
                  <a:pt x="16527" y="72884"/>
                  <a:pt x="71945" y="17382"/>
                  <a:pt x="140357" y="17330"/>
                </a:cubicBezTo>
                <a:cubicBezTo>
                  <a:pt x="208770" y="17278"/>
                  <a:pt x="264272" y="72695"/>
                  <a:pt x="264324" y="141108"/>
                </a:cubicBezTo>
                <a:cubicBezTo>
                  <a:pt x="264324" y="141171"/>
                  <a:pt x="264324" y="141233"/>
                  <a:pt x="264324" y="141296"/>
                </a:cubicBezTo>
                <a:cubicBezTo>
                  <a:pt x="264220" y="209614"/>
                  <a:pt x="208863" y="264970"/>
                  <a:pt x="140546" y="265074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Marketing">
            <a:extLst>
              <a:ext uri="{FF2B5EF4-FFF2-40B4-BE49-F238E27FC236}">
                <a16:creationId xmlns:a16="http://schemas.microsoft.com/office/drawing/2014/main" id="{06EC2955-00EC-E108-4F38-67552B9E0719}"/>
              </a:ext>
            </a:extLst>
          </p:cNvPr>
          <p:cNvSpPr>
            <a:spLocks noChangeAspect="1"/>
          </p:cNvSpPr>
          <p:nvPr/>
        </p:nvSpPr>
        <p:spPr>
          <a:xfrm>
            <a:off x="9092966" y="3286963"/>
            <a:ext cx="288211" cy="243486"/>
          </a:xfrm>
          <a:custGeom>
            <a:avLst/>
            <a:gdLst>
              <a:gd name="connsiteX0" fmla="*/ 82668 w 327961"/>
              <a:gd name="connsiteY0" fmla="*/ 179283 h 277068"/>
              <a:gd name="connsiteX1" fmla="*/ 118331 w 327961"/>
              <a:gd name="connsiteY1" fmla="*/ 260774 h 277068"/>
              <a:gd name="connsiteX2" fmla="*/ 151351 w 327961"/>
              <a:gd name="connsiteY2" fmla="*/ 244476 h 277068"/>
              <a:gd name="connsiteX3" fmla="*/ 122765 w 327961"/>
              <a:gd name="connsiteY3" fmla="*/ 179283 h 277068"/>
              <a:gd name="connsiteX4" fmla="*/ 261921 w 327961"/>
              <a:gd name="connsiteY4" fmla="*/ 89501 h 277068"/>
              <a:gd name="connsiteX5" fmla="*/ 261921 w 327961"/>
              <a:gd name="connsiteY5" fmla="*/ 154696 h 277068"/>
              <a:gd name="connsiteX6" fmla="*/ 270571 w 327961"/>
              <a:gd name="connsiteY6" fmla="*/ 146156 h 277068"/>
              <a:gd name="connsiteX7" fmla="*/ 261921 w 327961"/>
              <a:gd name="connsiteY7" fmla="*/ 89501 h 277068"/>
              <a:gd name="connsiteX8" fmla="*/ 55498 w 327961"/>
              <a:gd name="connsiteY8" fmla="*/ 81492 h 277068"/>
              <a:gd name="connsiteX9" fmla="*/ 16197 w 327961"/>
              <a:gd name="connsiteY9" fmla="*/ 120290 h 277068"/>
              <a:gd name="connsiteX10" fmla="*/ 55498 w 327961"/>
              <a:gd name="connsiteY10" fmla="*/ 162984 h 277068"/>
              <a:gd name="connsiteX11" fmla="*/ 63800 w 327961"/>
              <a:gd name="connsiteY11" fmla="*/ 162984 h 277068"/>
              <a:gd name="connsiteX12" fmla="*/ 63800 w 327961"/>
              <a:gd name="connsiteY12" fmla="*/ 81492 h 277068"/>
              <a:gd name="connsiteX13" fmla="*/ 280788 w 327961"/>
              <a:gd name="connsiteY13" fmla="*/ 45356 h 277068"/>
              <a:gd name="connsiteX14" fmla="*/ 327961 w 327961"/>
              <a:gd name="connsiteY14" fmla="*/ 122191 h 277068"/>
              <a:gd name="connsiteX15" fmla="*/ 280788 w 327961"/>
              <a:gd name="connsiteY15" fmla="*/ 199119 h 277068"/>
              <a:gd name="connsiteX16" fmla="*/ 271354 w 327961"/>
              <a:gd name="connsiteY16" fmla="*/ 185522 h 277068"/>
              <a:gd name="connsiteX17" fmla="*/ 311168 w 327961"/>
              <a:gd name="connsiteY17" fmla="*/ 122191 h 277068"/>
              <a:gd name="connsiteX18" fmla="*/ 271354 w 327961"/>
              <a:gd name="connsiteY18" fmla="*/ 58953 h 277068"/>
              <a:gd name="connsiteX19" fmla="*/ 245411 w 327961"/>
              <a:gd name="connsiteY19" fmla="*/ 16298 h 277068"/>
              <a:gd name="connsiteX20" fmla="*/ 162861 w 327961"/>
              <a:gd name="connsiteY20" fmla="*/ 81492 h 277068"/>
              <a:gd name="connsiteX21" fmla="*/ 80310 w 327961"/>
              <a:gd name="connsiteY21" fmla="*/ 81492 h 277068"/>
              <a:gd name="connsiteX22" fmla="*/ 80310 w 327961"/>
              <a:gd name="connsiteY22" fmla="*/ 162984 h 277068"/>
              <a:gd name="connsiteX23" fmla="*/ 163144 w 327961"/>
              <a:gd name="connsiteY23" fmla="*/ 162984 h 277068"/>
              <a:gd name="connsiteX24" fmla="*/ 245694 w 327961"/>
              <a:gd name="connsiteY24" fmla="*/ 228178 h 277068"/>
              <a:gd name="connsiteX25" fmla="*/ 245411 w 327961"/>
              <a:gd name="connsiteY25" fmla="*/ 0 h 277068"/>
              <a:gd name="connsiteX26" fmla="*/ 252487 w 327961"/>
              <a:gd name="connsiteY26" fmla="*/ 1583 h 277068"/>
              <a:gd name="connsiteX27" fmla="*/ 261921 w 327961"/>
              <a:gd name="connsiteY27" fmla="*/ 16298 h 277068"/>
              <a:gd name="connsiteX28" fmla="*/ 261921 w 327961"/>
              <a:gd name="connsiteY28" fmla="*/ 70968 h 277068"/>
              <a:gd name="connsiteX29" fmla="*/ 294941 w 327961"/>
              <a:gd name="connsiteY29" fmla="*/ 122192 h 277068"/>
              <a:gd name="connsiteX30" fmla="*/ 262015 w 327961"/>
              <a:gd name="connsiteY30" fmla="*/ 173508 h 277068"/>
              <a:gd name="connsiteX31" fmla="*/ 262015 w 327961"/>
              <a:gd name="connsiteY31" fmla="*/ 228178 h 277068"/>
              <a:gd name="connsiteX32" fmla="*/ 252581 w 327961"/>
              <a:gd name="connsiteY32" fmla="*/ 242893 h 277068"/>
              <a:gd name="connsiteX33" fmla="*/ 245411 w 327961"/>
              <a:gd name="connsiteY33" fmla="*/ 244476 h 277068"/>
              <a:gd name="connsiteX34" fmla="*/ 235128 w 327961"/>
              <a:gd name="connsiteY34" fmla="*/ 240937 h 277068"/>
              <a:gd name="connsiteX35" fmla="*/ 157106 w 327961"/>
              <a:gd name="connsiteY35" fmla="*/ 179283 h 277068"/>
              <a:gd name="connsiteX36" fmla="*/ 140973 w 327961"/>
              <a:gd name="connsiteY36" fmla="*/ 179283 h 277068"/>
              <a:gd name="connsiteX37" fmla="*/ 166446 w 327961"/>
              <a:gd name="connsiteY37" fmla="*/ 238050 h 277068"/>
              <a:gd name="connsiteX38" fmla="*/ 158710 w 327961"/>
              <a:gd name="connsiteY38" fmla="*/ 259098 h 277068"/>
              <a:gd name="connsiteX39" fmla="*/ 125690 w 327961"/>
              <a:gd name="connsiteY39" fmla="*/ 275396 h 277068"/>
              <a:gd name="connsiteX40" fmla="*/ 112576 w 327961"/>
              <a:gd name="connsiteY40" fmla="*/ 276048 h 277068"/>
              <a:gd name="connsiteX41" fmla="*/ 103141 w 327961"/>
              <a:gd name="connsiteY41" fmla="*/ 267201 h 277068"/>
              <a:gd name="connsiteX42" fmla="*/ 64932 w 327961"/>
              <a:gd name="connsiteY42" fmla="*/ 179283 h 277068"/>
              <a:gd name="connsiteX43" fmla="*/ 55498 w 327961"/>
              <a:gd name="connsiteY43" fmla="*/ 179283 h 277068"/>
              <a:gd name="connsiteX44" fmla="*/ 48 w 327961"/>
              <a:gd name="connsiteY44" fmla="*/ 124544 h 277068"/>
              <a:gd name="connsiteX45" fmla="*/ 55498 w 327961"/>
              <a:gd name="connsiteY45" fmla="*/ 65193 h 277068"/>
              <a:gd name="connsiteX46" fmla="*/ 157106 w 327961"/>
              <a:gd name="connsiteY46" fmla="*/ 65193 h 277068"/>
              <a:gd name="connsiteX47" fmla="*/ 235128 w 327961"/>
              <a:gd name="connsiteY47" fmla="*/ 3539 h 277068"/>
              <a:gd name="connsiteX48" fmla="*/ 245411 w 327961"/>
              <a:gd name="connsiteY48" fmla="*/ 0 h 27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61" h="277068">
                <a:moveTo>
                  <a:pt x="82668" y="179283"/>
                </a:moveTo>
                <a:lnTo>
                  <a:pt x="118331" y="260774"/>
                </a:lnTo>
                <a:lnTo>
                  <a:pt x="151351" y="244476"/>
                </a:lnTo>
                <a:lnTo>
                  <a:pt x="122765" y="179283"/>
                </a:lnTo>
                <a:close/>
                <a:moveTo>
                  <a:pt x="261921" y="89501"/>
                </a:moveTo>
                <a:lnTo>
                  <a:pt x="261921" y="154696"/>
                </a:lnTo>
                <a:cubicBezTo>
                  <a:pt x="265220" y="152292"/>
                  <a:pt x="268136" y="149413"/>
                  <a:pt x="270571" y="146156"/>
                </a:cubicBezTo>
                <a:cubicBezTo>
                  <a:pt x="284030" y="128154"/>
                  <a:pt x="280157" y="102789"/>
                  <a:pt x="261921" y="89501"/>
                </a:cubicBezTo>
                <a:close/>
                <a:moveTo>
                  <a:pt x="55498" y="81492"/>
                </a:moveTo>
                <a:cubicBezTo>
                  <a:pt x="34228" y="82496"/>
                  <a:pt x="17214" y="99292"/>
                  <a:pt x="16197" y="120290"/>
                </a:cubicBezTo>
                <a:cubicBezTo>
                  <a:pt x="15106" y="142793"/>
                  <a:pt x="32702" y="161908"/>
                  <a:pt x="55498" y="162984"/>
                </a:cubicBezTo>
                <a:lnTo>
                  <a:pt x="63800" y="162984"/>
                </a:lnTo>
                <a:lnTo>
                  <a:pt x="63800" y="81492"/>
                </a:lnTo>
                <a:close/>
                <a:moveTo>
                  <a:pt x="280788" y="45356"/>
                </a:moveTo>
                <a:cubicBezTo>
                  <a:pt x="309382" y="60713"/>
                  <a:pt x="327400" y="90062"/>
                  <a:pt x="327961" y="122191"/>
                </a:cubicBezTo>
                <a:cubicBezTo>
                  <a:pt x="327414" y="154347"/>
                  <a:pt x="309397" y="183731"/>
                  <a:pt x="280788" y="199119"/>
                </a:cubicBezTo>
                <a:lnTo>
                  <a:pt x="271354" y="185522"/>
                </a:lnTo>
                <a:cubicBezTo>
                  <a:pt x="295407" y="173238"/>
                  <a:pt x="310694" y="148920"/>
                  <a:pt x="311168" y="122191"/>
                </a:cubicBezTo>
                <a:cubicBezTo>
                  <a:pt x="310660" y="95496"/>
                  <a:pt x="295377" y="71222"/>
                  <a:pt x="271354" y="58953"/>
                </a:cubicBezTo>
                <a:close/>
                <a:moveTo>
                  <a:pt x="245411" y="16298"/>
                </a:moveTo>
                <a:lnTo>
                  <a:pt x="162861" y="81492"/>
                </a:lnTo>
                <a:lnTo>
                  <a:pt x="80310" y="81492"/>
                </a:lnTo>
                <a:lnTo>
                  <a:pt x="80310" y="162984"/>
                </a:lnTo>
                <a:lnTo>
                  <a:pt x="163144" y="162984"/>
                </a:lnTo>
                <a:lnTo>
                  <a:pt x="245694" y="228178"/>
                </a:lnTo>
                <a:close/>
                <a:moveTo>
                  <a:pt x="245411" y="0"/>
                </a:moveTo>
                <a:cubicBezTo>
                  <a:pt x="247856" y="27"/>
                  <a:pt x="250268" y="567"/>
                  <a:pt x="252487" y="1583"/>
                </a:cubicBezTo>
                <a:cubicBezTo>
                  <a:pt x="258229" y="4297"/>
                  <a:pt x="261894" y="10014"/>
                  <a:pt x="261921" y="16298"/>
                </a:cubicBezTo>
                <a:lnTo>
                  <a:pt x="261921" y="70968"/>
                </a:lnTo>
                <a:cubicBezTo>
                  <a:pt x="282022" y="80317"/>
                  <a:pt x="294875" y="100256"/>
                  <a:pt x="294941" y="122192"/>
                </a:cubicBezTo>
                <a:cubicBezTo>
                  <a:pt x="294905" y="144133"/>
                  <a:pt x="282094" y="164100"/>
                  <a:pt x="262015" y="173508"/>
                </a:cubicBezTo>
                <a:lnTo>
                  <a:pt x="262015" y="228178"/>
                </a:lnTo>
                <a:cubicBezTo>
                  <a:pt x="261988" y="234463"/>
                  <a:pt x="258323" y="240179"/>
                  <a:pt x="252581" y="242893"/>
                </a:cubicBezTo>
                <a:cubicBezTo>
                  <a:pt x="250334" y="243922"/>
                  <a:pt x="247888" y="244462"/>
                  <a:pt x="245411" y="244476"/>
                </a:cubicBezTo>
                <a:cubicBezTo>
                  <a:pt x="241675" y="244486"/>
                  <a:pt x="238048" y="243237"/>
                  <a:pt x="235128" y="240937"/>
                </a:cubicBezTo>
                <a:lnTo>
                  <a:pt x="157106" y="179283"/>
                </a:lnTo>
                <a:lnTo>
                  <a:pt x="140973" y="179283"/>
                </a:lnTo>
                <a:lnTo>
                  <a:pt x="166446" y="238050"/>
                </a:lnTo>
                <a:cubicBezTo>
                  <a:pt x="169930" y="245981"/>
                  <a:pt x="166535" y="255218"/>
                  <a:pt x="158710" y="259098"/>
                </a:cubicBezTo>
                <a:lnTo>
                  <a:pt x="125690" y="275396"/>
                </a:lnTo>
                <a:cubicBezTo>
                  <a:pt x="121592" y="277372"/>
                  <a:pt x="116854" y="277608"/>
                  <a:pt x="112576" y="276048"/>
                </a:cubicBezTo>
                <a:cubicBezTo>
                  <a:pt x="108324" y="274518"/>
                  <a:pt x="104907" y="271313"/>
                  <a:pt x="103141" y="267201"/>
                </a:cubicBezTo>
                <a:lnTo>
                  <a:pt x="64932" y="179283"/>
                </a:lnTo>
                <a:lnTo>
                  <a:pt x="55498" y="179283"/>
                </a:lnTo>
                <a:cubicBezTo>
                  <a:pt x="25392" y="178082"/>
                  <a:pt x="1265" y="154264"/>
                  <a:pt x="48" y="124544"/>
                </a:cubicBezTo>
                <a:cubicBezTo>
                  <a:pt x="-1242" y="93038"/>
                  <a:pt x="23584" y="66467"/>
                  <a:pt x="55498" y="65193"/>
                </a:cubicBezTo>
                <a:lnTo>
                  <a:pt x="157106" y="65193"/>
                </a:lnTo>
                <a:lnTo>
                  <a:pt x="235128" y="3539"/>
                </a:lnTo>
                <a:cubicBezTo>
                  <a:pt x="238048" y="1239"/>
                  <a:pt x="241675" y="-10"/>
                  <a:pt x="245411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Settings">
            <a:extLst>
              <a:ext uri="{FF2B5EF4-FFF2-40B4-BE49-F238E27FC236}">
                <a16:creationId xmlns:a16="http://schemas.microsoft.com/office/drawing/2014/main" id="{F6F07409-835B-7CB2-E274-DB21FD5EB088}"/>
              </a:ext>
            </a:extLst>
          </p:cNvPr>
          <p:cNvSpPr>
            <a:spLocks noChangeAspect="1"/>
          </p:cNvSpPr>
          <p:nvPr/>
        </p:nvSpPr>
        <p:spPr>
          <a:xfrm>
            <a:off x="7425007" y="2281837"/>
            <a:ext cx="290662" cy="290662"/>
          </a:xfrm>
          <a:custGeom>
            <a:avLst/>
            <a:gdLst>
              <a:gd name="connsiteX0" fmla="*/ 165101 w 330200"/>
              <a:gd name="connsiteY0" fmla="*/ 99060 h 330200"/>
              <a:gd name="connsiteX1" fmla="*/ 99060 w 330200"/>
              <a:gd name="connsiteY1" fmla="*/ 165101 h 330200"/>
              <a:gd name="connsiteX2" fmla="*/ 165101 w 330200"/>
              <a:gd name="connsiteY2" fmla="*/ 231141 h 330200"/>
              <a:gd name="connsiteX3" fmla="*/ 231141 w 330200"/>
              <a:gd name="connsiteY3" fmla="*/ 165101 h 330200"/>
              <a:gd name="connsiteX4" fmla="*/ 165101 w 330200"/>
              <a:gd name="connsiteY4" fmla="*/ 99060 h 330200"/>
              <a:gd name="connsiteX5" fmla="*/ 165101 w 330200"/>
              <a:gd name="connsiteY5" fmla="*/ 82550 h 330200"/>
              <a:gd name="connsiteX6" fmla="*/ 247651 w 330200"/>
              <a:gd name="connsiteY6" fmla="*/ 165101 h 330200"/>
              <a:gd name="connsiteX7" fmla="*/ 165101 w 330200"/>
              <a:gd name="connsiteY7" fmla="*/ 247651 h 330200"/>
              <a:gd name="connsiteX8" fmla="*/ 82550 w 330200"/>
              <a:gd name="connsiteY8" fmla="*/ 165101 h 330200"/>
              <a:gd name="connsiteX9" fmla="*/ 165101 w 330200"/>
              <a:gd name="connsiteY9" fmla="*/ 82550 h 330200"/>
              <a:gd name="connsiteX10" fmla="*/ 148590 w 330200"/>
              <a:gd name="connsiteY10" fmla="*/ 16510 h 330200"/>
              <a:gd name="connsiteX11" fmla="*/ 148590 w 330200"/>
              <a:gd name="connsiteY11" fmla="*/ 50851 h 330200"/>
              <a:gd name="connsiteX12" fmla="*/ 95947 w 330200"/>
              <a:gd name="connsiteY12" fmla="*/ 72644 h 330200"/>
              <a:gd name="connsiteX13" fmla="*/ 71701 w 330200"/>
              <a:gd name="connsiteY13" fmla="*/ 48398 h 330200"/>
              <a:gd name="connsiteX14" fmla="*/ 48398 w 330200"/>
              <a:gd name="connsiteY14" fmla="*/ 71701 h 330200"/>
              <a:gd name="connsiteX15" fmla="*/ 72644 w 330200"/>
              <a:gd name="connsiteY15" fmla="*/ 95947 h 330200"/>
              <a:gd name="connsiteX16" fmla="*/ 50851 w 330200"/>
              <a:gd name="connsiteY16" fmla="*/ 148590 h 330200"/>
              <a:gd name="connsiteX17" fmla="*/ 16510 w 330200"/>
              <a:gd name="connsiteY17" fmla="*/ 148590 h 330200"/>
              <a:gd name="connsiteX18" fmla="*/ 16510 w 330200"/>
              <a:gd name="connsiteY18" fmla="*/ 181610 h 330200"/>
              <a:gd name="connsiteX19" fmla="*/ 50851 w 330200"/>
              <a:gd name="connsiteY19" fmla="*/ 181610 h 330200"/>
              <a:gd name="connsiteX20" fmla="*/ 72644 w 330200"/>
              <a:gd name="connsiteY20" fmla="*/ 234253 h 330200"/>
              <a:gd name="connsiteX21" fmla="*/ 48398 w 330200"/>
              <a:gd name="connsiteY21" fmla="*/ 258499 h 330200"/>
              <a:gd name="connsiteX22" fmla="*/ 71701 w 330200"/>
              <a:gd name="connsiteY22" fmla="*/ 281802 h 330200"/>
              <a:gd name="connsiteX23" fmla="*/ 95947 w 330200"/>
              <a:gd name="connsiteY23" fmla="*/ 257556 h 330200"/>
              <a:gd name="connsiteX24" fmla="*/ 148590 w 330200"/>
              <a:gd name="connsiteY24" fmla="*/ 279349 h 330200"/>
              <a:gd name="connsiteX25" fmla="*/ 148590 w 330200"/>
              <a:gd name="connsiteY25" fmla="*/ 313690 h 330200"/>
              <a:gd name="connsiteX26" fmla="*/ 181610 w 330200"/>
              <a:gd name="connsiteY26" fmla="*/ 313690 h 330200"/>
              <a:gd name="connsiteX27" fmla="*/ 181610 w 330200"/>
              <a:gd name="connsiteY27" fmla="*/ 279349 h 330200"/>
              <a:gd name="connsiteX28" fmla="*/ 234253 w 330200"/>
              <a:gd name="connsiteY28" fmla="*/ 257556 h 330200"/>
              <a:gd name="connsiteX29" fmla="*/ 258499 w 330200"/>
              <a:gd name="connsiteY29" fmla="*/ 281802 h 330200"/>
              <a:gd name="connsiteX30" fmla="*/ 281802 w 330200"/>
              <a:gd name="connsiteY30" fmla="*/ 258499 h 330200"/>
              <a:gd name="connsiteX31" fmla="*/ 257556 w 330200"/>
              <a:gd name="connsiteY31" fmla="*/ 234253 h 330200"/>
              <a:gd name="connsiteX32" fmla="*/ 279349 w 330200"/>
              <a:gd name="connsiteY32" fmla="*/ 181610 h 330200"/>
              <a:gd name="connsiteX33" fmla="*/ 313690 w 330200"/>
              <a:gd name="connsiteY33" fmla="*/ 181610 h 330200"/>
              <a:gd name="connsiteX34" fmla="*/ 313690 w 330200"/>
              <a:gd name="connsiteY34" fmla="*/ 148590 h 330200"/>
              <a:gd name="connsiteX35" fmla="*/ 279349 w 330200"/>
              <a:gd name="connsiteY35" fmla="*/ 148590 h 330200"/>
              <a:gd name="connsiteX36" fmla="*/ 257556 w 330200"/>
              <a:gd name="connsiteY36" fmla="*/ 95947 h 330200"/>
              <a:gd name="connsiteX37" fmla="*/ 281802 w 330200"/>
              <a:gd name="connsiteY37" fmla="*/ 71701 h 330200"/>
              <a:gd name="connsiteX38" fmla="*/ 258499 w 330200"/>
              <a:gd name="connsiteY38" fmla="*/ 48398 h 330200"/>
              <a:gd name="connsiteX39" fmla="*/ 234253 w 330200"/>
              <a:gd name="connsiteY39" fmla="*/ 72644 h 330200"/>
              <a:gd name="connsiteX40" fmla="*/ 181610 w 330200"/>
              <a:gd name="connsiteY40" fmla="*/ 50851 h 330200"/>
              <a:gd name="connsiteX41" fmla="*/ 181610 w 330200"/>
              <a:gd name="connsiteY41" fmla="*/ 16510 h 330200"/>
              <a:gd name="connsiteX42" fmla="*/ 148590 w 330200"/>
              <a:gd name="connsiteY42" fmla="*/ 0 h 330200"/>
              <a:gd name="connsiteX43" fmla="*/ 181610 w 330200"/>
              <a:gd name="connsiteY43" fmla="*/ 0 h 330200"/>
              <a:gd name="connsiteX44" fmla="*/ 198120 w 330200"/>
              <a:gd name="connsiteY44" fmla="*/ 16510 h 330200"/>
              <a:gd name="connsiteX45" fmla="*/ 198120 w 330200"/>
              <a:gd name="connsiteY45" fmla="*/ 37737 h 330200"/>
              <a:gd name="connsiteX46" fmla="*/ 232083 w 330200"/>
              <a:gd name="connsiteY46" fmla="*/ 51417 h 330200"/>
              <a:gd name="connsiteX47" fmla="*/ 246801 w 330200"/>
              <a:gd name="connsiteY47" fmla="*/ 36699 h 330200"/>
              <a:gd name="connsiteX48" fmla="*/ 270198 w 330200"/>
              <a:gd name="connsiteY48" fmla="*/ 36699 h 330200"/>
              <a:gd name="connsiteX49" fmla="*/ 293123 w 330200"/>
              <a:gd name="connsiteY49" fmla="*/ 60002 h 330200"/>
              <a:gd name="connsiteX50" fmla="*/ 293306 w 330200"/>
              <a:gd name="connsiteY50" fmla="*/ 60185 h 330200"/>
              <a:gd name="connsiteX51" fmla="*/ 293123 w 330200"/>
              <a:gd name="connsiteY51" fmla="*/ 83399 h 330200"/>
              <a:gd name="connsiteX52" fmla="*/ 278406 w 330200"/>
              <a:gd name="connsiteY52" fmla="*/ 98117 h 330200"/>
              <a:gd name="connsiteX53" fmla="*/ 292463 w 330200"/>
              <a:gd name="connsiteY53" fmla="*/ 132080 h 330200"/>
              <a:gd name="connsiteX54" fmla="*/ 313690 w 330200"/>
              <a:gd name="connsiteY54" fmla="*/ 132080 h 330200"/>
              <a:gd name="connsiteX55" fmla="*/ 330200 w 330200"/>
              <a:gd name="connsiteY55" fmla="*/ 148590 h 330200"/>
              <a:gd name="connsiteX56" fmla="*/ 330200 w 330200"/>
              <a:gd name="connsiteY56" fmla="*/ 181610 h 330200"/>
              <a:gd name="connsiteX57" fmla="*/ 330196 w 330200"/>
              <a:gd name="connsiteY57" fmla="*/ 181992 h 330200"/>
              <a:gd name="connsiteX58" fmla="*/ 313313 w 330200"/>
              <a:gd name="connsiteY58" fmla="*/ 198120 h 330200"/>
              <a:gd name="connsiteX59" fmla="*/ 292463 w 330200"/>
              <a:gd name="connsiteY59" fmla="*/ 198120 h 330200"/>
              <a:gd name="connsiteX60" fmla="*/ 278783 w 330200"/>
              <a:gd name="connsiteY60" fmla="*/ 232083 h 330200"/>
              <a:gd name="connsiteX61" fmla="*/ 293501 w 330200"/>
              <a:gd name="connsiteY61" fmla="*/ 246424 h 330200"/>
              <a:gd name="connsiteX62" fmla="*/ 293683 w 330200"/>
              <a:gd name="connsiteY62" fmla="*/ 246606 h 330200"/>
              <a:gd name="connsiteX63" fmla="*/ 293501 w 330200"/>
              <a:gd name="connsiteY63" fmla="*/ 269821 h 330200"/>
              <a:gd name="connsiteX64" fmla="*/ 270198 w 330200"/>
              <a:gd name="connsiteY64" fmla="*/ 293123 h 330200"/>
              <a:gd name="connsiteX65" fmla="*/ 246801 w 330200"/>
              <a:gd name="connsiteY65" fmla="*/ 293123 h 330200"/>
              <a:gd name="connsiteX66" fmla="*/ 232083 w 330200"/>
              <a:gd name="connsiteY66" fmla="*/ 278406 h 330200"/>
              <a:gd name="connsiteX67" fmla="*/ 198120 w 330200"/>
              <a:gd name="connsiteY67" fmla="*/ 292463 h 330200"/>
              <a:gd name="connsiteX68" fmla="*/ 198120 w 330200"/>
              <a:gd name="connsiteY68" fmla="*/ 313690 h 330200"/>
              <a:gd name="connsiteX69" fmla="*/ 181610 w 330200"/>
              <a:gd name="connsiteY69" fmla="*/ 330200 h 330200"/>
              <a:gd name="connsiteX70" fmla="*/ 148590 w 330200"/>
              <a:gd name="connsiteY70" fmla="*/ 330200 h 330200"/>
              <a:gd name="connsiteX71" fmla="*/ 148208 w 330200"/>
              <a:gd name="connsiteY71" fmla="*/ 330196 h 330200"/>
              <a:gd name="connsiteX72" fmla="*/ 132080 w 330200"/>
              <a:gd name="connsiteY72" fmla="*/ 313313 h 330200"/>
              <a:gd name="connsiteX73" fmla="*/ 132080 w 330200"/>
              <a:gd name="connsiteY73" fmla="*/ 292463 h 330200"/>
              <a:gd name="connsiteX74" fmla="*/ 98117 w 330200"/>
              <a:gd name="connsiteY74" fmla="*/ 278783 h 330200"/>
              <a:gd name="connsiteX75" fmla="*/ 83399 w 330200"/>
              <a:gd name="connsiteY75" fmla="*/ 293501 h 330200"/>
              <a:gd name="connsiteX76" fmla="*/ 60002 w 330200"/>
              <a:gd name="connsiteY76" fmla="*/ 293501 h 330200"/>
              <a:gd name="connsiteX77" fmla="*/ 36699 w 330200"/>
              <a:gd name="connsiteY77" fmla="*/ 270198 h 330200"/>
              <a:gd name="connsiteX78" fmla="*/ 36517 w 330200"/>
              <a:gd name="connsiteY78" fmla="*/ 270015 h 330200"/>
              <a:gd name="connsiteX79" fmla="*/ 36699 w 330200"/>
              <a:gd name="connsiteY79" fmla="*/ 246801 h 330200"/>
              <a:gd name="connsiteX80" fmla="*/ 51794 w 330200"/>
              <a:gd name="connsiteY80" fmla="*/ 232083 h 330200"/>
              <a:gd name="connsiteX81" fmla="*/ 37737 w 330200"/>
              <a:gd name="connsiteY81" fmla="*/ 198120 h 330200"/>
              <a:gd name="connsiteX82" fmla="*/ 16510 w 330200"/>
              <a:gd name="connsiteY82" fmla="*/ 198120 h 330200"/>
              <a:gd name="connsiteX83" fmla="*/ 0 w 330200"/>
              <a:gd name="connsiteY83" fmla="*/ 181610 h 330200"/>
              <a:gd name="connsiteX84" fmla="*/ 0 w 330200"/>
              <a:gd name="connsiteY84" fmla="*/ 148590 h 330200"/>
              <a:gd name="connsiteX85" fmla="*/ 16510 w 330200"/>
              <a:gd name="connsiteY85" fmla="*/ 132080 h 330200"/>
              <a:gd name="connsiteX86" fmla="*/ 37737 w 330200"/>
              <a:gd name="connsiteY86" fmla="*/ 132080 h 330200"/>
              <a:gd name="connsiteX87" fmla="*/ 51417 w 330200"/>
              <a:gd name="connsiteY87" fmla="*/ 98117 h 330200"/>
              <a:gd name="connsiteX88" fmla="*/ 36699 w 330200"/>
              <a:gd name="connsiteY88" fmla="*/ 83399 h 330200"/>
              <a:gd name="connsiteX89" fmla="*/ 36517 w 330200"/>
              <a:gd name="connsiteY89" fmla="*/ 83217 h 330200"/>
              <a:gd name="connsiteX90" fmla="*/ 36699 w 330200"/>
              <a:gd name="connsiteY90" fmla="*/ 60002 h 330200"/>
              <a:gd name="connsiteX91" fmla="*/ 60002 w 330200"/>
              <a:gd name="connsiteY91" fmla="*/ 36699 h 330200"/>
              <a:gd name="connsiteX92" fmla="*/ 83399 w 330200"/>
              <a:gd name="connsiteY92" fmla="*/ 36699 h 330200"/>
              <a:gd name="connsiteX93" fmla="*/ 98117 w 330200"/>
              <a:gd name="connsiteY93" fmla="*/ 51794 h 330200"/>
              <a:gd name="connsiteX94" fmla="*/ 132080 w 330200"/>
              <a:gd name="connsiteY94" fmla="*/ 37737 h 330200"/>
              <a:gd name="connsiteX95" fmla="*/ 132080 w 330200"/>
              <a:gd name="connsiteY95" fmla="*/ 16510 h 330200"/>
              <a:gd name="connsiteX96" fmla="*/ 148590 w 330200"/>
              <a:gd name="connsiteY9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0200" h="330200">
                <a:moveTo>
                  <a:pt x="165101" y="99060"/>
                </a:moveTo>
                <a:cubicBezTo>
                  <a:pt x="128627" y="99060"/>
                  <a:pt x="99060" y="128627"/>
                  <a:pt x="99060" y="165101"/>
                </a:cubicBezTo>
                <a:cubicBezTo>
                  <a:pt x="99060" y="201574"/>
                  <a:pt x="128627" y="231141"/>
                  <a:pt x="165101" y="231141"/>
                </a:cubicBezTo>
                <a:cubicBezTo>
                  <a:pt x="201574" y="231141"/>
                  <a:pt x="231141" y="201574"/>
                  <a:pt x="231141" y="165101"/>
                </a:cubicBezTo>
                <a:cubicBezTo>
                  <a:pt x="231141" y="128627"/>
                  <a:pt x="201574" y="99060"/>
                  <a:pt x="165101" y="99060"/>
                </a:cubicBezTo>
                <a:close/>
                <a:moveTo>
                  <a:pt x="165101" y="82550"/>
                </a:moveTo>
                <a:cubicBezTo>
                  <a:pt x="210692" y="82550"/>
                  <a:pt x="247651" y="119509"/>
                  <a:pt x="247651" y="165101"/>
                </a:cubicBezTo>
                <a:cubicBezTo>
                  <a:pt x="247651" y="210692"/>
                  <a:pt x="210692" y="247651"/>
                  <a:pt x="165101" y="247651"/>
                </a:cubicBezTo>
                <a:cubicBezTo>
                  <a:pt x="119509" y="247651"/>
                  <a:pt x="82550" y="210692"/>
                  <a:pt x="82550" y="165101"/>
                </a:cubicBezTo>
                <a:cubicBezTo>
                  <a:pt x="82550" y="119509"/>
                  <a:pt x="119509" y="82550"/>
                  <a:pt x="165101" y="82550"/>
                </a:cubicBezTo>
                <a:close/>
                <a:moveTo>
                  <a:pt x="148590" y="16510"/>
                </a:moveTo>
                <a:lnTo>
                  <a:pt x="148590" y="50851"/>
                </a:lnTo>
                <a:cubicBezTo>
                  <a:pt x="129498" y="53608"/>
                  <a:pt x="111401" y="61100"/>
                  <a:pt x="95947" y="72644"/>
                </a:cubicBezTo>
                <a:lnTo>
                  <a:pt x="71701" y="48398"/>
                </a:lnTo>
                <a:lnTo>
                  <a:pt x="48398" y="71701"/>
                </a:lnTo>
                <a:lnTo>
                  <a:pt x="72644" y="95947"/>
                </a:lnTo>
                <a:cubicBezTo>
                  <a:pt x="61100" y="111401"/>
                  <a:pt x="53608" y="129498"/>
                  <a:pt x="50851" y="148590"/>
                </a:cubicBezTo>
                <a:lnTo>
                  <a:pt x="16510" y="148590"/>
                </a:lnTo>
                <a:lnTo>
                  <a:pt x="16510" y="181610"/>
                </a:lnTo>
                <a:lnTo>
                  <a:pt x="50851" y="181610"/>
                </a:lnTo>
                <a:cubicBezTo>
                  <a:pt x="53608" y="200702"/>
                  <a:pt x="61100" y="218799"/>
                  <a:pt x="72644" y="234253"/>
                </a:cubicBezTo>
                <a:lnTo>
                  <a:pt x="48398" y="258499"/>
                </a:lnTo>
                <a:lnTo>
                  <a:pt x="71701" y="281802"/>
                </a:lnTo>
                <a:lnTo>
                  <a:pt x="95947" y="257556"/>
                </a:lnTo>
                <a:cubicBezTo>
                  <a:pt x="111401" y="269100"/>
                  <a:pt x="129498" y="276592"/>
                  <a:pt x="148590" y="279349"/>
                </a:cubicBezTo>
                <a:lnTo>
                  <a:pt x="148590" y="313690"/>
                </a:lnTo>
                <a:lnTo>
                  <a:pt x="181610" y="313690"/>
                </a:lnTo>
                <a:lnTo>
                  <a:pt x="181610" y="279349"/>
                </a:lnTo>
                <a:cubicBezTo>
                  <a:pt x="200702" y="276592"/>
                  <a:pt x="218799" y="269100"/>
                  <a:pt x="234253" y="257556"/>
                </a:cubicBezTo>
                <a:lnTo>
                  <a:pt x="258499" y="281802"/>
                </a:lnTo>
                <a:lnTo>
                  <a:pt x="281802" y="258499"/>
                </a:lnTo>
                <a:lnTo>
                  <a:pt x="257556" y="234253"/>
                </a:lnTo>
                <a:cubicBezTo>
                  <a:pt x="269100" y="218799"/>
                  <a:pt x="276592" y="200702"/>
                  <a:pt x="279349" y="181610"/>
                </a:cubicBezTo>
                <a:lnTo>
                  <a:pt x="313690" y="181610"/>
                </a:lnTo>
                <a:lnTo>
                  <a:pt x="313690" y="148590"/>
                </a:lnTo>
                <a:lnTo>
                  <a:pt x="279349" y="148590"/>
                </a:lnTo>
                <a:cubicBezTo>
                  <a:pt x="276592" y="129498"/>
                  <a:pt x="269100" y="111401"/>
                  <a:pt x="257556" y="95947"/>
                </a:cubicBezTo>
                <a:lnTo>
                  <a:pt x="281802" y="71701"/>
                </a:lnTo>
                <a:lnTo>
                  <a:pt x="258499" y="48398"/>
                </a:lnTo>
                <a:lnTo>
                  <a:pt x="234253" y="72644"/>
                </a:lnTo>
                <a:cubicBezTo>
                  <a:pt x="218799" y="61100"/>
                  <a:pt x="200702" y="53608"/>
                  <a:pt x="181610" y="50851"/>
                </a:cubicBezTo>
                <a:lnTo>
                  <a:pt x="181610" y="16510"/>
                </a:lnTo>
                <a:close/>
                <a:moveTo>
                  <a:pt x="148590" y="0"/>
                </a:moveTo>
                <a:lnTo>
                  <a:pt x="181610" y="0"/>
                </a:lnTo>
                <a:cubicBezTo>
                  <a:pt x="190728" y="0"/>
                  <a:pt x="198120" y="7392"/>
                  <a:pt x="198120" y="16510"/>
                </a:cubicBezTo>
                <a:lnTo>
                  <a:pt x="198120" y="37737"/>
                </a:lnTo>
                <a:cubicBezTo>
                  <a:pt x="210028" y="40678"/>
                  <a:pt x="221462" y="45283"/>
                  <a:pt x="232083" y="51417"/>
                </a:cubicBezTo>
                <a:lnTo>
                  <a:pt x="246801" y="36699"/>
                </a:lnTo>
                <a:cubicBezTo>
                  <a:pt x="253275" y="30271"/>
                  <a:pt x="263723" y="30271"/>
                  <a:pt x="270198" y="36699"/>
                </a:cubicBezTo>
                <a:lnTo>
                  <a:pt x="293123" y="60002"/>
                </a:lnTo>
                <a:cubicBezTo>
                  <a:pt x="293185" y="60062"/>
                  <a:pt x="293245" y="60123"/>
                  <a:pt x="293306" y="60185"/>
                </a:cubicBezTo>
                <a:cubicBezTo>
                  <a:pt x="299666" y="66645"/>
                  <a:pt x="299584" y="77039"/>
                  <a:pt x="293123" y="83399"/>
                </a:cubicBezTo>
                <a:lnTo>
                  <a:pt x="278406" y="98117"/>
                </a:lnTo>
                <a:cubicBezTo>
                  <a:pt x="284671" y="108718"/>
                  <a:pt x="289403" y="120152"/>
                  <a:pt x="292463" y="132080"/>
                </a:cubicBezTo>
                <a:lnTo>
                  <a:pt x="313690" y="132080"/>
                </a:lnTo>
                <a:cubicBezTo>
                  <a:pt x="322808" y="132080"/>
                  <a:pt x="330200" y="139472"/>
                  <a:pt x="330200" y="148590"/>
                </a:cubicBezTo>
                <a:lnTo>
                  <a:pt x="330200" y="181610"/>
                </a:lnTo>
                <a:cubicBezTo>
                  <a:pt x="330200" y="181737"/>
                  <a:pt x="330199" y="181864"/>
                  <a:pt x="330196" y="181992"/>
                </a:cubicBezTo>
                <a:cubicBezTo>
                  <a:pt x="329987" y="191108"/>
                  <a:pt x="322428" y="198328"/>
                  <a:pt x="313313" y="198120"/>
                </a:cubicBezTo>
                <a:lnTo>
                  <a:pt x="292463" y="198120"/>
                </a:lnTo>
                <a:cubicBezTo>
                  <a:pt x="289522" y="210028"/>
                  <a:pt x="284917" y="221462"/>
                  <a:pt x="278783" y="232083"/>
                </a:cubicBezTo>
                <a:lnTo>
                  <a:pt x="293501" y="246424"/>
                </a:lnTo>
                <a:cubicBezTo>
                  <a:pt x="293562" y="246484"/>
                  <a:pt x="293623" y="246545"/>
                  <a:pt x="293683" y="246606"/>
                </a:cubicBezTo>
                <a:cubicBezTo>
                  <a:pt x="300043" y="253067"/>
                  <a:pt x="299962" y="263460"/>
                  <a:pt x="293501" y="269821"/>
                </a:cubicBezTo>
                <a:lnTo>
                  <a:pt x="270198" y="293123"/>
                </a:lnTo>
                <a:cubicBezTo>
                  <a:pt x="263723" y="299551"/>
                  <a:pt x="253275" y="299551"/>
                  <a:pt x="246801" y="293123"/>
                </a:cubicBezTo>
                <a:lnTo>
                  <a:pt x="232083" y="278406"/>
                </a:lnTo>
                <a:cubicBezTo>
                  <a:pt x="221482" y="284671"/>
                  <a:pt x="210048" y="289403"/>
                  <a:pt x="198120" y="292463"/>
                </a:cubicBezTo>
                <a:lnTo>
                  <a:pt x="198120" y="313690"/>
                </a:lnTo>
                <a:cubicBezTo>
                  <a:pt x="198120" y="322808"/>
                  <a:pt x="190728" y="330200"/>
                  <a:pt x="181610" y="330200"/>
                </a:cubicBezTo>
                <a:lnTo>
                  <a:pt x="148590" y="330200"/>
                </a:lnTo>
                <a:cubicBezTo>
                  <a:pt x="148463" y="330200"/>
                  <a:pt x="148336" y="330199"/>
                  <a:pt x="148208" y="330196"/>
                </a:cubicBezTo>
                <a:cubicBezTo>
                  <a:pt x="139092" y="329987"/>
                  <a:pt x="131872" y="322428"/>
                  <a:pt x="132080" y="313313"/>
                </a:cubicBezTo>
                <a:lnTo>
                  <a:pt x="132080" y="292463"/>
                </a:lnTo>
                <a:cubicBezTo>
                  <a:pt x="120172" y="289522"/>
                  <a:pt x="108738" y="284917"/>
                  <a:pt x="98117" y="278783"/>
                </a:cubicBezTo>
                <a:lnTo>
                  <a:pt x="83399" y="293501"/>
                </a:lnTo>
                <a:cubicBezTo>
                  <a:pt x="76925" y="299929"/>
                  <a:pt x="66477" y="299929"/>
                  <a:pt x="60002" y="293501"/>
                </a:cubicBezTo>
                <a:lnTo>
                  <a:pt x="36699" y="270198"/>
                </a:lnTo>
                <a:cubicBezTo>
                  <a:pt x="36638" y="270138"/>
                  <a:pt x="36577" y="270077"/>
                  <a:pt x="36517" y="270015"/>
                </a:cubicBezTo>
                <a:cubicBezTo>
                  <a:pt x="30157" y="263555"/>
                  <a:pt x="30238" y="253161"/>
                  <a:pt x="36699" y="246801"/>
                </a:cubicBezTo>
                <a:lnTo>
                  <a:pt x="51794" y="232083"/>
                </a:lnTo>
                <a:cubicBezTo>
                  <a:pt x="45529" y="221482"/>
                  <a:pt x="40797" y="210048"/>
                  <a:pt x="37737" y="198120"/>
                </a:cubicBezTo>
                <a:lnTo>
                  <a:pt x="16510" y="198120"/>
                </a:lnTo>
                <a:cubicBezTo>
                  <a:pt x="7392" y="198120"/>
                  <a:pt x="0" y="190728"/>
                  <a:pt x="0" y="181610"/>
                </a:cubicBezTo>
                <a:lnTo>
                  <a:pt x="0" y="148590"/>
                </a:lnTo>
                <a:cubicBezTo>
                  <a:pt x="0" y="139472"/>
                  <a:pt x="7392" y="132080"/>
                  <a:pt x="16510" y="132080"/>
                </a:cubicBezTo>
                <a:lnTo>
                  <a:pt x="37737" y="132080"/>
                </a:lnTo>
                <a:cubicBezTo>
                  <a:pt x="40678" y="120172"/>
                  <a:pt x="45283" y="108738"/>
                  <a:pt x="51417" y="98117"/>
                </a:cubicBezTo>
                <a:lnTo>
                  <a:pt x="36699" y="83399"/>
                </a:lnTo>
                <a:cubicBezTo>
                  <a:pt x="36638" y="83339"/>
                  <a:pt x="36577" y="83278"/>
                  <a:pt x="36517" y="83217"/>
                </a:cubicBezTo>
                <a:cubicBezTo>
                  <a:pt x="30157" y="76756"/>
                  <a:pt x="30238" y="66362"/>
                  <a:pt x="36699" y="60002"/>
                </a:cubicBezTo>
                <a:lnTo>
                  <a:pt x="60002" y="36699"/>
                </a:lnTo>
                <a:cubicBezTo>
                  <a:pt x="66477" y="30271"/>
                  <a:pt x="76925" y="30271"/>
                  <a:pt x="83399" y="36699"/>
                </a:cubicBezTo>
                <a:lnTo>
                  <a:pt x="98117" y="51794"/>
                </a:lnTo>
                <a:cubicBezTo>
                  <a:pt x="108718" y="45529"/>
                  <a:pt x="120152" y="40797"/>
                  <a:pt x="132080" y="37737"/>
                </a:cubicBezTo>
                <a:lnTo>
                  <a:pt x="132080" y="16510"/>
                </a:lnTo>
                <a:cubicBezTo>
                  <a:pt x="132080" y="7392"/>
                  <a:pt x="139472" y="0"/>
                  <a:pt x="14859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Chart">
            <a:extLst>
              <a:ext uri="{FF2B5EF4-FFF2-40B4-BE49-F238E27FC236}">
                <a16:creationId xmlns:a16="http://schemas.microsoft.com/office/drawing/2014/main" id="{28559DC1-040A-24FF-2A15-59BDE8A424F3}"/>
              </a:ext>
            </a:extLst>
          </p:cNvPr>
          <p:cNvSpPr>
            <a:spLocks noChangeAspect="1"/>
          </p:cNvSpPr>
          <p:nvPr/>
        </p:nvSpPr>
        <p:spPr>
          <a:xfrm>
            <a:off x="7471859" y="4264374"/>
            <a:ext cx="291731" cy="290220"/>
          </a:xfrm>
          <a:custGeom>
            <a:avLst/>
            <a:gdLst>
              <a:gd name="connsiteX0" fmla="*/ 7418 w 331967"/>
              <a:gd name="connsiteY0" fmla="*/ 313690 h 330247"/>
              <a:gd name="connsiteX1" fmla="*/ 9186 w 331967"/>
              <a:gd name="connsiteY1" fmla="*/ 313690 h 330247"/>
              <a:gd name="connsiteX2" fmla="*/ 322781 w 331967"/>
              <a:gd name="connsiteY2" fmla="*/ 313690 h 330247"/>
              <a:gd name="connsiteX3" fmla="*/ 331920 w 331967"/>
              <a:gd name="connsiteY3" fmla="*/ 321061 h 330247"/>
              <a:gd name="connsiteX4" fmla="*/ 324549 w 331967"/>
              <a:gd name="connsiteY4" fmla="*/ 330200 h 330247"/>
              <a:gd name="connsiteX5" fmla="*/ 322781 w 331967"/>
              <a:gd name="connsiteY5" fmla="*/ 330200 h 330247"/>
              <a:gd name="connsiteX6" fmla="*/ 9186 w 331967"/>
              <a:gd name="connsiteY6" fmla="*/ 330200 h 330247"/>
              <a:gd name="connsiteX7" fmla="*/ 47 w 331967"/>
              <a:gd name="connsiteY7" fmla="*/ 322829 h 330247"/>
              <a:gd name="connsiteX8" fmla="*/ 7418 w 331967"/>
              <a:gd name="connsiteY8" fmla="*/ 313690 h 330247"/>
              <a:gd name="connsiteX9" fmla="*/ 33903 w 331967"/>
              <a:gd name="connsiteY9" fmla="*/ 198120 h 330247"/>
              <a:gd name="connsiteX10" fmla="*/ 33903 w 331967"/>
              <a:gd name="connsiteY10" fmla="*/ 280670 h 330247"/>
              <a:gd name="connsiteX11" fmla="*/ 50413 w 331967"/>
              <a:gd name="connsiteY11" fmla="*/ 280670 h 330247"/>
              <a:gd name="connsiteX12" fmla="*/ 50413 w 331967"/>
              <a:gd name="connsiteY12" fmla="*/ 198120 h 330247"/>
              <a:gd name="connsiteX13" fmla="*/ 33903 w 331967"/>
              <a:gd name="connsiteY13" fmla="*/ 181610 h 330247"/>
              <a:gd name="connsiteX14" fmla="*/ 50413 w 331967"/>
              <a:gd name="connsiteY14" fmla="*/ 181610 h 330247"/>
              <a:gd name="connsiteX15" fmla="*/ 66923 w 331967"/>
              <a:gd name="connsiteY15" fmla="*/ 198120 h 330247"/>
              <a:gd name="connsiteX16" fmla="*/ 66923 w 331967"/>
              <a:gd name="connsiteY16" fmla="*/ 280670 h 330247"/>
              <a:gd name="connsiteX17" fmla="*/ 50413 w 331967"/>
              <a:gd name="connsiteY17" fmla="*/ 297180 h 330247"/>
              <a:gd name="connsiteX18" fmla="*/ 33903 w 331967"/>
              <a:gd name="connsiteY18" fmla="*/ 297180 h 330247"/>
              <a:gd name="connsiteX19" fmla="*/ 17393 w 331967"/>
              <a:gd name="connsiteY19" fmla="*/ 280670 h 330247"/>
              <a:gd name="connsiteX20" fmla="*/ 17393 w 331967"/>
              <a:gd name="connsiteY20" fmla="*/ 198120 h 330247"/>
              <a:gd name="connsiteX21" fmla="*/ 33903 w 331967"/>
              <a:gd name="connsiteY21" fmla="*/ 181610 h 330247"/>
              <a:gd name="connsiteX22" fmla="*/ 199003 w 331967"/>
              <a:gd name="connsiteY22" fmla="*/ 132080 h 330247"/>
              <a:gd name="connsiteX23" fmla="*/ 199003 w 331967"/>
              <a:gd name="connsiteY23" fmla="*/ 280670 h 330247"/>
              <a:gd name="connsiteX24" fmla="*/ 215513 w 331967"/>
              <a:gd name="connsiteY24" fmla="*/ 280670 h 330247"/>
              <a:gd name="connsiteX25" fmla="*/ 215513 w 331967"/>
              <a:gd name="connsiteY25" fmla="*/ 132080 h 330247"/>
              <a:gd name="connsiteX26" fmla="*/ 199003 w 331967"/>
              <a:gd name="connsiteY26" fmla="*/ 115570 h 330247"/>
              <a:gd name="connsiteX27" fmla="*/ 215513 w 331967"/>
              <a:gd name="connsiteY27" fmla="*/ 115570 h 330247"/>
              <a:gd name="connsiteX28" fmla="*/ 232023 w 331967"/>
              <a:gd name="connsiteY28" fmla="*/ 132080 h 330247"/>
              <a:gd name="connsiteX29" fmla="*/ 232023 w 331967"/>
              <a:gd name="connsiteY29" fmla="*/ 280670 h 330247"/>
              <a:gd name="connsiteX30" fmla="*/ 215513 w 331967"/>
              <a:gd name="connsiteY30" fmla="*/ 297180 h 330247"/>
              <a:gd name="connsiteX31" fmla="*/ 199003 w 331967"/>
              <a:gd name="connsiteY31" fmla="*/ 297180 h 330247"/>
              <a:gd name="connsiteX32" fmla="*/ 182493 w 331967"/>
              <a:gd name="connsiteY32" fmla="*/ 280670 h 330247"/>
              <a:gd name="connsiteX33" fmla="*/ 182493 w 331967"/>
              <a:gd name="connsiteY33" fmla="*/ 132080 h 330247"/>
              <a:gd name="connsiteX34" fmla="*/ 199003 w 331967"/>
              <a:gd name="connsiteY34" fmla="*/ 115570 h 330247"/>
              <a:gd name="connsiteX35" fmla="*/ 116453 w 331967"/>
              <a:gd name="connsiteY35" fmla="*/ 99060 h 330247"/>
              <a:gd name="connsiteX36" fmla="*/ 116453 w 331967"/>
              <a:gd name="connsiteY36" fmla="*/ 280670 h 330247"/>
              <a:gd name="connsiteX37" fmla="*/ 132963 w 331967"/>
              <a:gd name="connsiteY37" fmla="*/ 280670 h 330247"/>
              <a:gd name="connsiteX38" fmla="*/ 132963 w 331967"/>
              <a:gd name="connsiteY38" fmla="*/ 99060 h 330247"/>
              <a:gd name="connsiteX39" fmla="*/ 116453 w 331967"/>
              <a:gd name="connsiteY39" fmla="*/ 82550 h 330247"/>
              <a:gd name="connsiteX40" fmla="*/ 132963 w 331967"/>
              <a:gd name="connsiteY40" fmla="*/ 82550 h 330247"/>
              <a:gd name="connsiteX41" fmla="*/ 149473 w 331967"/>
              <a:gd name="connsiteY41" fmla="*/ 99060 h 330247"/>
              <a:gd name="connsiteX42" fmla="*/ 149473 w 331967"/>
              <a:gd name="connsiteY42" fmla="*/ 280670 h 330247"/>
              <a:gd name="connsiteX43" fmla="*/ 132963 w 331967"/>
              <a:gd name="connsiteY43" fmla="*/ 297180 h 330247"/>
              <a:gd name="connsiteX44" fmla="*/ 116453 w 331967"/>
              <a:gd name="connsiteY44" fmla="*/ 297180 h 330247"/>
              <a:gd name="connsiteX45" fmla="*/ 99943 w 331967"/>
              <a:gd name="connsiteY45" fmla="*/ 280670 h 330247"/>
              <a:gd name="connsiteX46" fmla="*/ 99943 w 331967"/>
              <a:gd name="connsiteY46" fmla="*/ 99060 h 330247"/>
              <a:gd name="connsiteX47" fmla="*/ 116453 w 331967"/>
              <a:gd name="connsiteY47" fmla="*/ 82550 h 330247"/>
              <a:gd name="connsiteX48" fmla="*/ 281553 w 331967"/>
              <a:gd name="connsiteY48" fmla="*/ 16510 h 330247"/>
              <a:gd name="connsiteX49" fmla="*/ 281553 w 331967"/>
              <a:gd name="connsiteY49" fmla="*/ 280671 h 330247"/>
              <a:gd name="connsiteX50" fmla="*/ 298063 w 331967"/>
              <a:gd name="connsiteY50" fmla="*/ 280671 h 330247"/>
              <a:gd name="connsiteX51" fmla="*/ 298063 w 331967"/>
              <a:gd name="connsiteY51" fmla="*/ 16510 h 330247"/>
              <a:gd name="connsiteX52" fmla="*/ 281553 w 331967"/>
              <a:gd name="connsiteY52" fmla="*/ 0 h 330247"/>
              <a:gd name="connsiteX53" fmla="*/ 298063 w 331967"/>
              <a:gd name="connsiteY53" fmla="*/ 0 h 330247"/>
              <a:gd name="connsiteX54" fmla="*/ 314573 w 331967"/>
              <a:gd name="connsiteY54" fmla="*/ 16510 h 330247"/>
              <a:gd name="connsiteX55" fmla="*/ 314573 w 331967"/>
              <a:gd name="connsiteY55" fmla="*/ 280671 h 330247"/>
              <a:gd name="connsiteX56" fmla="*/ 298063 w 331967"/>
              <a:gd name="connsiteY56" fmla="*/ 297181 h 330247"/>
              <a:gd name="connsiteX57" fmla="*/ 281553 w 331967"/>
              <a:gd name="connsiteY57" fmla="*/ 297181 h 330247"/>
              <a:gd name="connsiteX58" fmla="*/ 265043 w 331967"/>
              <a:gd name="connsiteY58" fmla="*/ 280671 h 330247"/>
              <a:gd name="connsiteX59" fmla="*/ 265043 w 331967"/>
              <a:gd name="connsiteY59" fmla="*/ 16510 h 330247"/>
              <a:gd name="connsiteX60" fmla="*/ 281553 w 331967"/>
              <a:gd name="connsiteY60" fmla="*/ 0 h 330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31967" h="330247">
                <a:moveTo>
                  <a:pt x="7418" y="313690"/>
                </a:moveTo>
                <a:cubicBezTo>
                  <a:pt x="8006" y="313627"/>
                  <a:pt x="8598" y="313627"/>
                  <a:pt x="9186" y="313690"/>
                </a:cubicBezTo>
                <a:lnTo>
                  <a:pt x="322781" y="313690"/>
                </a:lnTo>
                <a:cubicBezTo>
                  <a:pt x="327340" y="313202"/>
                  <a:pt x="331432" y="316502"/>
                  <a:pt x="331920" y="321061"/>
                </a:cubicBezTo>
                <a:cubicBezTo>
                  <a:pt x="332408" y="325620"/>
                  <a:pt x="329108" y="329712"/>
                  <a:pt x="324549" y="330200"/>
                </a:cubicBezTo>
                <a:cubicBezTo>
                  <a:pt x="323961" y="330263"/>
                  <a:pt x="323369" y="330263"/>
                  <a:pt x="322781" y="330200"/>
                </a:cubicBezTo>
                <a:lnTo>
                  <a:pt x="9186" y="330200"/>
                </a:lnTo>
                <a:cubicBezTo>
                  <a:pt x="4627" y="330688"/>
                  <a:pt x="535" y="327388"/>
                  <a:pt x="47" y="322829"/>
                </a:cubicBezTo>
                <a:cubicBezTo>
                  <a:pt x="-441" y="318269"/>
                  <a:pt x="2859" y="314178"/>
                  <a:pt x="7418" y="313690"/>
                </a:cubicBezTo>
                <a:close/>
                <a:moveTo>
                  <a:pt x="33903" y="198120"/>
                </a:moveTo>
                <a:lnTo>
                  <a:pt x="33903" y="280670"/>
                </a:lnTo>
                <a:lnTo>
                  <a:pt x="50413" y="280670"/>
                </a:lnTo>
                <a:lnTo>
                  <a:pt x="50413" y="198120"/>
                </a:lnTo>
                <a:close/>
                <a:moveTo>
                  <a:pt x="33903" y="181610"/>
                </a:moveTo>
                <a:lnTo>
                  <a:pt x="50413" y="181610"/>
                </a:lnTo>
                <a:cubicBezTo>
                  <a:pt x="59531" y="181610"/>
                  <a:pt x="66923" y="189002"/>
                  <a:pt x="66923" y="198120"/>
                </a:cubicBezTo>
                <a:lnTo>
                  <a:pt x="66923" y="280670"/>
                </a:lnTo>
                <a:cubicBezTo>
                  <a:pt x="66923" y="289788"/>
                  <a:pt x="59531" y="297180"/>
                  <a:pt x="50413" y="297180"/>
                </a:cubicBezTo>
                <a:lnTo>
                  <a:pt x="33903" y="297180"/>
                </a:lnTo>
                <a:cubicBezTo>
                  <a:pt x="24785" y="297180"/>
                  <a:pt x="17393" y="289788"/>
                  <a:pt x="17393" y="280670"/>
                </a:cubicBezTo>
                <a:lnTo>
                  <a:pt x="17393" y="198120"/>
                </a:lnTo>
                <a:cubicBezTo>
                  <a:pt x="17393" y="189002"/>
                  <a:pt x="24785" y="181610"/>
                  <a:pt x="33903" y="181610"/>
                </a:cubicBezTo>
                <a:close/>
                <a:moveTo>
                  <a:pt x="199003" y="132080"/>
                </a:moveTo>
                <a:lnTo>
                  <a:pt x="199003" y="280670"/>
                </a:lnTo>
                <a:lnTo>
                  <a:pt x="215513" y="280670"/>
                </a:lnTo>
                <a:lnTo>
                  <a:pt x="215513" y="132080"/>
                </a:lnTo>
                <a:close/>
                <a:moveTo>
                  <a:pt x="199003" y="115570"/>
                </a:moveTo>
                <a:lnTo>
                  <a:pt x="215513" y="115570"/>
                </a:lnTo>
                <a:cubicBezTo>
                  <a:pt x="224631" y="115570"/>
                  <a:pt x="232023" y="122962"/>
                  <a:pt x="232023" y="132080"/>
                </a:cubicBezTo>
                <a:lnTo>
                  <a:pt x="232023" y="280670"/>
                </a:lnTo>
                <a:cubicBezTo>
                  <a:pt x="232023" y="289788"/>
                  <a:pt x="224631" y="297180"/>
                  <a:pt x="215513" y="297180"/>
                </a:cubicBezTo>
                <a:lnTo>
                  <a:pt x="199003" y="297180"/>
                </a:lnTo>
                <a:cubicBezTo>
                  <a:pt x="189885" y="297180"/>
                  <a:pt x="182493" y="289788"/>
                  <a:pt x="182493" y="280670"/>
                </a:cubicBezTo>
                <a:lnTo>
                  <a:pt x="182493" y="132080"/>
                </a:lnTo>
                <a:cubicBezTo>
                  <a:pt x="182493" y="122962"/>
                  <a:pt x="189885" y="115570"/>
                  <a:pt x="199003" y="115570"/>
                </a:cubicBezTo>
                <a:close/>
                <a:moveTo>
                  <a:pt x="116453" y="99060"/>
                </a:moveTo>
                <a:lnTo>
                  <a:pt x="116453" y="280670"/>
                </a:lnTo>
                <a:lnTo>
                  <a:pt x="132963" y="280670"/>
                </a:lnTo>
                <a:lnTo>
                  <a:pt x="132963" y="99060"/>
                </a:lnTo>
                <a:close/>
                <a:moveTo>
                  <a:pt x="116453" y="82550"/>
                </a:moveTo>
                <a:lnTo>
                  <a:pt x="132963" y="82550"/>
                </a:lnTo>
                <a:cubicBezTo>
                  <a:pt x="142081" y="82550"/>
                  <a:pt x="149473" y="89942"/>
                  <a:pt x="149473" y="99060"/>
                </a:cubicBezTo>
                <a:lnTo>
                  <a:pt x="149473" y="280670"/>
                </a:lnTo>
                <a:cubicBezTo>
                  <a:pt x="149473" y="289788"/>
                  <a:pt x="142081" y="297180"/>
                  <a:pt x="132963" y="297180"/>
                </a:cubicBezTo>
                <a:lnTo>
                  <a:pt x="116453" y="297180"/>
                </a:lnTo>
                <a:cubicBezTo>
                  <a:pt x="107335" y="297180"/>
                  <a:pt x="99943" y="289788"/>
                  <a:pt x="99943" y="280670"/>
                </a:cubicBezTo>
                <a:lnTo>
                  <a:pt x="99943" y="99060"/>
                </a:lnTo>
                <a:cubicBezTo>
                  <a:pt x="99943" y="89942"/>
                  <a:pt x="107335" y="82550"/>
                  <a:pt x="116453" y="82550"/>
                </a:cubicBezTo>
                <a:close/>
                <a:moveTo>
                  <a:pt x="281553" y="16510"/>
                </a:moveTo>
                <a:lnTo>
                  <a:pt x="281553" y="280671"/>
                </a:lnTo>
                <a:lnTo>
                  <a:pt x="298063" y="280671"/>
                </a:lnTo>
                <a:lnTo>
                  <a:pt x="298063" y="16510"/>
                </a:lnTo>
                <a:close/>
                <a:moveTo>
                  <a:pt x="281553" y="0"/>
                </a:moveTo>
                <a:lnTo>
                  <a:pt x="298063" y="0"/>
                </a:lnTo>
                <a:cubicBezTo>
                  <a:pt x="307181" y="0"/>
                  <a:pt x="314573" y="7392"/>
                  <a:pt x="314573" y="16510"/>
                </a:cubicBezTo>
                <a:lnTo>
                  <a:pt x="314573" y="280671"/>
                </a:lnTo>
                <a:cubicBezTo>
                  <a:pt x="314573" y="289789"/>
                  <a:pt x="307181" y="297181"/>
                  <a:pt x="298063" y="297181"/>
                </a:cubicBezTo>
                <a:lnTo>
                  <a:pt x="281553" y="297181"/>
                </a:lnTo>
                <a:cubicBezTo>
                  <a:pt x="272435" y="297181"/>
                  <a:pt x="265043" y="289789"/>
                  <a:pt x="265043" y="280671"/>
                </a:cubicBezTo>
                <a:lnTo>
                  <a:pt x="265043" y="16510"/>
                </a:lnTo>
                <a:cubicBezTo>
                  <a:pt x="265043" y="7392"/>
                  <a:pt x="272435" y="0"/>
                  <a:pt x="281553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Pricetag">
            <a:extLst>
              <a:ext uri="{FF2B5EF4-FFF2-40B4-BE49-F238E27FC236}">
                <a16:creationId xmlns:a16="http://schemas.microsoft.com/office/drawing/2014/main" id="{88085A56-94FA-E336-5FB1-781BA98BE04C}"/>
              </a:ext>
            </a:extLst>
          </p:cNvPr>
          <p:cNvSpPr>
            <a:spLocks noChangeAspect="1"/>
          </p:cNvSpPr>
          <p:nvPr/>
        </p:nvSpPr>
        <p:spPr>
          <a:xfrm>
            <a:off x="6873816" y="3259048"/>
            <a:ext cx="299401" cy="299316"/>
          </a:xfrm>
          <a:custGeom>
            <a:avLst/>
            <a:gdLst>
              <a:gd name="connsiteX0" fmla="*/ 157091 w 330209"/>
              <a:gd name="connsiteY0" fmla="*/ 190478 h 330116"/>
              <a:gd name="connsiteX1" fmla="*/ 157091 w 330209"/>
              <a:gd name="connsiteY1" fmla="*/ 239725 h 330116"/>
              <a:gd name="connsiteX2" fmla="*/ 172752 w 330209"/>
              <a:gd name="connsiteY2" fmla="*/ 233404 h 330116"/>
              <a:gd name="connsiteX3" fmla="*/ 182186 w 330209"/>
              <a:gd name="connsiteY3" fmla="*/ 215479 h 330116"/>
              <a:gd name="connsiteX4" fmla="*/ 176148 w 330209"/>
              <a:gd name="connsiteY4" fmla="*/ 198780 h 330116"/>
              <a:gd name="connsiteX5" fmla="*/ 157091 w 330209"/>
              <a:gd name="connsiteY5" fmla="*/ 190478 h 330116"/>
              <a:gd name="connsiteX6" fmla="*/ 143316 w 330209"/>
              <a:gd name="connsiteY6" fmla="*/ 125098 h 330116"/>
              <a:gd name="connsiteX7" fmla="*/ 128787 w 330209"/>
              <a:gd name="connsiteY7" fmla="*/ 130759 h 330116"/>
              <a:gd name="connsiteX8" fmla="*/ 120579 w 330209"/>
              <a:gd name="connsiteY8" fmla="*/ 147646 h 330116"/>
              <a:gd name="connsiteX9" fmla="*/ 126051 w 330209"/>
              <a:gd name="connsiteY9" fmla="*/ 162175 h 330116"/>
              <a:gd name="connsiteX10" fmla="*/ 143316 w 330209"/>
              <a:gd name="connsiteY10" fmla="*/ 171138 h 330116"/>
              <a:gd name="connsiteX11" fmla="*/ 151393 w 330209"/>
              <a:gd name="connsiteY11" fmla="*/ 95270 h 330116"/>
              <a:gd name="connsiteX12" fmla="*/ 157280 w 330209"/>
              <a:gd name="connsiteY12" fmla="*/ 102173 h 330116"/>
              <a:gd name="connsiteX13" fmla="*/ 157280 w 330209"/>
              <a:gd name="connsiteY13" fmla="*/ 110475 h 330116"/>
              <a:gd name="connsiteX14" fmla="*/ 183413 w 330209"/>
              <a:gd name="connsiteY14" fmla="*/ 120570 h 330116"/>
              <a:gd name="connsiteX15" fmla="*/ 194262 w 330209"/>
              <a:gd name="connsiteY15" fmla="*/ 146137 h 330116"/>
              <a:gd name="connsiteX16" fmla="*/ 191715 w 330209"/>
              <a:gd name="connsiteY16" fmla="*/ 152835 h 330116"/>
              <a:gd name="connsiteX17" fmla="*/ 191617 w 330209"/>
              <a:gd name="connsiteY17" fmla="*/ 152933 h 330116"/>
              <a:gd name="connsiteX18" fmla="*/ 180677 w 330209"/>
              <a:gd name="connsiteY18" fmla="*/ 152835 h 330116"/>
              <a:gd name="connsiteX19" fmla="*/ 178130 w 330209"/>
              <a:gd name="connsiteY19" fmla="*/ 146137 h 330116"/>
              <a:gd name="connsiteX20" fmla="*/ 170205 w 330209"/>
              <a:gd name="connsiteY20" fmla="*/ 129815 h 330116"/>
              <a:gd name="connsiteX21" fmla="*/ 157280 w 330209"/>
              <a:gd name="connsiteY21" fmla="*/ 125287 h 330116"/>
              <a:gd name="connsiteX22" fmla="*/ 157280 w 330209"/>
              <a:gd name="connsiteY22" fmla="*/ 175194 h 330116"/>
              <a:gd name="connsiteX23" fmla="*/ 187186 w 330209"/>
              <a:gd name="connsiteY23" fmla="*/ 188685 h 330116"/>
              <a:gd name="connsiteX24" fmla="*/ 198696 w 330209"/>
              <a:gd name="connsiteY24" fmla="*/ 214347 h 330116"/>
              <a:gd name="connsiteX25" fmla="*/ 185583 w 330209"/>
              <a:gd name="connsiteY25" fmla="*/ 243216 h 330116"/>
              <a:gd name="connsiteX26" fmla="*/ 157280 w 330209"/>
              <a:gd name="connsiteY26" fmla="*/ 254725 h 330116"/>
              <a:gd name="connsiteX27" fmla="*/ 157280 w 330209"/>
              <a:gd name="connsiteY27" fmla="*/ 266707 h 330116"/>
              <a:gd name="connsiteX28" fmla="*/ 157280 w 330209"/>
              <a:gd name="connsiteY28" fmla="*/ 268104 h 330116"/>
              <a:gd name="connsiteX29" fmla="*/ 150204 w 330209"/>
              <a:gd name="connsiteY29" fmla="*/ 273783 h 330116"/>
              <a:gd name="connsiteX30" fmla="*/ 148804 w 330209"/>
              <a:gd name="connsiteY30" fmla="*/ 273764 h 330116"/>
              <a:gd name="connsiteX31" fmla="*/ 143316 w 330209"/>
              <a:gd name="connsiteY31" fmla="*/ 266707 h 330116"/>
              <a:gd name="connsiteX32" fmla="*/ 143316 w 330209"/>
              <a:gd name="connsiteY32" fmla="*/ 254725 h 330116"/>
              <a:gd name="connsiteX33" fmla="*/ 115579 w 330209"/>
              <a:gd name="connsiteY33" fmla="*/ 245291 h 330116"/>
              <a:gd name="connsiteX34" fmla="*/ 101050 w 330209"/>
              <a:gd name="connsiteY34" fmla="*/ 209724 h 330116"/>
              <a:gd name="connsiteX35" fmla="*/ 103409 w 330209"/>
              <a:gd name="connsiteY35" fmla="*/ 203214 h 330116"/>
              <a:gd name="connsiteX36" fmla="*/ 103804 w 330209"/>
              <a:gd name="connsiteY36" fmla="*/ 202819 h 330116"/>
              <a:gd name="connsiteX37" fmla="*/ 114070 w 330209"/>
              <a:gd name="connsiteY37" fmla="*/ 203214 h 330116"/>
              <a:gd name="connsiteX38" fmla="*/ 116334 w 330209"/>
              <a:gd name="connsiteY38" fmla="*/ 209630 h 330116"/>
              <a:gd name="connsiteX39" fmla="*/ 125768 w 330209"/>
              <a:gd name="connsiteY39" fmla="*/ 232649 h 330116"/>
              <a:gd name="connsiteX40" fmla="*/ 143599 w 330209"/>
              <a:gd name="connsiteY40" fmla="*/ 239536 h 330116"/>
              <a:gd name="connsiteX41" fmla="*/ 143599 w 330209"/>
              <a:gd name="connsiteY41" fmla="*/ 186138 h 330116"/>
              <a:gd name="connsiteX42" fmla="*/ 115296 w 330209"/>
              <a:gd name="connsiteY42" fmla="*/ 173496 h 330116"/>
              <a:gd name="connsiteX43" fmla="*/ 104258 w 330209"/>
              <a:gd name="connsiteY43" fmla="*/ 148873 h 330116"/>
              <a:gd name="connsiteX44" fmla="*/ 116617 w 330209"/>
              <a:gd name="connsiteY44" fmla="*/ 120570 h 330116"/>
              <a:gd name="connsiteX45" fmla="*/ 143316 w 330209"/>
              <a:gd name="connsiteY45" fmla="*/ 110381 h 330116"/>
              <a:gd name="connsiteX46" fmla="*/ 143316 w 330209"/>
              <a:gd name="connsiteY46" fmla="*/ 102173 h 330116"/>
              <a:gd name="connsiteX47" fmla="*/ 143316 w 330209"/>
              <a:gd name="connsiteY47" fmla="*/ 100773 h 330116"/>
              <a:gd name="connsiteX48" fmla="*/ 150204 w 330209"/>
              <a:gd name="connsiteY48" fmla="*/ 95286 h 330116"/>
              <a:gd name="connsiteX49" fmla="*/ 151393 w 330209"/>
              <a:gd name="connsiteY49" fmla="*/ 95270 h 330116"/>
              <a:gd name="connsiteX50" fmla="*/ 264169 w 330209"/>
              <a:gd name="connsiteY50" fmla="*/ 49530 h 330116"/>
              <a:gd name="connsiteX51" fmla="*/ 247659 w 330209"/>
              <a:gd name="connsiteY51" fmla="*/ 66040 h 330116"/>
              <a:gd name="connsiteX52" fmla="*/ 264169 w 330209"/>
              <a:gd name="connsiteY52" fmla="*/ 82550 h 330116"/>
              <a:gd name="connsiteX53" fmla="*/ 280679 w 330209"/>
              <a:gd name="connsiteY53" fmla="*/ 66040 h 330116"/>
              <a:gd name="connsiteX54" fmla="*/ 264169 w 330209"/>
              <a:gd name="connsiteY54" fmla="*/ 49530 h 330116"/>
              <a:gd name="connsiteX55" fmla="*/ 264169 w 330209"/>
              <a:gd name="connsiteY55" fmla="*/ 33020 h 330116"/>
              <a:gd name="connsiteX56" fmla="*/ 297189 w 330209"/>
              <a:gd name="connsiteY56" fmla="*/ 66040 h 330116"/>
              <a:gd name="connsiteX57" fmla="*/ 264169 w 330209"/>
              <a:gd name="connsiteY57" fmla="*/ 99060 h 330116"/>
              <a:gd name="connsiteX58" fmla="*/ 231149 w 330209"/>
              <a:gd name="connsiteY58" fmla="*/ 66040 h 330116"/>
              <a:gd name="connsiteX59" fmla="*/ 264169 w 330209"/>
              <a:gd name="connsiteY59" fmla="*/ 33020 h 330116"/>
              <a:gd name="connsiteX60" fmla="*/ 181619 w 330209"/>
              <a:gd name="connsiteY60" fmla="*/ 16510 h 330116"/>
              <a:gd name="connsiteX61" fmla="*/ 16519 w 330209"/>
              <a:gd name="connsiteY61" fmla="*/ 181611 h 330116"/>
              <a:gd name="connsiteX62" fmla="*/ 148599 w 330209"/>
              <a:gd name="connsiteY62" fmla="*/ 313691 h 330116"/>
              <a:gd name="connsiteX63" fmla="*/ 313699 w 330209"/>
              <a:gd name="connsiteY63" fmla="*/ 148591 h 330116"/>
              <a:gd name="connsiteX64" fmla="*/ 313699 w 330209"/>
              <a:gd name="connsiteY64" fmla="*/ 16510 h 330116"/>
              <a:gd name="connsiteX65" fmla="*/ 181619 w 330209"/>
              <a:gd name="connsiteY65" fmla="*/ 0 h 330116"/>
              <a:gd name="connsiteX66" fmla="*/ 313699 w 330209"/>
              <a:gd name="connsiteY66" fmla="*/ 0 h 330116"/>
              <a:gd name="connsiteX67" fmla="*/ 330209 w 330209"/>
              <a:gd name="connsiteY67" fmla="*/ 16510 h 330116"/>
              <a:gd name="connsiteX68" fmla="*/ 330209 w 330209"/>
              <a:gd name="connsiteY68" fmla="*/ 148591 h 330116"/>
              <a:gd name="connsiteX69" fmla="*/ 325398 w 330209"/>
              <a:gd name="connsiteY69" fmla="*/ 160384 h 330116"/>
              <a:gd name="connsiteX70" fmla="*/ 160298 w 330209"/>
              <a:gd name="connsiteY70" fmla="*/ 325296 h 330116"/>
              <a:gd name="connsiteX71" fmla="*/ 136901 w 330209"/>
              <a:gd name="connsiteY71" fmla="*/ 325296 h 330116"/>
              <a:gd name="connsiteX72" fmla="*/ 4821 w 330209"/>
              <a:gd name="connsiteY72" fmla="*/ 193215 h 330116"/>
              <a:gd name="connsiteX73" fmla="*/ 4821 w 330209"/>
              <a:gd name="connsiteY73" fmla="*/ 169818 h 330116"/>
              <a:gd name="connsiteX74" fmla="*/ 169827 w 330209"/>
              <a:gd name="connsiteY74" fmla="*/ 4812 h 330116"/>
              <a:gd name="connsiteX75" fmla="*/ 181619 w 330209"/>
              <a:gd name="connsiteY75" fmla="*/ 0 h 330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30209" h="330116">
                <a:moveTo>
                  <a:pt x="157091" y="190478"/>
                </a:moveTo>
                <a:lnTo>
                  <a:pt x="157091" y="239725"/>
                </a:lnTo>
                <a:cubicBezTo>
                  <a:pt x="162742" y="238902"/>
                  <a:pt x="168113" y="236734"/>
                  <a:pt x="172752" y="233404"/>
                </a:cubicBezTo>
                <a:cubicBezTo>
                  <a:pt x="178811" y="229486"/>
                  <a:pt x="182387" y="222691"/>
                  <a:pt x="182186" y="215479"/>
                </a:cubicBezTo>
                <a:cubicBezTo>
                  <a:pt x="182697" y="209299"/>
                  <a:pt x="180493" y="203204"/>
                  <a:pt x="176148" y="198780"/>
                </a:cubicBezTo>
                <a:cubicBezTo>
                  <a:pt x="170492" y="194630"/>
                  <a:pt x="163982" y="191794"/>
                  <a:pt x="157091" y="190478"/>
                </a:cubicBezTo>
                <a:close/>
                <a:moveTo>
                  <a:pt x="143316" y="125098"/>
                </a:moveTo>
                <a:cubicBezTo>
                  <a:pt x="138069" y="125714"/>
                  <a:pt x="133068" y="127663"/>
                  <a:pt x="128787" y="130759"/>
                </a:cubicBezTo>
                <a:cubicBezTo>
                  <a:pt x="123375" y="134640"/>
                  <a:pt x="120288" y="140992"/>
                  <a:pt x="120579" y="147646"/>
                </a:cubicBezTo>
                <a:cubicBezTo>
                  <a:pt x="120362" y="153030"/>
                  <a:pt x="122336" y="158272"/>
                  <a:pt x="126051" y="162175"/>
                </a:cubicBezTo>
                <a:cubicBezTo>
                  <a:pt x="130963" y="166564"/>
                  <a:pt x="136900" y="169646"/>
                  <a:pt x="143316" y="171138"/>
                </a:cubicBezTo>
                <a:close/>
                <a:moveTo>
                  <a:pt x="151393" y="95270"/>
                </a:moveTo>
                <a:cubicBezTo>
                  <a:pt x="154924" y="95550"/>
                  <a:pt x="157560" y="98641"/>
                  <a:pt x="157280" y="102173"/>
                </a:cubicBezTo>
                <a:lnTo>
                  <a:pt x="157280" y="110475"/>
                </a:lnTo>
                <a:cubicBezTo>
                  <a:pt x="166884" y="110779"/>
                  <a:pt x="176099" y="114338"/>
                  <a:pt x="183413" y="120570"/>
                </a:cubicBezTo>
                <a:cubicBezTo>
                  <a:pt x="190601" y="127091"/>
                  <a:pt x="194567" y="136436"/>
                  <a:pt x="194262" y="146137"/>
                </a:cubicBezTo>
                <a:cubicBezTo>
                  <a:pt x="194327" y="148618"/>
                  <a:pt x="193412" y="151024"/>
                  <a:pt x="191715" y="152835"/>
                </a:cubicBezTo>
                <a:cubicBezTo>
                  <a:pt x="191683" y="152868"/>
                  <a:pt x="191650" y="152901"/>
                  <a:pt x="191617" y="152933"/>
                </a:cubicBezTo>
                <a:cubicBezTo>
                  <a:pt x="188569" y="155927"/>
                  <a:pt x="183671" y="155883"/>
                  <a:pt x="180677" y="152835"/>
                </a:cubicBezTo>
                <a:cubicBezTo>
                  <a:pt x="178980" y="151024"/>
                  <a:pt x="178065" y="148618"/>
                  <a:pt x="178130" y="146137"/>
                </a:cubicBezTo>
                <a:cubicBezTo>
                  <a:pt x="178265" y="139739"/>
                  <a:pt x="175316" y="133666"/>
                  <a:pt x="170205" y="129815"/>
                </a:cubicBezTo>
                <a:cubicBezTo>
                  <a:pt x="166378" y="127180"/>
                  <a:pt x="161915" y="125616"/>
                  <a:pt x="157280" y="125287"/>
                </a:cubicBezTo>
                <a:lnTo>
                  <a:pt x="157280" y="175194"/>
                </a:lnTo>
                <a:cubicBezTo>
                  <a:pt x="168044" y="177665"/>
                  <a:pt x="178210" y="182250"/>
                  <a:pt x="187186" y="188685"/>
                </a:cubicBezTo>
                <a:cubicBezTo>
                  <a:pt x="194803" y="194985"/>
                  <a:pt x="199057" y="204469"/>
                  <a:pt x="198696" y="214347"/>
                </a:cubicBezTo>
                <a:cubicBezTo>
                  <a:pt x="198908" y="225456"/>
                  <a:pt x="194089" y="236066"/>
                  <a:pt x="185583" y="243216"/>
                </a:cubicBezTo>
                <a:cubicBezTo>
                  <a:pt x="177571" y="249895"/>
                  <a:pt x="167680" y="253917"/>
                  <a:pt x="157280" y="254725"/>
                </a:cubicBezTo>
                <a:lnTo>
                  <a:pt x="157280" y="266707"/>
                </a:lnTo>
                <a:cubicBezTo>
                  <a:pt x="157331" y="267171"/>
                  <a:pt x="157331" y="267640"/>
                  <a:pt x="157280" y="268104"/>
                </a:cubicBezTo>
                <a:cubicBezTo>
                  <a:pt x="156894" y="271626"/>
                  <a:pt x="153726" y="274169"/>
                  <a:pt x="150204" y="273783"/>
                </a:cubicBezTo>
                <a:cubicBezTo>
                  <a:pt x="149738" y="273828"/>
                  <a:pt x="149269" y="273822"/>
                  <a:pt x="148804" y="273764"/>
                </a:cubicBezTo>
                <a:cubicBezTo>
                  <a:pt x="145340" y="273330"/>
                  <a:pt x="142883" y="270171"/>
                  <a:pt x="143316" y="266707"/>
                </a:cubicBezTo>
                <a:lnTo>
                  <a:pt x="143316" y="254725"/>
                </a:lnTo>
                <a:cubicBezTo>
                  <a:pt x="133403" y="254069"/>
                  <a:pt x="123837" y="250816"/>
                  <a:pt x="115579" y="245291"/>
                </a:cubicBezTo>
                <a:cubicBezTo>
                  <a:pt x="105355" y="236421"/>
                  <a:pt x="99960" y="223216"/>
                  <a:pt x="101050" y="209724"/>
                </a:cubicBezTo>
                <a:cubicBezTo>
                  <a:pt x="100876" y="207317"/>
                  <a:pt x="101734" y="204950"/>
                  <a:pt x="103409" y="203214"/>
                </a:cubicBezTo>
                <a:cubicBezTo>
                  <a:pt x="103536" y="203078"/>
                  <a:pt x="103667" y="202946"/>
                  <a:pt x="103804" y="202819"/>
                </a:cubicBezTo>
                <a:cubicBezTo>
                  <a:pt x="106748" y="200094"/>
                  <a:pt x="111344" y="200270"/>
                  <a:pt x="114070" y="203214"/>
                </a:cubicBezTo>
                <a:cubicBezTo>
                  <a:pt x="115696" y="204937"/>
                  <a:pt x="116518" y="207267"/>
                  <a:pt x="116334" y="209630"/>
                </a:cubicBezTo>
                <a:cubicBezTo>
                  <a:pt x="115757" y="218348"/>
                  <a:pt x="119239" y="226844"/>
                  <a:pt x="125768" y="232649"/>
                </a:cubicBezTo>
                <a:cubicBezTo>
                  <a:pt x="130948" y="236573"/>
                  <a:pt x="137127" y="238959"/>
                  <a:pt x="143599" y="239536"/>
                </a:cubicBezTo>
                <a:lnTo>
                  <a:pt x="143599" y="186138"/>
                </a:lnTo>
                <a:cubicBezTo>
                  <a:pt x="133325" y="184136"/>
                  <a:pt x="123644" y="179812"/>
                  <a:pt x="115296" y="173496"/>
                </a:cubicBezTo>
                <a:cubicBezTo>
                  <a:pt x="108032" y="167418"/>
                  <a:pt x="103962" y="158340"/>
                  <a:pt x="104258" y="148873"/>
                </a:cubicBezTo>
                <a:cubicBezTo>
                  <a:pt x="103908" y="138059"/>
                  <a:pt x="108448" y="127663"/>
                  <a:pt x="116617" y="120570"/>
                </a:cubicBezTo>
                <a:cubicBezTo>
                  <a:pt x="124152" y="114326"/>
                  <a:pt x="133537" y="110745"/>
                  <a:pt x="143316" y="110381"/>
                </a:cubicBezTo>
                <a:lnTo>
                  <a:pt x="143316" y="102173"/>
                </a:lnTo>
                <a:cubicBezTo>
                  <a:pt x="143263" y="101708"/>
                  <a:pt x="143263" y="101238"/>
                  <a:pt x="143316" y="100773"/>
                </a:cubicBezTo>
                <a:cubicBezTo>
                  <a:pt x="143703" y="97356"/>
                  <a:pt x="146787" y="94899"/>
                  <a:pt x="150204" y="95286"/>
                </a:cubicBezTo>
                <a:cubicBezTo>
                  <a:pt x="150599" y="95244"/>
                  <a:pt x="150997" y="95239"/>
                  <a:pt x="151393" y="95270"/>
                </a:cubicBezTo>
                <a:close/>
                <a:moveTo>
                  <a:pt x="264169" y="49530"/>
                </a:moveTo>
                <a:cubicBezTo>
                  <a:pt x="255051" y="49530"/>
                  <a:pt x="247659" y="56922"/>
                  <a:pt x="247659" y="66040"/>
                </a:cubicBezTo>
                <a:cubicBezTo>
                  <a:pt x="247659" y="75158"/>
                  <a:pt x="255051" y="82550"/>
                  <a:pt x="264169" y="82550"/>
                </a:cubicBezTo>
                <a:cubicBezTo>
                  <a:pt x="273287" y="82550"/>
                  <a:pt x="280679" y="75158"/>
                  <a:pt x="280679" y="66040"/>
                </a:cubicBezTo>
                <a:cubicBezTo>
                  <a:pt x="280679" y="56922"/>
                  <a:pt x="273287" y="49530"/>
                  <a:pt x="264169" y="49530"/>
                </a:cubicBezTo>
                <a:close/>
                <a:moveTo>
                  <a:pt x="264169" y="33020"/>
                </a:moveTo>
                <a:cubicBezTo>
                  <a:pt x="282405" y="33020"/>
                  <a:pt x="297189" y="47804"/>
                  <a:pt x="297189" y="66040"/>
                </a:cubicBezTo>
                <a:cubicBezTo>
                  <a:pt x="297189" y="84276"/>
                  <a:pt x="282405" y="99060"/>
                  <a:pt x="264169" y="99060"/>
                </a:cubicBezTo>
                <a:cubicBezTo>
                  <a:pt x="245933" y="99060"/>
                  <a:pt x="231149" y="84276"/>
                  <a:pt x="231149" y="66040"/>
                </a:cubicBezTo>
                <a:cubicBezTo>
                  <a:pt x="231149" y="47804"/>
                  <a:pt x="245933" y="33020"/>
                  <a:pt x="264169" y="33020"/>
                </a:cubicBezTo>
                <a:close/>
                <a:moveTo>
                  <a:pt x="181619" y="16510"/>
                </a:moveTo>
                <a:lnTo>
                  <a:pt x="16519" y="181611"/>
                </a:lnTo>
                <a:lnTo>
                  <a:pt x="148599" y="313691"/>
                </a:lnTo>
                <a:lnTo>
                  <a:pt x="313699" y="148591"/>
                </a:lnTo>
                <a:lnTo>
                  <a:pt x="313699" y="16510"/>
                </a:lnTo>
                <a:close/>
                <a:moveTo>
                  <a:pt x="181619" y="0"/>
                </a:moveTo>
                <a:lnTo>
                  <a:pt x="313699" y="0"/>
                </a:lnTo>
                <a:cubicBezTo>
                  <a:pt x="322818" y="0"/>
                  <a:pt x="330209" y="7392"/>
                  <a:pt x="330209" y="16510"/>
                </a:cubicBezTo>
                <a:lnTo>
                  <a:pt x="330209" y="148591"/>
                </a:lnTo>
                <a:cubicBezTo>
                  <a:pt x="330237" y="153006"/>
                  <a:pt x="328506" y="157249"/>
                  <a:pt x="325398" y="160384"/>
                </a:cubicBezTo>
                <a:lnTo>
                  <a:pt x="160298" y="325296"/>
                </a:lnTo>
                <a:cubicBezTo>
                  <a:pt x="153823" y="331723"/>
                  <a:pt x="143375" y="331723"/>
                  <a:pt x="136901" y="325296"/>
                </a:cubicBezTo>
                <a:lnTo>
                  <a:pt x="4821" y="193215"/>
                </a:lnTo>
                <a:cubicBezTo>
                  <a:pt x="-1607" y="186741"/>
                  <a:pt x="-1607" y="176293"/>
                  <a:pt x="4821" y="169818"/>
                </a:cubicBezTo>
                <a:lnTo>
                  <a:pt x="169827" y="4812"/>
                </a:lnTo>
                <a:cubicBezTo>
                  <a:pt x="172962" y="1704"/>
                  <a:pt x="177205" y="-27"/>
                  <a:pt x="181619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Chat">
            <a:extLst>
              <a:ext uri="{FF2B5EF4-FFF2-40B4-BE49-F238E27FC236}">
                <a16:creationId xmlns:a16="http://schemas.microsoft.com/office/drawing/2014/main" id="{B123649A-8B24-EC41-AE55-FD1576324C9A}"/>
              </a:ext>
            </a:extLst>
          </p:cNvPr>
          <p:cNvSpPr>
            <a:spLocks noChangeAspect="1"/>
          </p:cNvSpPr>
          <p:nvPr/>
        </p:nvSpPr>
        <p:spPr>
          <a:xfrm>
            <a:off x="8615857" y="2282079"/>
            <a:ext cx="290178" cy="290178"/>
          </a:xfrm>
          <a:custGeom>
            <a:avLst/>
            <a:gdLst>
              <a:gd name="connsiteX0" fmla="*/ 82550 w 330200"/>
              <a:gd name="connsiteY0" fmla="*/ 165100 h 330200"/>
              <a:gd name="connsiteX1" fmla="*/ 247651 w 330200"/>
              <a:gd name="connsiteY1" fmla="*/ 165100 h 330200"/>
              <a:gd name="connsiteX2" fmla="*/ 247651 w 330200"/>
              <a:gd name="connsiteY2" fmla="*/ 181610 h 330200"/>
              <a:gd name="connsiteX3" fmla="*/ 82550 w 330200"/>
              <a:gd name="connsiteY3" fmla="*/ 181610 h 330200"/>
              <a:gd name="connsiteX4" fmla="*/ 49530 w 330200"/>
              <a:gd name="connsiteY4" fmla="*/ 99060 h 330200"/>
              <a:gd name="connsiteX5" fmla="*/ 280671 w 330200"/>
              <a:gd name="connsiteY5" fmla="*/ 99060 h 330200"/>
              <a:gd name="connsiteX6" fmla="*/ 280671 w 330200"/>
              <a:gd name="connsiteY6" fmla="*/ 115570 h 330200"/>
              <a:gd name="connsiteX7" fmla="*/ 49530 w 330200"/>
              <a:gd name="connsiteY7" fmla="*/ 115570 h 330200"/>
              <a:gd name="connsiteX8" fmla="*/ 16510 w 330200"/>
              <a:gd name="connsiteY8" fmla="*/ 16510 h 330200"/>
              <a:gd name="connsiteX9" fmla="*/ 16510 w 330200"/>
              <a:gd name="connsiteY9" fmla="*/ 264160 h 330200"/>
              <a:gd name="connsiteX10" fmla="*/ 122646 w 330200"/>
              <a:gd name="connsiteY10" fmla="*/ 264160 h 330200"/>
              <a:gd name="connsiteX11" fmla="*/ 165100 w 330200"/>
              <a:gd name="connsiteY11" fmla="*/ 306803 h 330200"/>
              <a:gd name="connsiteX12" fmla="*/ 207554 w 330200"/>
              <a:gd name="connsiteY12" fmla="*/ 264160 h 330200"/>
              <a:gd name="connsiteX13" fmla="*/ 313690 w 330200"/>
              <a:gd name="connsiteY13" fmla="*/ 264160 h 330200"/>
              <a:gd name="connsiteX14" fmla="*/ 313690 w 330200"/>
              <a:gd name="connsiteY14" fmla="*/ 16510 h 330200"/>
              <a:gd name="connsiteX15" fmla="*/ 16510 w 330200"/>
              <a:gd name="connsiteY15" fmla="*/ 0 h 330200"/>
              <a:gd name="connsiteX16" fmla="*/ 313690 w 330200"/>
              <a:gd name="connsiteY16" fmla="*/ 0 h 330200"/>
              <a:gd name="connsiteX17" fmla="*/ 330200 w 330200"/>
              <a:gd name="connsiteY17" fmla="*/ 16510 h 330200"/>
              <a:gd name="connsiteX18" fmla="*/ 330200 w 330200"/>
              <a:gd name="connsiteY18" fmla="*/ 264160 h 330200"/>
              <a:gd name="connsiteX19" fmla="*/ 313690 w 330200"/>
              <a:gd name="connsiteY19" fmla="*/ 280670 h 330200"/>
              <a:gd name="connsiteX20" fmla="*/ 214630 w 330200"/>
              <a:gd name="connsiteY20" fmla="*/ 280670 h 330200"/>
              <a:gd name="connsiteX21" fmla="*/ 165100 w 330200"/>
              <a:gd name="connsiteY21" fmla="*/ 330200 h 330200"/>
              <a:gd name="connsiteX22" fmla="*/ 115570 w 330200"/>
              <a:gd name="connsiteY22" fmla="*/ 280670 h 330200"/>
              <a:gd name="connsiteX23" fmla="*/ 16510 w 330200"/>
              <a:gd name="connsiteY23" fmla="*/ 280670 h 330200"/>
              <a:gd name="connsiteX24" fmla="*/ 0 w 330200"/>
              <a:gd name="connsiteY24" fmla="*/ 264160 h 330200"/>
              <a:gd name="connsiteX25" fmla="*/ 0 w 330200"/>
              <a:gd name="connsiteY25" fmla="*/ 16510 h 330200"/>
              <a:gd name="connsiteX26" fmla="*/ 16510 w 330200"/>
              <a:gd name="connsiteY2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30200" h="330200">
                <a:moveTo>
                  <a:pt x="82550" y="165100"/>
                </a:moveTo>
                <a:lnTo>
                  <a:pt x="247651" y="165100"/>
                </a:lnTo>
                <a:lnTo>
                  <a:pt x="247651" y="181610"/>
                </a:lnTo>
                <a:lnTo>
                  <a:pt x="82550" y="181610"/>
                </a:lnTo>
                <a:close/>
                <a:moveTo>
                  <a:pt x="49530" y="99060"/>
                </a:moveTo>
                <a:lnTo>
                  <a:pt x="280671" y="99060"/>
                </a:lnTo>
                <a:lnTo>
                  <a:pt x="280671" y="115570"/>
                </a:lnTo>
                <a:lnTo>
                  <a:pt x="49530" y="115570"/>
                </a:lnTo>
                <a:close/>
                <a:moveTo>
                  <a:pt x="16510" y="16510"/>
                </a:moveTo>
                <a:lnTo>
                  <a:pt x="16510" y="264160"/>
                </a:lnTo>
                <a:lnTo>
                  <a:pt x="122646" y="264160"/>
                </a:lnTo>
                <a:lnTo>
                  <a:pt x="165100" y="306803"/>
                </a:lnTo>
                <a:lnTo>
                  <a:pt x="207554" y="264160"/>
                </a:lnTo>
                <a:lnTo>
                  <a:pt x="313690" y="264160"/>
                </a:lnTo>
                <a:lnTo>
                  <a:pt x="313690" y="16510"/>
                </a:lnTo>
                <a:close/>
                <a:moveTo>
                  <a:pt x="16510" y="0"/>
                </a:moveTo>
                <a:lnTo>
                  <a:pt x="313690" y="0"/>
                </a:lnTo>
                <a:cubicBezTo>
                  <a:pt x="322808" y="0"/>
                  <a:pt x="330200" y="7392"/>
                  <a:pt x="330200" y="16510"/>
                </a:cubicBezTo>
                <a:lnTo>
                  <a:pt x="330200" y="264160"/>
                </a:lnTo>
                <a:cubicBezTo>
                  <a:pt x="330200" y="273278"/>
                  <a:pt x="322808" y="280670"/>
                  <a:pt x="313690" y="280670"/>
                </a:cubicBezTo>
                <a:lnTo>
                  <a:pt x="214630" y="280670"/>
                </a:lnTo>
                <a:lnTo>
                  <a:pt x="165100" y="330200"/>
                </a:lnTo>
                <a:lnTo>
                  <a:pt x="115570" y="280670"/>
                </a:lnTo>
                <a:lnTo>
                  <a:pt x="16510" y="280670"/>
                </a:lnTo>
                <a:cubicBezTo>
                  <a:pt x="7392" y="280670"/>
                  <a:pt x="0" y="273278"/>
                  <a:pt x="0" y="264160"/>
                </a:cubicBezTo>
                <a:lnTo>
                  <a:pt x="0" y="16510"/>
                </a:lnTo>
                <a:cubicBezTo>
                  <a:pt x="0" y="7392"/>
                  <a:pt x="7392" y="0"/>
                  <a:pt x="1651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" name="Group 1">
            <a:extLst>
              <a:ext uri="{FF2B5EF4-FFF2-40B4-BE49-F238E27FC236}">
                <a16:creationId xmlns:a16="http://schemas.microsoft.com/office/drawing/2014/main" id="{9C511F0B-87EB-D0B0-9031-6955E9156261}"/>
              </a:ext>
            </a:extLst>
          </p:cNvPr>
          <p:cNvGrpSpPr/>
          <p:nvPr/>
        </p:nvGrpSpPr>
        <p:grpSpPr>
          <a:xfrm>
            <a:off x="4263656" y="1156062"/>
            <a:ext cx="137160" cy="4389120"/>
            <a:chOff x="4263656" y="685800"/>
            <a:chExt cx="137160" cy="4389120"/>
          </a:xfrm>
        </p:grpSpPr>
        <p:sp>
          <p:nvSpPr>
            <p:cNvPr id="26" name="Isosceles Triangle">
              <a:extLst>
                <a:ext uri="{FF2B5EF4-FFF2-40B4-BE49-F238E27FC236}">
                  <a16:creationId xmlns:a16="http://schemas.microsoft.com/office/drawing/2014/main" id="{A21729ED-8F8D-0838-38AB-F2D6148F9305}"/>
                </a:ext>
              </a:extLst>
            </p:cNvPr>
            <p:cNvSpPr/>
            <p:nvPr/>
          </p:nvSpPr>
          <p:spPr>
            <a:xfrm rot="5400000">
              <a:off x="4076204" y="2811780"/>
              <a:ext cx="512064" cy="13716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">
              <a:extLst>
                <a:ext uri="{FF2B5EF4-FFF2-40B4-BE49-F238E27FC236}">
                  <a16:creationId xmlns:a16="http://schemas.microsoft.com/office/drawing/2014/main" id="{74026B28-92F8-09FB-4BBF-9029CB139C97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685800"/>
              <a:ext cx="0" cy="438912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">
            <a:extLst>
              <a:ext uri="{FF2B5EF4-FFF2-40B4-BE49-F238E27FC236}">
                <a16:creationId xmlns:a16="http://schemas.microsoft.com/office/drawing/2014/main" id="{A81B8867-86C9-C13B-FE33-10539A56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Puzzle &amp; Icons Diagram – Narrow, </a:t>
            </a:r>
            <a:br>
              <a:rPr lang="en-US" dirty="0"/>
            </a:br>
            <a:r>
              <a:rPr lang="en-US" dirty="0"/>
              <a:t>6 Segments</a:t>
            </a:r>
          </a:p>
        </p:txBody>
      </p:sp>
    </p:spTree>
    <p:extLst>
      <p:ext uri="{BB962C8B-B14F-4D97-AF65-F5344CB8AC3E}">
        <p14:creationId xmlns:p14="http://schemas.microsoft.com/office/powerpoint/2010/main" val="3640384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>
            <a:extLst>
              <a:ext uri="{FF2B5EF4-FFF2-40B4-BE49-F238E27FC236}">
                <a16:creationId xmlns:a16="http://schemas.microsoft.com/office/drawing/2014/main" id="{59A5277F-D084-D1BF-999D-C7321FD0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7</a:t>
            </a:fld>
            <a:endParaRPr lang="en-US"/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67FA569F-3FFD-FDAE-14A7-C47892AF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0" name="Group 3">
            <a:extLst>
              <a:ext uri="{FF2B5EF4-FFF2-40B4-BE49-F238E27FC236}">
                <a16:creationId xmlns:a16="http://schemas.microsoft.com/office/drawing/2014/main" id="{24B2A5A8-924B-3B5F-5717-48DFE1D95A1D}"/>
              </a:ext>
            </a:extLst>
          </p:cNvPr>
          <p:cNvGrpSpPr/>
          <p:nvPr/>
        </p:nvGrpSpPr>
        <p:grpSpPr>
          <a:xfrm>
            <a:off x="6541506" y="1824725"/>
            <a:ext cx="3242549" cy="3208551"/>
            <a:chOff x="7224670" y="1782892"/>
            <a:chExt cx="3242549" cy="3208551"/>
          </a:xfrm>
        </p:grpSpPr>
        <p:cxnSp>
          <p:nvCxnSpPr>
            <p:cNvPr id="23" name="Straight Connector 7">
              <a:extLst>
                <a:ext uri="{FF2B5EF4-FFF2-40B4-BE49-F238E27FC236}">
                  <a16:creationId xmlns:a16="http://schemas.microsoft.com/office/drawing/2014/main" id="{ED98448F-0395-55E9-007A-F347579A7A6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45136" y="1782892"/>
              <a:ext cx="0" cy="164592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6">
              <a:extLst>
                <a:ext uri="{FF2B5EF4-FFF2-40B4-BE49-F238E27FC236}">
                  <a16:creationId xmlns:a16="http://schemas.microsoft.com/office/drawing/2014/main" id="{EC8EF5CB-EE8F-A0E8-7DA7-D5CF2D6E89AC}"/>
                </a:ext>
              </a:extLst>
            </p:cNvPr>
            <p:cNvCxnSpPr>
              <a:cxnSpLocks/>
            </p:cNvCxnSpPr>
            <p:nvPr/>
          </p:nvCxnSpPr>
          <p:spPr>
            <a:xfrm rot="3120000" flipH="1">
              <a:off x="9493423" y="2095786"/>
              <a:ext cx="0" cy="164592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5">
              <a:extLst>
                <a:ext uri="{FF2B5EF4-FFF2-40B4-BE49-F238E27FC236}">
                  <a16:creationId xmlns:a16="http://schemas.microsoft.com/office/drawing/2014/main" id="{DADE0168-7E5B-F598-EF9D-28E8E717257E}"/>
                </a:ext>
              </a:extLst>
            </p:cNvPr>
            <p:cNvCxnSpPr>
              <a:cxnSpLocks/>
            </p:cNvCxnSpPr>
            <p:nvPr/>
          </p:nvCxnSpPr>
          <p:spPr>
            <a:xfrm rot="15420000" flipH="1">
              <a:off x="8047630" y="2789825"/>
              <a:ext cx="0" cy="164592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4">
              <a:extLst>
                <a:ext uri="{FF2B5EF4-FFF2-40B4-BE49-F238E27FC236}">
                  <a16:creationId xmlns:a16="http://schemas.microsoft.com/office/drawing/2014/main" id="{4C4CF016-C5E6-7B3A-3E34-7385089BDAD8}"/>
                </a:ext>
              </a:extLst>
            </p:cNvPr>
            <p:cNvCxnSpPr>
              <a:cxnSpLocks/>
            </p:cNvCxnSpPr>
            <p:nvPr/>
          </p:nvCxnSpPr>
          <p:spPr>
            <a:xfrm rot="12360000" flipH="1">
              <a:off x="8484159" y="3345523"/>
              <a:ext cx="0" cy="164592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3">
              <a:extLst>
                <a:ext uri="{FF2B5EF4-FFF2-40B4-BE49-F238E27FC236}">
                  <a16:creationId xmlns:a16="http://schemas.microsoft.com/office/drawing/2014/main" id="{5E435C83-A18D-0060-0FC8-66C043A98D36}"/>
                </a:ext>
              </a:extLst>
            </p:cNvPr>
            <p:cNvCxnSpPr>
              <a:cxnSpLocks/>
            </p:cNvCxnSpPr>
            <p:nvPr/>
          </p:nvCxnSpPr>
          <p:spPr>
            <a:xfrm rot="9240000" flipH="1">
              <a:off x="9203624" y="3342123"/>
              <a:ext cx="0" cy="164592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">
              <a:extLst>
                <a:ext uri="{FF2B5EF4-FFF2-40B4-BE49-F238E27FC236}">
                  <a16:creationId xmlns:a16="http://schemas.microsoft.com/office/drawing/2014/main" id="{0E64DC28-28F8-8953-6797-E110EAD7F305}"/>
                </a:ext>
              </a:extLst>
            </p:cNvPr>
            <p:cNvCxnSpPr>
              <a:cxnSpLocks/>
            </p:cNvCxnSpPr>
            <p:nvPr/>
          </p:nvCxnSpPr>
          <p:spPr>
            <a:xfrm rot="6180000" flipH="1">
              <a:off x="9644259" y="2787805"/>
              <a:ext cx="0" cy="164592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1">
              <a:extLst>
                <a:ext uri="{FF2B5EF4-FFF2-40B4-BE49-F238E27FC236}">
                  <a16:creationId xmlns:a16="http://schemas.microsoft.com/office/drawing/2014/main" id="{878843AD-10ED-D5CF-159F-7BACB62BCD6B}"/>
                </a:ext>
              </a:extLst>
            </p:cNvPr>
            <p:cNvCxnSpPr>
              <a:cxnSpLocks/>
            </p:cNvCxnSpPr>
            <p:nvPr/>
          </p:nvCxnSpPr>
          <p:spPr>
            <a:xfrm rot="18480000" flipH="1">
              <a:off x="8196206" y="2098116"/>
              <a:ext cx="0" cy="164592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">
            <a:extLst>
              <a:ext uri="{FF2B5EF4-FFF2-40B4-BE49-F238E27FC236}">
                <a16:creationId xmlns:a16="http://schemas.microsoft.com/office/drawing/2014/main" id="{4740A3AA-3D4A-ED11-20A6-AA16529DDB9B}"/>
              </a:ext>
            </a:extLst>
          </p:cNvPr>
          <p:cNvGrpSpPr>
            <a:grpSpLocks noChangeAspect="1"/>
          </p:cNvGrpSpPr>
          <p:nvPr/>
        </p:nvGrpSpPr>
        <p:grpSpPr>
          <a:xfrm rot="10800000">
            <a:off x="5922786" y="1188720"/>
            <a:ext cx="4479988" cy="4480560"/>
            <a:chOff x="6793310" y="1371336"/>
            <a:chExt cx="4114547" cy="4115071"/>
          </a:xfrm>
        </p:grpSpPr>
        <p:sp>
          <p:nvSpPr>
            <p:cNvPr id="13" name="Freeform: Shape 7">
              <a:extLst>
                <a:ext uri="{FF2B5EF4-FFF2-40B4-BE49-F238E27FC236}">
                  <a16:creationId xmlns:a16="http://schemas.microsoft.com/office/drawing/2014/main" id="{A019FCAB-ABEC-5865-9BDE-51A988627A63}"/>
                </a:ext>
              </a:extLst>
            </p:cNvPr>
            <p:cNvSpPr/>
            <p:nvPr/>
          </p:nvSpPr>
          <p:spPr>
            <a:xfrm>
              <a:off x="10152500" y="2923158"/>
              <a:ext cx="755357" cy="1756938"/>
            </a:xfrm>
            <a:custGeom>
              <a:avLst/>
              <a:gdLst>
                <a:gd name="connsiteX0" fmla="*/ 239993 w 755357"/>
                <a:gd name="connsiteY0" fmla="*/ 1683837 h 1756938"/>
                <a:gd name="connsiteX1" fmla="*/ 106518 w 755357"/>
                <a:gd name="connsiteY1" fmla="*/ 1691580 h 1756938"/>
                <a:gd name="connsiteX2" fmla="*/ 92418 w 755357"/>
                <a:gd name="connsiteY2" fmla="*/ 1566065 h 1756938"/>
                <a:gd name="connsiteX3" fmla="*/ -142 w 755357"/>
                <a:gd name="connsiteY3" fmla="*/ 1492323 h 1756938"/>
                <a:gd name="connsiteX4" fmla="*/ 2469 w 755357"/>
                <a:gd name="connsiteY4" fmla="*/ 1488812 h 1756938"/>
                <a:gd name="connsiteX5" fmla="*/ 332013 w 755357"/>
                <a:gd name="connsiteY5" fmla="*/ 505761 h 1756938"/>
                <a:gd name="connsiteX6" fmla="*/ 280691 w 755357"/>
                <a:gd name="connsiteY6" fmla="*/ 98423 h 1756938"/>
                <a:gd name="connsiteX7" fmla="*/ 279520 w 755357"/>
                <a:gd name="connsiteY7" fmla="*/ 94011 h 1756938"/>
                <a:gd name="connsiteX8" fmla="*/ 402964 w 755357"/>
                <a:gd name="connsiteY8" fmla="*/ 65829 h 1756938"/>
                <a:gd name="connsiteX9" fmla="*/ 403955 w 755357"/>
                <a:gd name="connsiteY9" fmla="*/ 70241 h 1756938"/>
                <a:gd name="connsiteX10" fmla="*/ 487241 w 755357"/>
                <a:gd name="connsiteY10" fmla="*/ 136690 h 1756938"/>
                <a:gd name="connsiteX11" fmla="*/ 572841 w 755357"/>
                <a:gd name="connsiteY11" fmla="*/ 51216 h 1756938"/>
                <a:gd name="connsiteX12" fmla="*/ 570707 w 755357"/>
                <a:gd name="connsiteY12" fmla="*/ 32154 h 1756938"/>
                <a:gd name="connsiteX13" fmla="*/ 569717 w 755357"/>
                <a:gd name="connsiteY13" fmla="*/ 27743 h 1756938"/>
                <a:gd name="connsiteX14" fmla="*/ 692891 w 755357"/>
                <a:gd name="connsiteY14" fmla="*/ -350 h 1756938"/>
                <a:gd name="connsiteX15" fmla="*/ 693971 w 755357"/>
                <a:gd name="connsiteY15" fmla="*/ 3972 h 1756938"/>
                <a:gd name="connsiteX16" fmla="*/ 755198 w 755357"/>
                <a:gd name="connsiteY16" fmla="*/ 505761 h 1756938"/>
                <a:gd name="connsiteX17" fmla="*/ 334534 w 755357"/>
                <a:gd name="connsiteY17" fmla="*/ 1752897 h 1756938"/>
                <a:gd name="connsiteX18" fmla="*/ 331743 w 755357"/>
                <a:gd name="connsiteY18" fmla="*/ 1756589 h 1756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55357" h="1756938">
                  <a:moveTo>
                    <a:pt x="239993" y="1683837"/>
                  </a:moveTo>
                  <a:cubicBezTo>
                    <a:pt x="205273" y="1722833"/>
                    <a:pt x="145515" y="1726300"/>
                    <a:pt x="106518" y="1691580"/>
                  </a:cubicBezTo>
                  <a:cubicBezTo>
                    <a:pt x="70458" y="1659472"/>
                    <a:pt x="64380" y="1605367"/>
                    <a:pt x="92418" y="1566065"/>
                  </a:cubicBezTo>
                  <a:lnTo>
                    <a:pt x="-142" y="1492323"/>
                  </a:lnTo>
                  <a:lnTo>
                    <a:pt x="2469" y="1488812"/>
                  </a:lnTo>
                  <a:cubicBezTo>
                    <a:pt x="217159" y="1206142"/>
                    <a:pt x="332949" y="860715"/>
                    <a:pt x="332013" y="505761"/>
                  </a:cubicBezTo>
                  <a:cubicBezTo>
                    <a:pt x="332040" y="368371"/>
                    <a:pt x="314797" y="231520"/>
                    <a:pt x="280691" y="98423"/>
                  </a:cubicBezTo>
                  <a:lnTo>
                    <a:pt x="279520" y="94011"/>
                  </a:lnTo>
                  <a:lnTo>
                    <a:pt x="402964" y="65829"/>
                  </a:lnTo>
                  <a:lnTo>
                    <a:pt x="403955" y="70241"/>
                  </a:lnTo>
                  <a:cubicBezTo>
                    <a:pt x="412670" y="109201"/>
                    <a:pt x="447317" y="136852"/>
                    <a:pt x="487241" y="136690"/>
                  </a:cubicBezTo>
                  <a:cubicBezTo>
                    <a:pt x="534484" y="136726"/>
                    <a:pt x="572805" y="98460"/>
                    <a:pt x="572841" y="51216"/>
                  </a:cubicBezTo>
                  <a:cubicBezTo>
                    <a:pt x="572850" y="44805"/>
                    <a:pt x="572130" y="38412"/>
                    <a:pt x="570707" y="32154"/>
                  </a:cubicBezTo>
                  <a:lnTo>
                    <a:pt x="569717" y="27743"/>
                  </a:lnTo>
                  <a:lnTo>
                    <a:pt x="692891" y="-350"/>
                  </a:lnTo>
                  <a:lnTo>
                    <a:pt x="693971" y="3972"/>
                  </a:lnTo>
                  <a:cubicBezTo>
                    <a:pt x="734723" y="168123"/>
                    <a:pt x="755279" y="336631"/>
                    <a:pt x="755198" y="505761"/>
                  </a:cubicBezTo>
                  <a:cubicBezTo>
                    <a:pt x="757080" y="956607"/>
                    <a:pt x="609100" y="1395297"/>
                    <a:pt x="334534" y="1752897"/>
                  </a:cubicBezTo>
                  <a:lnTo>
                    <a:pt x="331743" y="1756589"/>
                  </a:lnTo>
                  <a:close/>
                </a:path>
              </a:pathLst>
            </a:custGeom>
            <a:solidFill>
              <a:schemeClr val="accent5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6">
              <a:extLst>
                <a:ext uri="{FF2B5EF4-FFF2-40B4-BE49-F238E27FC236}">
                  <a16:creationId xmlns:a16="http://schemas.microsoft.com/office/drawing/2014/main" id="{A159642F-1BEB-7A57-EDD4-54136870417A}"/>
                </a:ext>
              </a:extLst>
            </p:cNvPr>
            <p:cNvSpPr/>
            <p:nvPr/>
          </p:nvSpPr>
          <p:spPr>
            <a:xfrm>
              <a:off x="9515111" y="1553389"/>
              <a:ext cx="1331682" cy="1515543"/>
            </a:xfrm>
            <a:custGeom>
              <a:avLst/>
              <a:gdLst>
                <a:gd name="connsiteX0" fmla="*/ 1124810 w 1331682"/>
                <a:gd name="connsiteY0" fmla="*/ 1515193 h 1515543"/>
                <a:gd name="connsiteX1" fmla="*/ 1033870 w 1331682"/>
                <a:gd name="connsiteY1" fmla="*/ 1446133 h 1515543"/>
                <a:gd name="connsiteX2" fmla="*/ 919340 w 1331682"/>
                <a:gd name="connsiteY2" fmla="*/ 1472245 h 1515543"/>
                <a:gd name="connsiteX3" fmla="*/ 918259 w 1331682"/>
                <a:gd name="connsiteY3" fmla="*/ 1467923 h 1515543"/>
                <a:gd name="connsiteX4" fmla="*/ 3999 w 1331682"/>
                <a:gd name="connsiteY4" fmla="*/ 384029 h 1515543"/>
                <a:gd name="connsiteX5" fmla="*/ -142 w 1331682"/>
                <a:gd name="connsiteY5" fmla="*/ 382138 h 1515543"/>
                <a:gd name="connsiteX6" fmla="*/ 54872 w 1331682"/>
                <a:gd name="connsiteY6" fmla="*/ 267788 h 1515543"/>
                <a:gd name="connsiteX7" fmla="*/ 58924 w 1331682"/>
                <a:gd name="connsiteY7" fmla="*/ 269769 h 1515543"/>
                <a:gd name="connsiteX8" fmla="*/ 96020 w 1331682"/>
                <a:gd name="connsiteY8" fmla="*/ 278322 h 1515543"/>
                <a:gd name="connsiteX9" fmla="*/ 173093 w 1331682"/>
                <a:gd name="connsiteY9" fmla="*/ 229791 h 1515543"/>
                <a:gd name="connsiteX10" fmla="*/ 133332 w 1331682"/>
                <a:gd name="connsiteY10" fmla="*/ 115810 h 1515543"/>
                <a:gd name="connsiteX11" fmla="*/ 133116 w 1331682"/>
                <a:gd name="connsiteY11" fmla="*/ 115711 h 1515543"/>
                <a:gd name="connsiteX12" fmla="*/ 129064 w 1331682"/>
                <a:gd name="connsiteY12" fmla="*/ 113730 h 1515543"/>
                <a:gd name="connsiteX13" fmla="*/ 183988 w 1331682"/>
                <a:gd name="connsiteY13" fmla="*/ -350 h 1515543"/>
                <a:gd name="connsiteX14" fmla="*/ 188040 w 1331682"/>
                <a:gd name="connsiteY14" fmla="*/ 1451 h 1515543"/>
                <a:gd name="connsiteX15" fmla="*/ 1331540 w 1331682"/>
                <a:gd name="connsiteY15" fmla="*/ 1373381 h 1515543"/>
                <a:gd name="connsiteX16" fmla="*/ 1331540 w 1331682"/>
                <a:gd name="connsiteY16" fmla="*/ 1378063 h 1515543"/>
                <a:gd name="connsiteX17" fmla="*/ 1328029 w 1331682"/>
                <a:gd name="connsiteY17" fmla="*/ 1378964 h 1515543"/>
                <a:gd name="connsiteX18" fmla="*/ 1217911 w 1331682"/>
                <a:gd name="connsiteY18" fmla="*/ 1404085 h 1515543"/>
                <a:gd name="connsiteX19" fmla="*/ 1145879 w 1331682"/>
                <a:gd name="connsiteY19" fmla="*/ 1512852 h 1515543"/>
                <a:gd name="connsiteX20" fmla="*/ 1124810 w 1331682"/>
                <a:gd name="connsiteY20" fmla="*/ 1515193 h 151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331682" h="1515543">
                  <a:moveTo>
                    <a:pt x="1124810" y="1515193"/>
                  </a:moveTo>
                  <a:cubicBezTo>
                    <a:pt x="1082383" y="1515329"/>
                    <a:pt x="1045125" y="1487038"/>
                    <a:pt x="1033870" y="1446133"/>
                  </a:cubicBezTo>
                  <a:lnTo>
                    <a:pt x="919340" y="1472245"/>
                  </a:lnTo>
                  <a:lnTo>
                    <a:pt x="918259" y="1467923"/>
                  </a:lnTo>
                  <a:cubicBezTo>
                    <a:pt x="795536" y="991704"/>
                    <a:pt x="453656" y="586527"/>
                    <a:pt x="3999" y="384029"/>
                  </a:cubicBezTo>
                  <a:lnTo>
                    <a:pt x="-142" y="382138"/>
                  </a:lnTo>
                  <a:lnTo>
                    <a:pt x="54872" y="267788"/>
                  </a:lnTo>
                  <a:lnTo>
                    <a:pt x="58924" y="269769"/>
                  </a:lnTo>
                  <a:cubicBezTo>
                    <a:pt x="70476" y="275405"/>
                    <a:pt x="83162" y="278331"/>
                    <a:pt x="96020" y="278322"/>
                  </a:cubicBezTo>
                  <a:cubicBezTo>
                    <a:pt x="128875" y="278196"/>
                    <a:pt x="158786" y="259360"/>
                    <a:pt x="173093" y="229791"/>
                  </a:cubicBezTo>
                  <a:cubicBezTo>
                    <a:pt x="193586" y="187337"/>
                    <a:pt x="175786" y="136312"/>
                    <a:pt x="133332" y="115810"/>
                  </a:cubicBezTo>
                  <a:cubicBezTo>
                    <a:pt x="133260" y="115783"/>
                    <a:pt x="133188" y="115747"/>
                    <a:pt x="133116" y="115711"/>
                  </a:cubicBezTo>
                  <a:lnTo>
                    <a:pt x="129064" y="113730"/>
                  </a:lnTo>
                  <a:lnTo>
                    <a:pt x="183988" y="-350"/>
                  </a:lnTo>
                  <a:lnTo>
                    <a:pt x="188040" y="1451"/>
                  </a:lnTo>
                  <a:cubicBezTo>
                    <a:pt x="757134" y="262205"/>
                    <a:pt x="1177564" y="766624"/>
                    <a:pt x="1331540" y="1373381"/>
                  </a:cubicBezTo>
                  <a:lnTo>
                    <a:pt x="1331540" y="1378063"/>
                  </a:lnTo>
                  <a:lnTo>
                    <a:pt x="1328029" y="1378964"/>
                  </a:lnTo>
                  <a:lnTo>
                    <a:pt x="1217911" y="1404085"/>
                  </a:lnTo>
                  <a:cubicBezTo>
                    <a:pt x="1226716" y="1453741"/>
                    <a:pt x="1195041" y="1501579"/>
                    <a:pt x="1145879" y="1512852"/>
                  </a:cubicBezTo>
                  <a:cubicBezTo>
                    <a:pt x="1138964" y="1514392"/>
                    <a:pt x="1131896" y="1515175"/>
                    <a:pt x="1124810" y="1515193"/>
                  </a:cubicBezTo>
                  <a:close/>
                </a:path>
              </a:pathLst>
            </a:custGeom>
            <a:solidFill>
              <a:schemeClr val="accent6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5">
              <a:extLst>
                <a:ext uri="{FF2B5EF4-FFF2-40B4-BE49-F238E27FC236}">
                  <a16:creationId xmlns:a16="http://schemas.microsoft.com/office/drawing/2014/main" id="{6B68A66F-BDFE-C15C-489E-060260D09E2E}"/>
                </a:ext>
              </a:extLst>
            </p:cNvPr>
            <p:cNvSpPr/>
            <p:nvPr/>
          </p:nvSpPr>
          <p:spPr>
            <a:xfrm>
              <a:off x="7913220" y="1371336"/>
              <a:ext cx="1793854" cy="607308"/>
            </a:xfrm>
            <a:custGeom>
              <a:avLst/>
              <a:gdLst>
                <a:gd name="connsiteX0" fmla="*/ 129244 w 1793854"/>
                <a:gd name="connsiteY0" fmla="*/ 492880 h 607308"/>
                <a:gd name="connsiteX1" fmla="*/ 133296 w 1793854"/>
                <a:gd name="connsiteY1" fmla="*/ 490899 h 607308"/>
                <a:gd name="connsiteX2" fmla="*/ 173274 w 1793854"/>
                <a:gd name="connsiteY2" fmla="*/ 376369 h 607308"/>
                <a:gd name="connsiteX3" fmla="*/ 58744 w 1793854"/>
                <a:gd name="connsiteY3" fmla="*/ 336391 h 607308"/>
                <a:gd name="connsiteX4" fmla="*/ 54692 w 1793854"/>
                <a:gd name="connsiteY4" fmla="*/ 338372 h 607308"/>
                <a:gd name="connsiteX5" fmla="*/ -142 w 1793854"/>
                <a:gd name="connsiteY5" fmla="*/ 224472 h 607308"/>
                <a:gd name="connsiteX6" fmla="*/ 3729 w 1793854"/>
                <a:gd name="connsiteY6" fmla="*/ 222401 h 607308"/>
                <a:gd name="connsiteX7" fmla="*/ 1789571 w 1793854"/>
                <a:gd name="connsiteY7" fmla="*/ 183324 h 607308"/>
                <a:gd name="connsiteX8" fmla="*/ 1793712 w 1793854"/>
                <a:gd name="connsiteY8" fmla="*/ 185305 h 607308"/>
                <a:gd name="connsiteX9" fmla="*/ 1742570 w 1793854"/>
                <a:gd name="connsiteY9" fmla="*/ 291371 h 607308"/>
                <a:gd name="connsiteX10" fmla="*/ 1782728 w 1793854"/>
                <a:gd name="connsiteY10" fmla="*/ 415446 h 607308"/>
                <a:gd name="connsiteX11" fmla="*/ 1660634 w 1793854"/>
                <a:gd name="connsiteY11" fmla="*/ 461456 h 607308"/>
                <a:gd name="connsiteX12" fmla="*/ 1609582 w 1793854"/>
                <a:gd name="connsiteY12" fmla="*/ 567522 h 607308"/>
                <a:gd name="connsiteX13" fmla="*/ 1605530 w 1793854"/>
                <a:gd name="connsiteY13" fmla="*/ 565721 h 607308"/>
                <a:gd name="connsiteX14" fmla="*/ 188130 w 1793854"/>
                <a:gd name="connsiteY14" fmla="*/ 604798 h 607308"/>
                <a:gd name="connsiteX15" fmla="*/ 183988 w 1793854"/>
                <a:gd name="connsiteY15" fmla="*/ 606959 h 607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793854" h="607308">
                  <a:moveTo>
                    <a:pt x="129244" y="492880"/>
                  </a:moveTo>
                  <a:lnTo>
                    <a:pt x="133296" y="490899"/>
                  </a:lnTo>
                  <a:cubicBezTo>
                    <a:pt x="175966" y="470316"/>
                    <a:pt x="193857" y="419038"/>
                    <a:pt x="173274" y="376369"/>
                  </a:cubicBezTo>
                  <a:cubicBezTo>
                    <a:pt x="152691" y="333699"/>
                    <a:pt x="101413" y="315808"/>
                    <a:pt x="58744" y="336391"/>
                  </a:cubicBezTo>
                  <a:lnTo>
                    <a:pt x="54692" y="338372"/>
                  </a:lnTo>
                  <a:lnTo>
                    <a:pt x="-142" y="224472"/>
                  </a:lnTo>
                  <a:lnTo>
                    <a:pt x="3729" y="222401"/>
                  </a:lnTo>
                  <a:cubicBezTo>
                    <a:pt x="562415" y="-60241"/>
                    <a:pt x="1219054" y="-74612"/>
                    <a:pt x="1789571" y="183324"/>
                  </a:cubicBezTo>
                  <a:lnTo>
                    <a:pt x="1793712" y="185305"/>
                  </a:lnTo>
                  <a:lnTo>
                    <a:pt x="1742570" y="291371"/>
                  </a:lnTo>
                  <a:cubicBezTo>
                    <a:pt x="1786942" y="315367"/>
                    <a:pt x="1804625" y="370003"/>
                    <a:pt x="1782728" y="415446"/>
                  </a:cubicBezTo>
                  <a:cubicBezTo>
                    <a:pt x="1760893" y="460979"/>
                    <a:pt x="1707086" y="481255"/>
                    <a:pt x="1660634" y="461456"/>
                  </a:cubicBezTo>
                  <a:lnTo>
                    <a:pt x="1609582" y="567522"/>
                  </a:lnTo>
                  <a:lnTo>
                    <a:pt x="1605530" y="565721"/>
                  </a:lnTo>
                  <a:cubicBezTo>
                    <a:pt x="1151768" y="362196"/>
                    <a:pt x="629990" y="376585"/>
                    <a:pt x="188130" y="604798"/>
                  </a:cubicBezTo>
                  <a:lnTo>
                    <a:pt x="183988" y="606959"/>
                  </a:lnTo>
                  <a:close/>
                </a:path>
              </a:pathLst>
            </a:custGeom>
            <a:solidFill>
              <a:schemeClr val="accent5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4">
              <a:extLst>
                <a:ext uri="{FF2B5EF4-FFF2-40B4-BE49-F238E27FC236}">
                  <a16:creationId xmlns:a16="http://schemas.microsoft.com/office/drawing/2014/main" id="{AC4F146D-623C-A35B-6790-FB40F147805C}"/>
                </a:ext>
              </a:extLst>
            </p:cNvPr>
            <p:cNvSpPr/>
            <p:nvPr/>
          </p:nvSpPr>
          <p:spPr>
            <a:xfrm>
              <a:off x="6833738" y="1592376"/>
              <a:ext cx="1271626" cy="1521395"/>
            </a:xfrm>
            <a:custGeom>
              <a:avLst/>
              <a:gdLst>
                <a:gd name="connsiteX0" fmla="*/ 289604 w 1271626"/>
                <a:gd name="connsiteY0" fmla="*/ 1492954 h 1521395"/>
                <a:gd name="connsiteX1" fmla="*/ 290595 w 1271626"/>
                <a:gd name="connsiteY1" fmla="*/ 1488542 h 1521395"/>
                <a:gd name="connsiteX2" fmla="*/ 228108 w 1271626"/>
                <a:gd name="connsiteY2" fmla="*/ 1384970 h 1521395"/>
                <a:gd name="connsiteX3" fmla="*/ 124526 w 1271626"/>
                <a:gd name="connsiteY3" fmla="*/ 1447457 h 1521395"/>
                <a:gd name="connsiteX4" fmla="*/ 123842 w 1271626"/>
                <a:gd name="connsiteY4" fmla="*/ 1450455 h 1521395"/>
                <a:gd name="connsiteX5" fmla="*/ 122851 w 1271626"/>
                <a:gd name="connsiteY5" fmla="*/ 1454867 h 1521395"/>
                <a:gd name="connsiteX6" fmla="*/ -142 w 1271626"/>
                <a:gd name="connsiteY6" fmla="*/ 1426775 h 1521395"/>
                <a:gd name="connsiteX7" fmla="*/ 758 w 1271626"/>
                <a:gd name="connsiteY7" fmla="*/ 1422453 h 1521395"/>
                <a:gd name="connsiteX8" fmla="*/ 1083212 w 1271626"/>
                <a:gd name="connsiteY8" fmla="*/ 1721 h 1521395"/>
                <a:gd name="connsiteX9" fmla="*/ 1087353 w 1271626"/>
                <a:gd name="connsiteY9" fmla="*/ -350 h 1521395"/>
                <a:gd name="connsiteX10" fmla="*/ 1138406 w 1271626"/>
                <a:gd name="connsiteY10" fmla="*/ 105717 h 1521395"/>
                <a:gd name="connsiteX11" fmla="*/ 1175232 w 1271626"/>
                <a:gd name="connsiteY11" fmla="*/ 98244 h 1521395"/>
                <a:gd name="connsiteX12" fmla="*/ 1260499 w 1271626"/>
                <a:gd name="connsiteY12" fmla="*/ 151817 h 1521395"/>
                <a:gd name="connsiteX13" fmla="*/ 1220342 w 1271626"/>
                <a:gd name="connsiteY13" fmla="*/ 275891 h 1521395"/>
                <a:gd name="connsiteX14" fmla="*/ 1271484 w 1271626"/>
                <a:gd name="connsiteY14" fmla="*/ 382138 h 1521395"/>
                <a:gd name="connsiteX15" fmla="*/ 1267612 w 1271626"/>
                <a:gd name="connsiteY15" fmla="*/ 384119 h 1521395"/>
                <a:gd name="connsiteX16" fmla="*/ 413949 w 1271626"/>
                <a:gd name="connsiteY16" fmla="*/ 1516544 h 1521395"/>
                <a:gd name="connsiteX17" fmla="*/ 413049 w 1271626"/>
                <a:gd name="connsiteY17" fmla="*/ 1521046 h 1521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271626" h="1521395">
                  <a:moveTo>
                    <a:pt x="289604" y="1492954"/>
                  </a:moveTo>
                  <a:lnTo>
                    <a:pt x="290595" y="1488542"/>
                  </a:lnTo>
                  <a:cubicBezTo>
                    <a:pt x="301940" y="1442685"/>
                    <a:pt x="273965" y="1396315"/>
                    <a:pt x="228108" y="1384970"/>
                  </a:cubicBezTo>
                  <a:cubicBezTo>
                    <a:pt x="182242" y="1373615"/>
                    <a:pt x="135871" y="1401600"/>
                    <a:pt x="124526" y="1447457"/>
                  </a:cubicBezTo>
                  <a:cubicBezTo>
                    <a:pt x="124283" y="1448447"/>
                    <a:pt x="124049" y="1449456"/>
                    <a:pt x="123842" y="1450455"/>
                  </a:cubicBezTo>
                  <a:lnTo>
                    <a:pt x="122851" y="1454867"/>
                  </a:lnTo>
                  <a:lnTo>
                    <a:pt x="-142" y="1426775"/>
                  </a:lnTo>
                  <a:lnTo>
                    <a:pt x="758" y="1422453"/>
                  </a:lnTo>
                  <a:cubicBezTo>
                    <a:pt x="127849" y="809411"/>
                    <a:pt x="525895" y="286975"/>
                    <a:pt x="1083212" y="1721"/>
                  </a:cubicBezTo>
                  <a:lnTo>
                    <a:pt x="1087353" y="-350"/>
                  </a:lnTo>
                  <a:lnTo>
                    <a:pt x="1138406" y="105717"/>
                  </a:lnTo>
                  <a:cubicBezTo>
                    <a:pt x="1150048" y="100765"/>
                    <a:pt x="1162581" y="98225"/>
                    <a:pt x="1175232" y="98244"/>
                  </a:cubicBezTo>
                  <a:cubicBezTo>
                    <a:pt x="1211563" y="98325"/>
                    <a:pt x="1244661" y="119124"/>
                    <a:pt x="1260499" y="151817"/>
                  </a:cubicBezTo>
                  <a:cubicBezTo>
                    <a:pt x="1282397" y="197260"/>
                    <a:pt x="1264713" y="251896"/>
                    <a:pt x="1220342" y="275891"/>
                  </a:cubicBezTo>
                  <a:lnTo>
                    <a:pt x="1271484" y="382138"/>
                  </a:lnTo>
                  <a:lnTo>
                    <a:pt x="1267612" y="384119"/>
                  </a:lnTo>
                  <a:cubicBezTo>
                    <a:pt x="829120" y="611198"/>
                    <a:pt x="510021" y="1034473"/>
                    <a:pt x="413949" y="1516544"/>
                  </a:cubicBezTo>
                  <a:lnTo>
                    <a:pt x="413049" y="1521046"/>
                  </a:lnTo>
                  <a:close/>
                </a:path>
              </a:pathLst>
            </a:custGeom>
            <a:solidFill>
              <a:schemeClr val="accent4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3">
              <a:extLst>
                <a:ext uri="{FF2B5EF4-FFF2-40B4-BE49-F238E27FC236}">
                  <a16:creationId xmlns:a16="http://schemas.microsoft.com/office/drawing/2014/main" id="{29CB0C15-7953-850A-DA5D-CCEF6E5E457E}"/>
                </a:ext>
              </a:extLst>
            </p:cNvPr>
            <p:cNvSpPr/>
            <p:nvPr/>
          </p:nvSpPr>
          <p:spPr>
            <a:xfrm>
              <a:off x="6793310" y="2967276"/>
              <a:ext cx="811615" cy="1782961"/>
            </a:xfrm>
            <a:custGeom>
              <a:avLst/>
              <a:gdLst>
                <a:gd name="connsiteX0" fmla="*/ 477067 w 811615"/>
                <a:gd name="connsiteY0" fmla="*/ 1779190 h 1782961"/>
                <a:gd name="connsiteX1" fmla="*/ -142 w 811615"/>
                <a:gd name="connsiteY1" fmla="*/ 461374 h 1782961"/>
                <a:gd name="connsiteX2" fmla="*/ 41276 w 811615"/>
                <a:gd name="connsiteY2" fmla="*/ 47192 h 1782961"/>
                <a:gd name="connsiteX3" fmla="*/ 42177 w 811615"/>
                <a:gd name="connsiteY3" fmla="*/ 42690 h 1782961"/>
                <a:gd name="connsiteX4" fmla="*/ 156707 w 811615"/>
                <a:gd name="connsiteY4" fmla="*/ 68802 h 1782961"/>
                <a:gd name="connsiteX5" fmla="*/ 247647 w 811615"/>
                <a:gd name="connsiteY5" fmla="*/ -349 h 1782961"/>
                <a:gd name="connsiteX6" fmla="*/ 268716 w 811615"/>
                <a:gd name="connsiteY6" fmla="*/ 1992 h 1782961"/>
                <a:gd name="connsiteX7" fmla="*/ 340747 w 811615"/>
                <a:gd name="connsiteY7" fmla="*/ 110850 h 1782961"/>
                <a:gd name="connsiteX8" fmla="*/ 455277 w 811615"/>
                <a:gd name="connsiteY8" fmla="*/ 136961 h 1782961"/>
                <a:gd name="connsiteX9" fmla="*/ 454377 w 811615"/>
                <a:gd name="connsiteY9" fmla="*/ 141284 h 1782961"/>
                <a:gd name="connsiteX10" fmla="*/ 808502 w 811615"/>
                <a:gd name="connsiteY10" fmla="*/ 1514564 h 1782961"/>
                <a:gd name="connsiteX11" fmla="*/ 811473 w 811615"/>
                <a:gd name="connsiteY11" fmla="*/ 1518076 h 1782961"/>
                <a:gd name="connsiteX12" fmla="*/ 711800 w 811615"/>
                <a:gd name="connsiteY12" fmla="*/ 1597581 h 1782961"/>
                <a:gd name="connsiteX13" fmla="*/ 709008 w 811615"/>
                <a:gd name="connsiteY13" fmla="*/ 1594069 h 1782961"/>
                <a:gd name="connsiteX14" fmla="*/ 588977 w 811615"/>
                <a:gd name="connsiteY14" fmla="*/ 1579078 h 1782961"/>
                <a:gd name="connsiteX15" fmla="*/ 573985 w 811615"/>
                <a:gd name="connsiteY15" fmla="*/ 1699118 h 1782961"/>
                <a:gd name="connsiteX16" fmla="*/ 575300 w 811615"/>
                <a:gd name="connsiteY16" fmla="*/ 1700766 h 1782961"/>
                <a:gd name="connsiteX17" fmla="*/ 578091 w 811615"/>
                <a:gd name="connsiteY17" fmla="*/ 1704277 h 1782961"/>
                <a:gd name="connsiteX18" fmla="*/ 479858 w 811615"/>
                <a:gd name="connsiteY18" fmla="*/ 1782611 h 1782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11615" h="1782961">
                  <a:moveTo>
                    <a:pt x="477067" y="1779190"/>
                  </a:moveTo>
                  <a:cubicBezTo>
                    <a:pt x="168529" y="1409381"/>
                    <a:pt x="-358" y="942985"/>
                    <a:pt x="-142" y="461374"/>
                  </a:cubicBezTo>
                  <a:cubicBezTo>
                    <a:pt x="-223" y="322272"/>
                    <a:pt x="13652" y="183521"/>
                    <a:pt x="41276" y="47192"/>
                  </a:cubicBezTo>
                  <a:lnTo>
                    <a:pt x="42177" y="42690"/>
                  </a:lnTo>
                  <a:lnTo>
                    <a:pt x="156707" y="68802"/>
                  </a:lnTo>
                  <a:cubicBezTo>
                    <a:pt x="167872" y="27825"/>
                    <a:pt x="205175" y="-538"/>
                    <a:pt x="247647" y="-349"/>
                  </a:cubicBezTo>
                  <a:cubicBezTo>
                    <a:pt x="254733" y="-331"/>
                    <a:pt x="261801" y="453"/>
                    <a:pt x="268716" y="1992"/>
                  </a:cubicBezTo>
                  <a:cubicBezTo>
                    <a:pt x="317886" y="13302"/>
                    <a:pt x="349562" y="61175"/>
                    <a:pt x="340747" y="110850"/>
                  </a:cubicBezTo>
                  <a:lnTo>
                    <a:pt x="455277" y="136961"/>
                  </a:lnTo>
                  <a:lnTo>
                    <a:pt x="454377" y="141284"/>
                  </a:lnTo>
                  <a:cubicBezTo>
                    <a:pt x="357197" y="629081"/>
                    <a:pt x="487547" y="1134589"/>
                    <a:pt x="808502" y="1514564"/>
                  </a:cubicBezTo>
                  <a:lnTo>
                    <a:pt x="811473" y="1518076"/>
                  </a:lnTo>
                  <a:lnTo>
                    <a:pt x="711800" y="1597581"/>
                  </a:lnTo>
                  <a:lnTo>
                    <a:pt x="709008" y="1594069"/>
                  </a:lnTo>
                  <a:cubicBezTo>
                    <a:pt x="679998" y="1556784"/>
                    <a:pt x="626262" y="1550076"/>
                    <a:pt x="588977" y="1579078"/>
                  </a:cubicBezTo>
                  <a:cubicBezTo>
                    <a:pt x="551683" y="1608088"/>
                    <a:pt x="544975" y="1661833"/>
                    <a:pt x="573985" y="1699118"/>
                  </a:cubicBezTo>
                  <a:cubicBezTo>
                    <a:pt x="574417" y="1699667"/>
                    <a:pt x="574850" y="1700216"/>
                    <a:pt x="575300" y="1700766"/>
                  </a:cubicBezTo>
                  <a:lnTo>
                    <a:pt x="578091" y="1704277"/>
                  </a:lnTo>
                  <a:lnTo>
                    <a:pt x="479858" y="1782611"/>
                  </a:lnTo>
                  <a:close/>
                </a:path>
              </a:pathLst>
            </a:custGeom>
            <a:solidFill>
              <a:schemeClr val="accent3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2">
              <a:extLst>
                <a:ext uri="{FF2B5EF4-FFF2-40B4-BE49-F238E27FC236}">
                  <a16:creationId xmlns:a16="http://schemas.microsoft.com/office/drawing/2014/main" id="{B6DD3786-F85E-C1E4-D216-395FB6A63BB9}"/>
                </a:ext>
              </a:extLst>
            </p:cNvPr>
            <p:cNvSpPr/>
            <p:nvPr/>
          </p:nvSpPr>
          <p:spPr>
            <a:xfrm>
              <a:off x="7267548" y="4478859"/>
              <a:ext cx="1632684" cy="1007548"/>
            </a:xfrm>
            <a:custGeom>
              <a:avLst/>
              <a:gdLst>
                <a:gd name="connsiteX0" fmla="*/ 1582930 w 1632684"/>
                <a:gd name="connsiteY0" fmla="*/ 1007191 h 1007548"/>
                <a:gd name="connsiteX1" fmla="*/ 128164 w 1632684"/>
                <a:gd name="connsiteY1" fmla="*/ 404558 h 1007548"/>
                <a:gd name="connsiteX2" fmla="*/ 2829 w 1632684"/>
                <a:gd name="connsiteY2" fmla="*/ 267608 h 1007548"/>
                <a:gd name="connsiteX3" fmla="*/ -142 w 1632684"/>
                <a:gd name="connsiteY3" fmla="*/ 264096 h 1007548"/>
                <a:gd name="connsiteX4" fmla="*/ 91338 w 1632684"/>
                <a:gd name="connsiteY4" fmla="*/ 191164 h 1007548"/>
                <a:gd name="connsiteX5" fmla="*/ 113397 w 1632684"/>
                <a:gd name="connsiteY5" fmla="*/ 59293 h 1007548"/>
                <a:gd name="connsiteX6" fmla="*/ 238912 w 1632684"/>
                <a:gd name="connsiteY6" fmla="*/ 73393 h 1007548"/>
                <a:gd name="connsiteX7" fmla="*/ 331473 w 1632684"/>
                <a:gd name="connsiteY7" fmla="*/ -350 h 1007548"/>
                <a:gd name="connsiteX8" fmla="*/ 334264 w 1632684"/>
                <a:gd name="connsiteY8" fmla="*/ 2982 h 1007548"/>
                <a:gd name="connsiteX9" fmla="*/ 1582930 w 1632684"/>
                <a:gd name="connsiteY9" fmla="*/ 584006 h 1007548"/>
                <a:gd name="connsiteX10" fmla="*/ 1627950 w 1632684"/>
                <a:gd name="connsiteY10" fmla="*/ 583376 h 1007548"/>
                <a:gd name="connsiteX11" fmla="*/ 1632542 w 1632684"/>
                <a:gd name="connsiteY11" fmla="*/ 583376 h 1007548"/>
                <a:gd name="connsiteX12" fmla="*/ 1632542 w 1632684"/>
                <a:gd name="connsiteY12" fmla="*/ 710242 h 1007548"/>
                <a:gd name="connsiteX13" fmla="*/ 1628040 w 1632684"/>
                <a:gd name="connsiteY13" fmla="*/ 710242 h 1007548"/>
                <a:gd name="connsiteX14" fmla="*/ 1542503 w 1632684"/>
                <a:gd name="connsiteY14" fmla="*/ 795779 h 1007548"/>
                <a:gd name="connsiteX15" fmla="*/ 1628040 w 1632684"/>
                <a:gd name="connsiteY15" fmla="*/ 881316 h 1007548"/>
                <a:gd name="connsiteX16" fmla="*/ 1632542 w 1632684"/>
                <a:gd name="connsiteY16" fmla="*/ 881316 h 1007548"/>
                <a:gd name="connsiteX17" fmla="*/ 1632542 w 1632684"/>
                <a:gd name="connsiteY17" fmla="*/ 1006741 h 1007548"/>
                <a:gd name="connsiteX18" fmla="*/ 1628130 w 1632684"/>
                <a:gd name="connsiteY18" fmla="*/ 1006741 h 1007548"/>
                <a:gd name="connsiteX19" fmla="*/ 1582930 w 1632684"/>
                <a:gd name="connsiteY19" fmla="*/ 1007191 h 1007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632684" h="1007548">
                  <a:moveTo>
                    <a:pt x="1582930" y="1007191"/>
                  </a:moveTo>
                  <a:cubicBezTo>
                    <a:pt x="1036985" y="1008668"/>
                    <a:pt x="513136" y="791664"/>
                    <a:pt x="128164" y="404558"/>
                  </a:cubicBezTo>
                  <a:cubicBezTo>
                    <a:pt x="84225" y="360619"/>
                    <a:pt x="41996" y="314518"/>
                    <a:pt x="2829" y="267608"/>
                  </a:cubicBezTo>
                  <a:lnTo>
                    <a:pt x="-142" y="264096"/>
                  </a:lnTo>
                  <a:lnTo>
                    <a:pt x="91338" y="191164"/>
                  </a:lnTo>
                  <a:cubicBezTo>
                    <a:pt x="61013" y="148657"/>
                    <a:pt x="70899" y="89618"/>
                    <a:pt x="113397" y="59293"/>
                  </a:cubicBezTo>
                  <a:cubicBezTo>
                    <a:pt x="152700" y="31264"/>
                    <a:pt x="206813" y="37341"/>
                    <a:pt x="238912" y="73393"/>
                  </a:cubicBezTo>
                  <a:lnTo>
                    <a:pt x="331473" y="-350"/>
                  </a:lnTo>
                  <a:lnTo>
                    <a:pt x="334264" y="2982"/>
                  </a:lnTo>
                  <a:cubicBezTo>
                    <a:pt x="644396" y="371378"/>
                    <a:pt x="1101373" y="584024"/>
                    <a:pt x="1582930" y="584006"/>
                  </a:cubicBezTo>
                  <a:cubicBezTo>
                    <a:pt x="1599047" y="584006"/>
                    <a:pt x="1613724" y="584006"/>
                    <a:pt x="1627950" y="583376"/>
                  </a:cubicBezTo>
                  <a:lnTo>
                    <a:pt x="1632542" y="583376"/>
                  </a:lnTo>
                  <a:lnTo>
                    <a:pt x="1632542" y="710242"/>
                  </a:lnTo>
                  <a:lnTo>
                    <a:pt x="1628040" y="710242"/>
                  </a:lnTo>
                  <a:cubicBezTo>
                    <a:pt x="1580796" y="710242"/>
                    <a:pt x="1542503" y="748535"/>
                    <a:pt x="1542503" y="795779"/>
                  </a:cubicBezTo>
                  <a:cubicBezTo>
                    <a:pt x="1542503" y="843022"/>
                    <a:pt x="1580796" y="881316"/>
                    <a:pt x="1628040" y="881316"/>
                  </a:cubicBezTo>
                  <a:lnTo>
                    <a:pt x="1632542" y="881316"/>
                  </a:lnTo>
                  <a:lnTo>
                    <a:pt x="1632542" y="1006741"/>
                  </a:lnTo>
                  <a:lnTo>
                    <a:pt x="1628130" y="1006741"/>
                  </a:lnTo>
                  <a:cubicBezTo>
                    <a:pt x="1613094" y="1007011"/>
                    <a:pt x="1597967" y="1007191"/>
                    <a:pt x="1582930" y="1007191"/>
                  </a:cubicBezTo>
                  <a:close/>
                </a:path>
              </a:pathLst>
            </a:custGeom>
            <a:solidFill>
              <a:schemeClr val="accent2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">
              <a:extLst>
                <a:ext uri="{FF2B5EF4-FFF2-40B4-BE49-F238E27FC236}">
                  <a16:creationId xmlns:a16="http://schemas.microsoft.com/office/drawing/2014/main" id="{F51701E7-318C-2F4C-B325-24952B84191D}"/>
                </a:ext>
              </a:extLst>
            </p:cNvPr>
            <p:cNvSpPr/>
            <p:nvPr/>
          </p:nvSpPr>
          <p:spPr>
            <a:xfrm>
              <a:off x="8796597" y="4408448"/>
              <a:ext cx="1693190" cy="1077501"/>
            </a:xfrm>
            <a:custGeom>
              <a:avLst/>
              <a:gdLst>
                <a:gd name="connsiteX0" fmla="*/ 94399 w 1693190"/>
                <a:gd name="connsiteY0" fmla="*/ 960461 h 1077501"/>
                <a:gd name="connsiteX1" fmla="*/ -142 w 1693190"/>
                <a:gd name="connsiteY1" fmla="*/ 865920 h 1077501"/>
                <a:gd name="connsiteX2" fmla="*/ 94399 w 1693190"/>
                <a:gd name="connsiteY2" fmla="*/ 771378 h 1077501"/>
                <a:gd name="connsiteX3" fmla="*/ 94399 w 1693190"/>
                <a:gd name="connsiteY3" fmla="*/ 653877 h 1077501"/>
                <a:gd name="connsiteX4" fmla="*/ 98811 w 1693190"/>
                <a:gd name="connsiteY4" fmla="*/ 653877 h 1077501"/>
                <a:gd name="connsiteX5" fmla="*/ 1358552 w 1693190"/>
                <a:gd name="connsiteY5" fmla="*/ 3342 h 1077501"/>
                <a:gd name="connsiteX6" fmla="*/ 1361344 w 1693190"/>
                <a:gd name="connsiteY6" fmla="*/ -350 h 1077501"/>
                <a:gd name="connsiteX7" fmla="*/ 1460837 w 1693190"/>
                <a:gd name="connsiteY7" fmla="*/ 78975 h 1077501"/>
                <a:gd name="connsiteX8" fmla="*/ 1458046 w 1693190"/>
                <a:gd name="connsiteY8" fmla="*/ 82487 h 1077501"/>
                <a:gd name="connsiteX9" fmla="*/ 1471462 w 1693190"/>
                <a:gd name="connsiteY9" fmla="*/ 202959 h 1077501"/>
                <a:gd name="connsiteX10" fmla="*/ 1591934 w 1693190"/>
                <a:gd name="connsiteY10" fmla="*/ 189544 h 1077501"/>
                <a:gd name="connsiteX11" fmla="*/ 1594726 w 1693190"/>
                <a:gd name="connsiteY11" fmla="*/ 186032 h 1077501"/>
                <a:gd name="connsiteX12" fmla="*/ 1693048 w 1693190"/>
                <a:gd name="connsiteY12" fmla="*/ 264457 h 1077501"/>
                <a:gd name="connsiteX13" fmla="*/ 1690437 w 1693190"/>
                <a:gd name="connsiteY13" fmla="*/ 267968 h 1077501"/>
                <a:gd name="connsiteX14" fmla="*/ 1508648 w 1693190"/>
                <a:gd name="connsiteY14" fmla="*/ 475059 h 1077501"/>
                <a:gd name="connsiteX15" fmla="*/ 98991 w 1693190"/>
                <a:gd name="connsiteY15" fmla="*/ 1077152 h 1077501"/>
                <a:gd name="connsiteX16" fmla="*/ 94399 w 1693190"/>
                <a:gd name="connsiteY16" fmla="*/ 1077152 h 107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93190" h="1077501">
                  <a:moveTo>
                    <a:pt x="94399" y="960461"/>
                  </a:moveTo>
                  <a:cubicBezTo>
                    <a:pt x="42185" y="960461"/>
                    <a:pt x="-142" y="918133"/>
                    <a:pt x="-142" y="865920"/>
                  </a:cubicBezTo>
                  <a:cubicBezTo>
                    <a:pt x="-142" y="813706"/>
                    <a:pt x="42185" y="771378"/>
                    <a:pt x="94399" y="771378"/>
                  </a:cubicBezTo>
                  <a:lnTo>
                    <a:pt x="94399" y="653877"/>
                  </a:lnTo>
                  <a:lnTo>
                    <a:pt x="98811" y="653877"/>
                  </a:lnTo>
                  <a:cubicBezTo>
                    <a:pt x="596099" y="641028"/>
                    <a:pt x="1060180" y="401370"/>
                    <a:pt x="1358552" y="3342"/>
                  </a:cubicBezTo>
                  <a:lnTo>
                    <a:pt x="1361344" y="-350"/>
                  </a:lnTo>
                  <a:lnTo>
                    <a:pt x="1460837" y="78975"/>
                  </a:lnTo>
                  <a:lnTo>
                    <a:pt x="1458046" y="82487"/>
                  </a:lnTo>
                  <a:cubicBezTo>
                    <a:pt x="1428486" y="119457"/>
                    <a:pt x="1434491" y="173399"/>
                    <a:pt x="1471462" y="202959"/>
                  </a:cubicBezTo>
                  <a:cubicBezTo>
                    <a:pt x="1508432" y="232520"/>
                    <a:pt x="1562374" y="226514"/>
                    <a:pt x="1591934" y="189544"/>
                  </a:cubicBezTo>
                  <a:lnTo>
                    <a:pt x="1594726" y="186032"/>
                  </a:lnTo>
                  <a:lnTo>
                    <a:pt x="1693048" y="264457"/>
                  </a:lnTo>
                  <a:lnTo>
                    <a:pt x="1690437" y="267968"/>
                  </a:lnTo>
                  <a:cubicBezTo>
                    <a:pt x="1634487" y="340945"/>
                    <a:pt x="1573764" y="410131"/>
                    <a:pt x="1508648" y="475059"/>
                  </a:cubicBezTo>
                  <a:cubicBezTo>
                    <a:pt x="1134561" y="850874"/>
                    <a:pt x="629152" y="1066744"/>
                    <a:pt x="98991" y="1077152"/>
                  </a:cubicBezTo>
                  <a:lnTo>
                    <a:pt x="94399" y="1077152"/>
                  </a:lnTo>
                  <a:close/>
                </a:path>
              </a:pathLst>
            </a:custGeom>
            <a:solidFill>
              <a:schemeClr val="accent1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8" name="G">
            <a:extLst>
              <a:ext uri="{FF2B5EF4-FFF2-40B4-BE49-F238E27FC236}">
                <a16:creationId xmlns:a16="http://schemas.microsoft.com/office/drawing/2014/main" id="{89B31C66-2543-B9C0-13E3-8E1B6FB91F91}"/>
              </a:ext>
            </a:extLst>
          </p:cNvPr>
          <p:cNvSpPr txBox="1"/>
          <p:nvPr/>
        </p:nvSpPr>
        <p:spPr>
          <a:xfrm>
            <a:off x="5676194" y="2647709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g</a:t>
            </a:r>
          </a:p>
        </p:txBody>
      </p:sp>
      <p:sp>
        <p:nvSpPr>
          <p:cNvPr id="49" name="F">
            <a:extLst>
              <a:ext uri="{FF2B5EF4-FFF2-40B4-BE49-F238E27FC236}">
                <a16:creationId xmlns:a16="http://schemas.microsoft.com/office/drawing/2014/main" id="{8A8A1A7F-EADD-F91A-6687-6F505B6E2F9D}"/>
              </a:ext>
            </a:extLst>
          </p:cNvPr>
          <p:cNvSpPr txBox="1"/>
          <p:nvPr/>
        </p:nvSpPr>
        <p:spPr>
          <a:xfrm>
            <a:off x="6028998" y="4733592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f</a:t>
            </a:r>
          </a:p>
        </p:txBody>
      </p:sp>
      <p:sp>
        <p:nvSpPr>
          <p:cNvPr id="50" name="E">
            <a:extLst>
              <a:ext uri="{FF2B5EF4-FFF2-40B4-BE49-F238E27FC236}">
                <a16:creationId xmlns:a16="http://schemas.microsoft.com/office/drawing/2014/main" id="{032D6F5E-DC90-0D4F-FA47-FF7ED83A5C95}"/>
              </a:ext>
            </a:extLst>
          </p:cNvPr>
          <p:cNvSpPr txBox="1"/>
          <p:nvPr/>
        </p:nvSpPr>
        <p:spPr>
          <a:xfrm>
            <a:off x="8027037" y="5727782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e</a:t>
            </a:r>
          </a:p>
        </p:txBody>
      </p:sp>
      <p:sp>
        <p:nvSpPr>
          <p:cNvPr id="51" name="D">
            <a:extLst>
              <a:ext uri="{FF2B5EF4-FFF2-40B4-BE49-F238E27FC236}">
                <a16:creationId xmlns:a16="http://schemas.microsoft.com/office/drawing/2014/main" id="{36D14CA2-57EF-7C32-F51A-A6D23DB07AA2}"/>
              </a:ext>
            </a:extLst>
          </p:cNvPr>
          <p:cNvSpPr txBox="1"/>
          <p:nvPr/>
        </p:nvSpPr>
        <p:spPr>
          <a:xfrm>
            <a:off x="10027015" y="4733592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d</a:t>
            </a:r>
          </a:p>
        </p:txBody>
      </p:sp>
      <p:sp>
        <p:nvSpPr>
          <p:cNvPr id="52" name="C">
            <a:extLst>
              <a:ext uri="{FF2B5EF4-FFF2-40B4-BE49-F238E27FC236}">
                <a16:creationId xmlns:a16="http://schemas.microsoft.com/office/drawing/2014/main" id="{282AB44B-6E43-4B30-D95C-8D3F55FCEC7F}"/>
              </a:ext>
            </a:extLst>
          </p:cNvPr>
          <p:cNvSpPr txBox="1"/>
          <p:nvPr/>
        </p:nvSpPr>
        <p:spPr>
          <a:xfrm>
            <a:off x="10391389" y="2647709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c</a:t>
            </a:r>
          </a:p>
        </p:txBody>
      </p:sp>
      <p:sp>
        <p:nvSpPr>
          <p:cNvPr id="53" name="B">
            <a:extLst>
              <a:ext uri="{FF2B5EF4-FFF2-40B4-BE49-F238E27FC236}">
                <a16:creationId xmlns:a16="http://schemas.microsoft.com/office/drawing/2014/main" id="{D38BED59-A42B-0438-2D58-E710871E2A9E}"/>
              </a:ext>
            </a:extLst>
          </p:cNvPr>
          <p:cNvSpPr txBox="1"/>
          <p:nvPr/>
        </p:nvSpPr>
        <p:spPr>
          <a:xfrm>
            <a:off x="9092966" y="1060918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b</a:t>
            </a:r>
          </a:p>
        </p:txBody>
      </p:sp>
      <p:sp>
        <p:nvSpPr>
          <p:cNvPr id="54" name="A">
            <a:extLst>
              <a:ext uri="{FF2B5EF4-FFF2-40B4-BE49-F238E27FC236}">
                <a16:creationId xmlns:a16="http://schemas.microsoft.com/office/drawing/2014/main" id="{42B20151-DAFD-0C3E-EA0E-8B4E8397055A}"/>
              </a:ext>
            </a:extLst>
          </p:cNvPr>
          <p:cNvSpPr txBox="1"/>
          <p:nvPr/>
        </p:nvSpPr>
        <p:spPr>
          <a:xfrm>
            <a:off x="6964586" y="1060918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a</a:t>
            </a:r>
          </a:p>
        </p:txBody>
      </p:sp>
      <p:sp>
        <p:nvSpPr>
          <p:cNvPr id="36" name="TextBox 7">
            <a:extLst>
              <a:ext uri="{FF2B5EF4-FFF2-40B4-BE49-F238E27FC236}">
                <a16:creationId xmlns:a16="http://schemas.microsoft.com/office/drawing/2014/main" id="{BC2602C1-A35A-FB02-E5C9-0823B31AA26D}"/>
              </a:ext>
            </a:extLst>
          </p:cNvPr>
          <p:cNvSpPr txBox="1"/>
          <p:nvPr/>
        </p:nvSpPr>
        <p:spPr>
          <a:xfrm rot="17040000">
            <a:off x="5810141" y="2584833"/>
            <a:ext cx="1802044" cy="100113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4" name="TextBox 6">
            <a:extLst>
              <a:ext uri="{FF2B5EF4-FFF2-40B4-BE49-F238E27FC236}">
                <a16:creationId xmlns:a16="http://schemas.microsoft.com/office/drawing/2014/main" id="{945D5EB0-3703-C562-031C-76C279FA4EB7}"/>
              </a:ext>
            </a:extLst>
          </p:cNvPr>
          <p:cNvSpPr txBox="1"/>
          <p:nvPr/>
        </p:nvSpPr>
        <p:spPr>
          <a:xfrm rot="3060000">
            <a:off x="6075294" y="3914022"/>
            <a:ext cx="1802044" cy="100113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accent2"/>
                </a:solidFill>
                <a:latin typeface="+mj-lt"/>
              </a:rPr>
              <a:t>Sample text </a:t>
            </a:r>
            <a:endParaRPr lang="en-US" sz="1400" b="1" cap="all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8" name="TextBox 5">
            <a:extLst>
              <a:ext uri="{FF2B5EF4-FFF2-40B4-BE49-F238E27FC236}">
                <a16:creationId xmlns:a16="http://schemas.microsoft.com/office/drawing/2014/main" id="{32EE746D-1AC3-1233-67F0-A30FEACF85C1}"/>
              </a:ext>
            </a:extLst>
          </p:cNvPr>
          <p:cNvSpPr txBox="1"/>
          <p:nvPr/>
        </p:nvSpPr>
        <p:spPr>
          <a:xfrm>
            <a:off x="7259871" y="4469922"/>
            <a:ext cx="1802045" cy="100113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TextBox 4">
            <a:extLst>
              <a:ext uri="{FF2B5EF4-FFF2-40B4-BE49-F238E27FC236}">
                <a16:creationId xmlns:a16="http://schemas.microsoft.com/office/drawing/2014/main" id="{75EE4F4C-0AF2-0D40-3831-29E77C626507}"/>
              </a:ext>
            </a:extLst>
          </p:cNvPr>
          <p:cNvSpPr txBox="1"/>
          <p:nvPr/>
        </p:nvSpPr>
        <p:spPr>
          <a:xfrm rot="18300000">
            <a:off x="8511089" y="3830606"/>
            <a:ext cx="1802044" cy="100113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7" name="TextBox 3">
            <a:extLst>
              <a:ext uri="{FF2B5EF4-FFF2-40B4-BE49-F238E27FC236}">
                <a16:creationId xmlns:a16="http://schemas.microsoft.com/office/drawing/2014/main" id="{0BD394F4-D18B-1CD1-C1E7-C1A8BC9EBD7D}"/>
              </a:ext>
            </a:extLst>
          </p:cNvPr>
          <p:cNvSpPr txBox="1"/>
          <p:nvPr/>
        </p:nvSpPr>
        <p:spPr>
          <a:xfrm rot="4620000">
            <a:off x="8717482" y="2597100"/>
            <a:ext cx="1802044" cy="100113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" name="TextBox 2">
            <a:extLst>
              <a:ext uri="{FF2B5EF4-FFF2-40B4-BE49-F238E27FC236}">
                <a16:creationId xmlns:a16="http://schemas.microsoft.com/office/drawing/2014/main" id="{B06153AF-1925-D1CF-7495-C6006A446EF5}"/>
              </a:ext>
            </a:extLst>
          </p:cNvPr>
          <p:cNvSpPr txBox="1"/>
          <p:nvPr/>
        </p:nvSpPr>
        <p:spPr>
          <a:xfrm rot="1560000">
            <a:off x="7885200" y="1568310"/>
            <a:ext cx="1802045" cy="100113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C65E3A1A-486E-A90F-4E82-177AC6B59DCE}"/>
              </a:ext>
            </a:extLst>
          </p:cNvPr>
          <p:cNvSpPr txBox="1"/>
          <p:nvPr/>
        </p:nvSpPr>
        <p:spPr>
          <a:xfrm rot="20040000">
            <a:off x="6602283" y="1583650"/>
            <a:ext cx="1802045" cy="100113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4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4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6" name="Magnifying Glass">
            <a:extLst>
              <a:ext uri="{FF2B5EF4-FFF2-40B4-BE49-F238E27FC236}">
                <a16:creationId xmlns:a16="http://schemas.microsoft.com/office/drawing/2014/main" id="{505023E3-3A61-8997-F427-B30965E21554}"/>
              </a:ext>
            </a:extLst>
          </p:cNvPr>
          <p:cNvSpPr>
            <a:spLocks noChangeAspect="1"/>
          </p:cNvSpPr>
          <p:nvPr/>
        </p:nvSpPr>
        <p:spPr>
          <a:xfrm>
            <a:off x="8912220" y="4072447"/>
            <a:ext cx="299392" cy="299392"/>
          </a:xfrm>
          <a:custGeom>
            <a:avLst/>
            <a:gdLst>
              <a:gd name="connsiteX0" fmla="*/ 327911 w 330200"/>
              <a:gd name="connsiteY0" fmla="*/ 317057 h 330200"/>
              <a:gd name="connsiteX1" fmla="*/ 245455 w 330200"/>
              <a:gd name="connsiteY1" fmla="*/ 234507 h 330200"/>
              <a:gd name="connsiteX2" fmla="*/ 245455 w 330200"/>
              <a:gd name="connsiteY2" fmla="*/ 234507 h 330200"/>
              <a:gd name="connsiteX3" fmla="*/ 234507 w 330200"/>
              <a:gd name="connsiteY3" fmla="*/ 35878 h 330200"/>
              <a:gd name="connsiteX4" fmla="*/ 35878 w 330200"/>
              <a:gd name="connsiteY4" fmla="*/ 46826 h 330200"/>
              <a:gd name="connsiteX5" fmla="*/ 46826 w 330200"/>
              <a:gd name="connsiteY5" fmla="*/ 245455 h 330200"/>
              <a:gd name="connsiteX6" fmla="*/ 233662 w 330200"/>
              <a:gd name="connsiteY6" fmla="*/ 246206 h 330200"/>
              <a:gd name="connsiteX7" fmla="*/ 233662 w 330200"/>
              <a:gd name="connsiteY7" fmla="*/ 246206 h 330200"/>
              <a:gd name="connsiteX8" fmla="*/ 316212 w 330200"/>
              <a:gd name="connsiteY8" fmla="*/ 328756 h 330200"/>
              <a:gd name="connsiteX9" fmla="*/ 327686 w 330200"/>
              <a:gd name="connsiteY9" fmla="*/ 328886 h 330200"/>
              <a:gd name="connsiteX10" fmla="*/ 327816 w 330200"/>
              <a:gd name="connsiteY10" fmla="*/ 328756 h 330200"/>
              <a:gd name="connsiteX11" fmla="*/ 328272 w 330200"/>
              <a:gd name="connsiteY11" fmla="*/ 317424 h 330200"/>
              <a:gd name="connsiteX12" fmla="*/ 327911 w 330200"/>
              <a:gd name="connsiteY12" fmla="*/ 317057 h 330200"/>
              <a:gd name="connsiteX13" fmla="*/ 140546 w 330200"/>
              <a:gd name="connsiteY13" fmla="*/ 265074 h 330200"/>
              <a:gd name="connsiteX14" fmla="*/ 16579 w 330200"/>
              <a:gd name="connsiteY14" fmla="*/ 141296 h 330200"/>
              <a:gd name="connsiteX15" fmla="*/ 140357 w 330200"/>
              <a:gd name="connsiteY15" fmla="*/ 17330 h 330200"/>
              <a:gd name="connsiteX16" fmla="*/ 264324 w 330200"/>
              <a:gd name="connsiteY16" fmla="*/ 141108 h 330200"/>
              <a:gd name="connsiteX17" fmla="*/ 264324 w 330200"/>
              <a:gd name="connsiteY17" fmla="*/ 141296 h 330200"/>
              <a:gd name="connsiteX18" fmla="*/ 140546 w 330200"/>
              <a:gd name="connsiteY18" fmla="*/ 265074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0200" h="330200">
                <a:moveTo>
                  <a:pt x="327911" y="317057"/>
                </a:moveTo>
                <a:lnTo>
                  <a:pt x="245455" y="234507"/>
                </a:lnTo>
                <a:lnTo>
                  <a:pt x="245455" y="234507"/>
                </a:lnTo>
                <a:cubicBezTo>
                  <a:pt x="297282" y="176634"/>
                  <a:pt x="292380" y="87705"/>
                  <a:pt x="234507" y="35878"/>
                </a:cubicBezTo>
                <a:cubicBezTo>
                  <a:pt x="176634" y="-15949"/>
                  <a:pt x="87705" y="-11047"/>
                  <a:pt x="35878" y="46826"/>
                </a:cubicBezTo>
                <a:cubicBezTo>
                  <a:pt x="-15949" y="104699"/>
                  <a:pt x="-11047" y="193629"/>
                  <a:pt x="46826" y="245455"/>
                </a:cubicBezTo>
                <a:cubicBezTo>
                  <a:pt x="99921" y="293003"/>
                  <a:pt x="180187" y="293325"/>
                  <a:pt x="233662" y="246206"/>
                </a:cubicBezTo>
                <a:lnTo>
                  <a:pt x="233662" y="246206"/>
                </a:lnTo>
                <a:lnTo>
                  <a:pt x="316212" y="328756"/>
                </a:lnTo>
                <a:cubicBezTo>
                  <a:pt x="319345" y="331960"/>
                  <a:pt x="324481" y="332018"/>
                  <a:pt x="327686" y="328886"/>
                </a:cubicBezTo>
                <a:cubicBezTo>
                  <a:pt x="327730" y="328843"/>
                  <a:pt x="327773" y="328800"/>
                  <a:pt x="327816" y="328756"/>
                </a:cubicBezTo>
                <a:cubicBezTo>
                  <a:pt x="331071" y="325752"/>
                  <a:pt x="331275" y="320679"/>
                  <a:pt x="328272" y="317424"/>
                </a:cubicBezTo>
                <a:cubicBezTo>
                  <a:pt x="328155" y="317298"/>
                  <a:pt x="328035" y="317175"/>
                  <a:pt x="327911" y="317057"/>
                </a:cubicBezTo>
                <a:close/>
                <a:moveTo>
                  <a:pt x="140546" y="265074"/>
                </a:moveTo>
                <a:cubicBezTo>
                  <a:pt x="72133" y="265126"/>
                  <a:pt x="16632" y="209709"/>
                  <a:pt x="16579" y="141296"/>
                </a:cubicBezTo>
                <a:cubicBezTo>
                  <a:pt x="16527" y="72884"/>
                  <a:pt x="71945" y="17382"/>
                  <a:pt x="140357" y="17330"/>
                </a:cubicBezTo>
                <a:cubicBezTo>
                  <a:pt x="208770" y="17278"/>
                  <a:pt x="264272" y="72695"/>
                  <a:pt x="264324" y="141108"/>
                </a:cubicBezTo>
                <a:cubicBezTo>
                  <a:pt x="264324" y="141171"/>
                  <a:pt x="264324" y="141233"/>
                  <a:pt x="264324" y="141296"/>
                </a:cubicBezTo>
                <a:cubicBezTo>
                  <a:pt x="264220" y="209614"/>
                  <a:pt x="208863" y="264970"/>
                  <a:pt x="140546" y="265074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Marketing">
            <a:extLst>
              <a:ext uri="{FF2B5EF4-FFF2-40B4-BE49-F238E27FC236}">
                <a16:creationId xmlns:a16="http://schemas.microsoft.com/office/drawing/2014/main" id="{CE303D2C-F6A1-DC19-3DC2-87701989A620}"/>
              </a:ext>
            </a:extLst>
          </p:cNvPr>
          <p:cNvSpPr>
            <a:spLocks noChangeAspect="1"/>
          </p:cNvSpPr>
          <p:nvPr/>
        </p:nvSpPr>
        <p:spPr>
          <a:xfrm>
            <a:off x="9092966" y="3108124"/>
            <a:ext cx="288211" cy="243486"/>
          </a:xfrm>
          <a:custGeom>
            <a:avLst/>
            <a:gdLst>
              <a:gd name="connsiteX0" fmla="*/ 82668 w 327961"/>
              <a:gd name="connsiteY0" fmla="*/ 179283 h 277068"/>
              <a:gd name="connsiteX1" fmla="*/ 118331 w 327961"/>
              <a:gd name="connsiteY1" fmla="*/ 260774 h 277068"/>
              <a:gd name="connsiteX2" fmla="*/ 151351 w 327961"/>
              <a:gd name="connsiteY2" fmla="*/ 244476 h 277068"/>
              <a:gd name="connsiteX3" fmla="*/ 122765 w 327961"/>
              <a:gd name="connsiteY3" fmla="*/ 179283 h 277068"/>
              <a:gd name="connsiteX4" fmla="*/ 261921 w 327961"/>
              <a:gd name="connsiteY4" fmla="*/ 89501 h 277068"/>
              <a:gd name="connsiteX5" fmla="*/ 261921 w 327961"/>
              <a:gd name="connsiteY5" fmla="*/ 154696 h 277068"/>
              <a:gd name="connsiteX6" fmla="*/ 270571 w 327961"/>
              <a:gd name="connsiteY6" fmla="*/ 146156 h 277068"/>
              <a:gd name="connsiteX7" fmla="*/ 261921 w 327961"/>
              <a:gd name="connsiteY7" fmla="*/ 89501 h 277068"/>
              <a:gd name="connsiteX8" fmla="*/ 55498 w 327961"/>
              <a:gd name="connsiteY8" fmla="*/ 81492 h 277068"/>
              <a:gd name="connsiteX9" fmla="*/ 16197 w 327961"/>
              <a:gd name="connsiteY9" fmla="*/ 120290 h 277068"/>
              <a:gd name="connsiteX10" fmla="*/ 55498 w 327961"/>
              <a:gd name="connsiteY10" fmla="*/ 162984 h 277068"/>
              <a:gd name="connsiteX11" fmla="*/ 63800 w 327961"/>
              <a:gd name="connsiteY11" fmla="*/ 162984 h 277068"/>
              <a:gd name="connsiteX12" fmla="*/ 63800 w 327961"/>
              <a:gd name="connsiteY12" fmla="*/ 81492 h 277068"/>
              <a:gd name="connsiteX13" fmla="*/ 280788 w 327961"/>
              <a:gd name="connsiteY13" fmla="*/ 45356 h 277068"/>
              <a:gd name="connsiteX14" fmla="*/ 327961 w 327961"/>
              <a:gd name="connsiteY14" fmla="*/ 122191 h 277068"/>
              <a:gd name="connsiteX15" fmla="*/ 280788 w 327961"/>
              <a:gd name="connsiteY15" fmla="*/ 199119 h 277068"/>
              <a:gd name="connsiteX16" fmla="*/ 271354 w 327961"/>
              <a:gd name="connsiteY16" fmla="*/ 185522 h 277068"/>
              <a:gd name="connsiteX17" fmla="*/ 311168 w 327961"/>
              <a:gd name="connsiteY17" fmla="*/ 122191 h 277068"/>
              <a:gd name="connsiteX18" fmla="*/ 271354 w 327961"/>
              <a:gd name="connsiteY18" fmla="*/ 58953 h 277068"/>
              <a:gd name="connsiteX19" fmla="*/ 245411 w 327961"/>
              <a:gd name="connsiteY19" fmla="*/ 16298 h 277068"/>
              <a:gd name="connsiteX20" fmla="*/ 162861 w 327961"/>
              <a:gd name="connsiteY20" fmla="*/ 81492 h 277068"/>
              <a:gd name="connsiteX21" fmla="*/ 80310 w 327961"/>
              <a:gd name="connsiteY21" fmla="*/ 81492 h 277068"/>
              <a:gd name="connsiteX22" fmla="*/ 80310 w 327961"/>
              <a:gd name="connsiteY22" fmla="*/ 162984 h 277068"/>
              <a:gd name="connsiteX23" fmla="*/ 163144 w 327961"/>
              <a:gd name="connsiteY23" fmla="*/ 162984 h 277068"/>
              <a:gd name="connsiteX24" fmla="*/ 245694 w 327961"/>
              <a:gd name="connsiteY24" fmla="*/ 228178 h 277068"/>
              <a:gd name="connsiteX25" fmla="*/ 245411 w 327961"/>
              <a:gd name="connsiteY25" fmla="*/ 0 h 277068"/>
              <a:gd name="connsiteX26" fmla="*/ 252487 w 327961"/>
              <a:gd name="connsiteY26" fmla="*/ 1583 h 277068"/>
              <a:gd name="connsiteX27" fmla="*/ 261921 w 327961"/>
              <a:gd name="connsiteY27" fmla="*/ 16298 h 277068"/>
              <a:gd name="connsiteX28" fmla="*/ 261921 w 327961"/>
              <a:gd name="connsiteY28" fmla="*/ 70968 h 277068"/>
              <a:gd name="connsiteX29" fmla="*/ 294941 w 327961"/>
              <a:gd name="connsiteY29" fmla="*/ 122192 h 277068"/>
              <a:gd name="connsiteX30" fmla="*/ 262015 w 327961"/>
              <a:gd name="connsiteY30" fmla="*/ 173508 h 277068"/>
              <a:gd name="connsiteX31" fmla="*/ 262015 w 327961"/>
              <a:gd name="connsiteY31" fmla="*/ 228178 h 277068"/>
              <a:gd name="connsiteX32" fmla="*/ 252581 w 327961"/>
              <a:gd name="connsiteY32" fmla="*/ 242893 h 277068"/>
              <a:gd name="connsiteX33" fmla="*/ 245411 w 327961"/>
              <a:gd name="connsiteY33" fmla="*/ 244476 h 277068"/>
              <a:gd name="connsiteX34" fmla="*/ 235128 w 327961"/>
              <a:gd name="connsiteY34" fmla="*/ 240937 h 277068"/>
              <a:gd name="connsiteX35" fmla="*/ 157106 w 327961"/>
              <a:gd name="connsiteY35" fmla="*/ 179283 h 277068"/>
              <a:gd name="connsiteX36" fmla="*/ 140973 w 327961"/>
              <a:gd name="connsiteY36" fmla="*/ 179283 h 277068"/>
              <a:gd name="connsiteX37" fmla="*/ 166446 w 327961"/>
              <a:gd name="connsiteY37" fmla="*/ 238050 h 277068"/>
              <a:gd name="connsiteX38" fmla="*/ 158710 w 327961"/>
              <a:gd name="connsiteY38" fmla="*/ 259098 h 277068"/>
              <a:gd name="connsiteX39" fmla="*/ 125690 w 327961"/>
              <a:gd name="connsiteY39" fmla="*/ 275396 h 277068"/>
              <a:gd name="connsiteX40" fmla="*/ 112576 w 327961"/>
              <a:gd name="connsiteY40" fmla="*/ 276048 h 277068"/>
              <a:gd name="connsiteX41" fmla="*/ 103141 w 327961"/>
              <a:gd name="connsiteY41" fmla="*/ 267201 h 277068"/>
              <a:gd name="connsiteX42" fmla="*/ 64932 w 327961"/>
              <a:gd name="connsiteY42" fmla="*/ 179283 h 277068"/>
              <a:gd name="connsiteX43" fmla="*/ 55498 w 327961"/>
              <a:gd name="connsiteY43" fmla="*/ 179283 h 277068"/>
              <a:gd name="connsiteX44" fmla="*/ 48 w 327961"/>
              <a:gd name="connsiteY44" fmla="*/ 124544 h 277068"/>
              <a:gd name="connsiteX45" fmla="*/ 55498 w 327961"/>
              <a:gd name="connsiteY45" fmla="*/ 65193 h 277068"/>
              <a:gd name="connsiteX46" fmla="*/ 157106 w 327961"/>
              <a:gd name="connsiteY46" fmla="*/ 65193 h 277068"/>
              <a:gd name="connsiteX47" fmla="*/ 235128 w 327961"/>
              <a:gd name="connsiteY47" fmla="*/ 3539 h 277068"/>
              <a:gd name="connsiteX48" fmla="*/ 245411 w 327961"/>
              <a:gd name="connsiteY48" fmla="*/ 0 h 27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61" h="277068">
                <a:moveTo>
                  <a:pt x="82668" y="179283"/>
                </a:moveTo>
                <a:lnTo>
                  <a:pt x="118331" y="260774"/>
                </a:lnTo>
                <a:lnTo>
                  <a:pt x="151351" y="244476"/>
                </a:lnTo>
                <a:lnTo>
                  <a:pt x="122765" y="179283"/>
                </a:lnTo>
                <a:close/>
                <a:moveTo>
                  <a:pt x="261921" y="89501"/>
                </a:moveTo>
                <a:lnTo>
                  <a:pt x="261921" y="154696"/>
                </a:lnTo>
                <a:cubicBezTo>
                  <a:pt x="265220" y="152292"/>
                  <a:pt x="268136" y="149413"/>
                  <a:pt x="270571" y="146156"/>
                </a:cubicBezTo>
                <a:cubicBezTo>
                  <a:pt x="284030" y="128154"/>
                  <a:pt x="280157" y="102789"/>
                  <a:pt x="261921" y="89501"/>
                </a:cubicBezTo>
                <a:close/>
                <a:moveTo>
                  <a:pt x="55498" y="81492"/>
                </a:moveTo>
                <a:cubicBezTo>
                  <a:pt x="34228" y="82496"/>
                  <a:pt x="17214" y="99292"/>
                  <a:pt x="16197" y="120290"/>
                </a:cubicBezTo>
                <a:cubicBezTo>
                  <a:pt x="15106" y="142793"/>
                  <a:pt x="32702" y="161908"/>
                  <a:pt x="55498" y="162984"/>
                </a:cubicBezTo>
                <a:lnTo>
                  <a:pt x="63800" y="162984"/>
                </a:lnTo>
                <a:lnTo>
                  <a:pt x="63800" y="81492"/>
                </a:lnTo>
                <a:close/>
                <a:moveTo>
                  <a:pt x="280788" y="45356"/>
                </a:moveTo>
                <a:cubicBezTo>
                  <a:pt x="309382" y="60713"/>
                  <a:pt x="327400" y="90062"/>
                  <a:pt x="327961" y="122191"/>
                </a:cubicBezTo>
                <a:cubicBezTo>
                  <a:pt x="327414" y="154347"/>
                  <a:pt x="309397" y="183731"/>
                  <a:pt x="280788" y="199119"/>
                </a:cubicBezTo>
                <a:lnTo>
                  <a:pt x="271354" y="185522"/>
                </a:lnTo>
                <a:cubicBezTo>
                  <a:pt x="295407" y="173238"/>
                  <a:pt x="310694" y="148920"/>
                  <a:pt x="311168" y="122191"/>
                </a:cubicBezTo>
                <a:cubicBezTo>
                  <a:pt x="310660" y="95496"/>
                  <a:pt x="295377" y="71222"/>
                  <a:pt x="271354" y="58953"/>
                </a:cubicBezTo>
                <a:close/>
                <a:moveTo>
                  <a:pt x="245411" y="16298"/>
                </a:moveTo>
                <a:lnTo>
                  <a:pt x="162861" y="81492"/>
                </a:lnTo>
                <a:lnTo>
                  <a:pt x="80310" y="81492"/>
                </a:lnTo>
                <a:lnTo>
                  <a:pt x="80310" y="162984"/>
                </a:lnTo>
                <a:lnTo>
                  <a:pt x="163144" y="162984"/>
                </a:lnTo>
                <a:lnTo>
                  <a:pt x="245694" y="228178"/>
                </a:lnTo>
                <a:close/>
                <a:moveTo>
                  <a:pt x="245411" y="0"/>
                </a:moveTo>
                <a:cubicBezTo>
                  <a:pt x="247856" y="27"/>
                  <a:pt x="250268" y="567"/>
                  <a:pt x="252487" y="1583"/>
                </a:cubicBezTo>
                <a:cubicBezTo>
                  <a:pt x="258229" y="4297"/>
                  <a:pt x="261894" y="10014"/>
                  <a:pt x="261921" y="16298"/>
                </a:cubicBezTo>
                <a:lnTo>
                  <a:pt x="261921" y="70968"/>
                </a:lnTo>
                <a:cubicBezTo>
                  <a:pt x="282022" y="80317"/>
                  <a:pt x="294875" y="100256"/>
                  <a:pt x="294941" y="122192"/>
                </a:cubicBezTo>
                <a:cubicBezTo>
                  <a:pt x="294905" y="144133"/>
                  <a:pt x="282094" y="164100"/>
                  <a:pt x="262015" y="173508"/>
                </a:cubicBezTo>
                <a:lnTo>
                  <a:pt x="262015" y="228178"/>
                </a:lnTo>
                <a:cubicBezTo>
                  <a:pt x="261988" y="234463"/>
                  <a:pt x="258323" y="240179"/>
                  <a:pt x="252581" y="242893"/>
                </a:cubicBezTo>
                <a:cubicBezTo>
                  <a:pt x="250334" y="243922"/>
                  <a:pt x="247888" y="244462"/>
                  <a:pt x="245411" y="244476"/>
                </a:cubicBezTo>
                <a:cubicBezTo>
                  <a:pt x="241675" y="244486"/>
                  <a:pt x="238048" y="243237"/>
                  <a:pt x="235128" y="240937"/>
                </a:cubicBezTo>
                <a:lnTo>
                  <a:pt x="157106" y="179283"/>
                </a:lnTo>
                <a:lnTo>
                  <a:pt x="140973" y="179283"/>
                </a:lnTo>
                <a:lnTo>
                  <a:pt x="166446" y="238050"/>
                </a:lnTo>
                <a:cubicBezTo>
                  <a:pt x="169930" y="245981"/>
                  <a:pt x="166535" y="255218"/>
                  <a:pt x="158710" y="259098"/>
                </a:cubicBezTo>
                <a:lnTo>
                  <a:pt x="125690" y="275396"/>
                </a:lnTo>
                <a:cubicBezTo>
                  <a:pt x="121592" y="277372"/>
                  <a:pt x="116854" y="277608"/>
                  <a:pt x="112576" y="276048"/>
                </a:cubicBezTo>
                <a:cubicBezTo>
                  <a:pt x="108324" y="274518"/>
                  <a:pt x="104907" y="271313"/>
                  <a:pt x="103141" y="267201"/>
                </a:cubicBezTo>
                <a:lnTo>
                  <a:pt x="64932" y="179283"/>
                </a:lnTo>
                <a:lnTo>
                  <a:pt x="55498" y="179283"/>
                </a:lnTo>
                <a:cubicBezTo>
                  <a:pt x="25392" y="178082"/>
                  <a:pt x="1265" y="154264"/>
                  <a:pt x="48" y="124544"/>
                </a:cubicBezTo>
                <a:cubicBezTo>
                  <a:pt x="-1242" y="93038"/>
                  <a:pt x="23584" y="66467"/>
                  <a:pt x="55498" y="65193"/>
                </a:cubicBezTo>
                <a:lnTo>
                  <a:pt x="157106" y="65193"/>
                </a:lnTo>
                <a:lnTo>
                  <a:pt x="235128" y="3539"/>
                </a:lnTo>
                <a:cubicBezTo>
                  <a:pt x="238048" y="1239"/>
                  <a:pt x="241675" y="-10"/>
                  <a:pt x="245411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Settings">
            <a:extLst>
              <a:ext uri="{FF2B5EF4-FFF2-40B4-BE49-F238E27FC236}">
                <a16:creationId xmlns:a16="http://schemas.microsoft.com/office/drawing/2014/main" id="{77EA48AF-4943-86A4-B97D-E19DD68C11F2}"/>
              </a:ext>
            </a:extLst>
          </p:cNvPr>
          <p:cNvSpPr>
            <a:spLocks noChangeAspect="1"/>
          </p:cNvSpPr>
          <p:nvPr/>
        </p:nvSpPr>
        <p:spPr>
          <a:xfrm>
            <a:off x="7490323" y="2238293"/>
            <a:ext cx="290662" cy="290662"/>
          </a:xfrm>
          <a:custGeom>
            <a:avLst/>
            <a:gdLst>
              <a:gd name="connsiteX0" fmla="*/ 165101 w 330200"/>
              <a:gd name="connsiteY0" fmla="*/ 99060 h 330200"/>
              <a:gd name="connsiteX1" fmla="*/ 99060 w 330200"/>
              <a:gd name="connsiteY1" fmla="*/ 165101 h 330200"/>
              <a:gd name="connsiteX2" fmla="*/ 165101 w 330200"/>
              <a:gd name="connsiteY2" fmla="*/ 231141 h 330200"/>
              <a:gd name="connsiteX3" fmla="*/ 231141 w 330200"/>
              <a:gd name="connsiteY3" fmla="*/ 165101 h 330200"/>
              <a:gd name="connsiteX4" fmla="*/ 165101 w 330200"/>
              <a:gd name="connsiteY4" fmla="*/ 99060 h 330200"/>
              <a:gd name="connsiteX5" fmla="*/ 165101 w 330200"/>
              <a:gd name="connsiteY5" fmla="*/ 82550 h 330200"/>
              <a:gd name="connsiteX6" fmla="*/ 247651 w 330200"/>
              <a:gd name="connsiteY6" fmla="*/ 165101 h 330200"/>
              <a:gd name="connsiteX7" fmla="*/ 165101 w 330200"/>
              <a:gd name="connsiteY7" fmla="*/ 247651 h 330200"/>
              <a:gd name="connsiteX8" fmla="*/ 82550 w 330200"/>
              <a:gd name="connsiteY8" fmla="*/ 165101 h 330200"/>
              <a:gd name="connsiteX9" fmla="*/ 165101 w 330200"/>
              <a:gd name="connsiteY9" fmla="*/ 82550 h 330200"/>
              <a:gd name="connsiteX10" fmla="*/ 148590 w 330200"/>
              <a:gd name="connsiteY10" fmla="*/ 16510 h 330200"/>
              <a:gd name="connsiteX11" fmla="*/ 148590 w 330200"/>
              <a:gd name="connsiteY11" fmla="*/ 50851 h 330200"/>
              <a:gd name="connsiteX12" fmla="*/ 95947 w 330200"/>
              <a:gd name="connsiteY12" fmla="*/ 72644 h 330200"/>
              <a:gd name="connsiteX13" fmla="*/ 71701 w 330200"/>
              <a:gd name="connsiteY13" fmla="*/ 48398 h 330200"/>
              <a:gd name="connsiteX14" fmla="*/ 48398 w 330200"/>
              <a:gd name="connsiteY14" fmla="*/ 71701 h 330200"/>
              <a:gd name="connsiteX15" fmla="*/ 72644 w 330200"/>
              <a:gd name="connsiteY15" fmla="*/ 95947 h 330200"/>
              <a:gd name="connsiteX16" fmla="*/ 50851 w 330200"/>
              <a:gd name="connsiteY16" fmla="*/ 148590 h 330200"/>
              <a:gd name="connsiteX17" fmla="*/ 16510 w 330200"/>
              <a:gd name="connsiteY17" fmla="*/ 148590 h 330200"/>
              <a:gd name="connsiteX18" fmla="*/ 16510 w 330200"/>
              <a:gd name="connsiteY18" fmla="*/ 181610 h 330200"/>
              <a:gd name="connsiteX19" fmla="*/ 50851 w 330200"/>
              <a:gd name="connsiteY19" fmla="*/ 181610 h 330200"/>
              <a:gd name="connsiteX20" fmla="*/ 72644 w 330200"/>
              <a:gd name="connsiteY20" fmla="*/ 234253 h 330200"/>
              <a:gd name="connsiteX21" fmla="*/ 48398 w 330200"/>
              <a:gd name="connsiteY21" fmla="*/ 258499 h 330200"/>
              <a:gd name="connsiteX22" fmla="*/ 71701 w 330200"/>
              <a:gd name="connsiteY22" fmla="*/ 281802 h 330200"/>
              <a:gd name="connsiteX23" fmla="*/ 95947 w 330200"/>
              <a:gd name="connsiteY23" fmla="*/ 257556 h 330200"/>
              <a:gd name="connsiteX24" fmla="*/ 148590 w 330200"/>
              <a:gd name="connsiteY24" fmla="*/ 279349 h 330200"/>
              <a:gd name="connsiteX25" fmla="*/ 148590 w 330200"/>
              <a:gd name="connsiteY25" fmla="*/ 313690 h 330200"/>
              <a:gd name="connsiteX26" fmla="*/ 181610 w 330200"/>
              <a:gd name="connsiteY26" fmla="*/ 313690 h 330200"/>
              <a:gd name="connsiteX27" fmla="*/ 181610 w 330200"/>
              <a:gd name="connsiteY27" fmla="*/ 279349 h 330200"/>
              <a:gd name="connsiteX28" fmla="*/ 234253 w 330200"/>
              <a:gd name="connsiteY28" fmla="*/ 257556 h 330200"/>
              <a:gd name="connsiteX29" fmla="*/ 258499 w 330200"/>
              <a:gd name="connsiteY29" fmla="*/ 281802 h 330200"/>
              <a:gd name="connsiteX30" fmla="*/ 281802 w 330200"/>
              <a:gd name="connsiteY30" fmla="*/ 258499 h 330200"/>
              <a:gd name="connsiteX31" fmla="*/ 257556 w 330200"/>
              <a:gd name="connsiteY31" fmla="*/ 234253 h 330200"/>
              <a:gd name="connsiteX32" fmla="*/ 279349 w 330200"/>
              <a:gd name="connsiteY32" fmla="*/ 181610 h 330200"/>
              <a:gd name="connsiteX33" fmla="*/ 313690 w 330200"/>
              <a:gd name="connsiteY33" fmla="*/ 181610 h 330200"/>
              <a:gd name="connsiteX34" fmla="*/ 313690 w 330200"/>
              <a:gd name="connsiteY34" fmla="*/ 148590 h 330200"/>
              <a:gd name="connsiteX35" fmla="*/ 279349 w 330200"/>
              <a:gd name="connsiteY35" fmla="*/ 148590 h 330200"/>
              <a:gd name="connsiteX36" fmla="*/ 257556 w 330200"/>
              <a:gd name="connsiteY36" fmla="*/ 95947 h 330200"/>
              <a:gd name="connsiteX37" fmla="*/ 281802 w 330200"/>
              <a:gd name="connsiteY37" fmla="*/ 71701 h 330200"/>
              <a:gd name="connsiteX38" fmla="*/ 258499 w 330200"/>
              <a:gd name="connsiteY38" fmla="*/ 48398 h 330200"/>
              <a:gd name="connsiteX39" fmla="*/ 234253 w 330200"/>
              <a:gd name="connsiteY39" fmla="*/ 72644 h 330200"/>
              <a:gd name="connsiteX40" fmla="*/ 181610 w 330200"/>
              <a:gd name="connsiteY40" fmla="*/ 50851 h 330200"/>
              <a:gd name="connsiteX41" fmla="*/ 181610 w 330200"/>
              <a:gd name="connsiteY41" fmla="*/ 16510 h 330200"/>
              <a:gd name="connsiteX42" fmla="*/ 148590 w 330200"/>
              <a:gd name="connsiteY42" fmla="*/ 0 h 330200"/>
              <a:gd name="connsiteX43" fmla="*/ 181610 w 330200"/>
              <a:gd name="connsiteY43" fmla="*/ 0 h 330200"/>
              <a:gd name="connsiteX44" fmla="*/ 198120 w 330200"/>
              <a:gd name="connsiteY44" fmla="*/ 16510 h 330200"/>
              <a:gd name="connsiteX45" fmla="*/ 198120 w 330200"/>
              <a:gd name="connsiteY45" fmla="*/ 37737 h 330200"/>
              <a:gd name="connsiteX46" fmla="*/ 232083 w 330200"/>
              <a:gd name="connsiteY46" fmla="*/ 51417 h 330200"/>
              <a:gd name="connsiteX47" fmla="*/ 246801 w 330200"/>
              <a:gd name="connsiteY47" fmla="*/ 36699 h 330200"/>
              <a:gd name="connsiteX48" fmla="*/ 270198 w 330200"/>
              <a:gd name="connsiteY48" fmla="*/ 36699 h 330200"/>
              <a:gd name="connsiteX49" fmla="*/ 293123 w 330200"/>
              <a:gd name="connsiteY49" fmla="*/ 60002 h 330200"/>
              <a:gd name="connsiteX50" fmla="*/ 293306 w 330200"/>
              <a:gd name="connsiteY50" fmla="*/ 60185 h 330200"/>
              <a:gd name="connsiteX51" fmla="*/ 293123 w 330200"/>
              <a:gd name="connsiteY51" fmla="*/ 83399 h 330200"/>
              <a:gd name="connsiteX52" fmla="*/ 278406 w 330200"/>
              <a:gd name="connsiteY52" fmla="*/ 98117 h 330200"/>
              <a:gd name="connsiteX53" fmla="*/ 292463 w 330200"/>
              <a:gd name="connsiteY53" fmla="*/ 132080 h 330200"/>
              <a:gd name="connsiteX54" fmla="*/ 313690 w 330200"/>
              <a:gd name="connsiteY54" fmla="*/ 132080 h 330200"/>
              <a:gd name="connsiteX55" fmla="*/ 330200 w 330200"/>
              <a:gd name="connsiteY55" fmla="*/ 148590 h 330200"/>
              <a:gd name="connsiteX56" fmla="*/ 330200 w 330200"/>
              <a:gd name="connsiteY56" fmla="*/ 181610 h 330200"/>
              <a:gd name="connsiteX57" fmla="*/ 330196 w 330200"/>
              <a:gd name="connsiteY57" fmla="*/ 181992 h 330200"/>
              <a:gd name="connsiteX58" fmla="*/ 313313 w 330200"/>
              <a:gd name="connsiteY58" fmla="*/ 198120 h 330200"/>
              <a:gd name="connsiteX59" fmla="*/ 292463 w 330200"/>
              <a:gd name="connsiteY59" fmla="*/ 198120 h 330200"/>
              <a:gd name="connsiteX60" fmla="*/ 278783 w 330200"/>
              <a:gd name="connsiteY60" fmla="*/ 232083 h 330200"/>
              <a:gd name="connsiteX61" fmla="*/ 293501 w 330200"/>
              <a:gd name="connsiteY61" fmla="*/ 246424 h 330200"/>
              <a:gd name="connsiteX62" fmla="*/ 293683 w 330200"/>
              <a:gd name="connsiteY62" fmla="*/ 246606 h 330200"/>
              <a:gd name="connsiteX63" fmla="*/ 293501 w 330200"/>
              <a:gd name="connsiteY63" fmla="*/ 269821 h 330200"/>
              <a:gd name="connsiteX64" fmla="*/ 270198 w 330200"/>
              <a:gd name="connsiteY64" fmla="*/ 293123 h 330200"/>
              <a:gd name="connsiteX65" fmla="*/ 246801 w 330200"/>
              <a:gd name="connsiteY65" fmla="*/ 293123 h 330200"/>
              <a:gd name="connsiteX66" fmla="*/ 232083 w 330200"/>
              <a:gd name="connsiteY66" fmla="*/ 278406 h 330200"/>
              <a:gd name="connsiteX67" fmla="*/ 198120 w 330200"/>
              <a:gd name="connsiteY67" fmla="*/ 292463 h 330200"/>
              <a:gd name="connsiteX68" fmla="*/ 198120 w 330200"/>
              <a:gd name="connsiteY68" fmla="*/ 313690 h 330200"/>
              <a:gd name="connsiteX69" fmla="*/ 181610 w 330200"/>
              <a:gd name="connsiteY69" fmla="*/ 330200 h 330200"/>
              <a:gd name="connsiteX70" fmla="*/ 148590 w 330200"/>
              <a:gd name="connsiteY70" fmla="*/ 330200 h 330200"/>
              <a:gd name="connsiteX71" fmla="*/ 148208 w 330200"/>
              <a:gd name="connsiteY71" fmla="*/ 330196 h 330200"/>
              <a:gd name="connsiteX72" fmla="*/ 132080 w 330200"/>
              <a:gd name="connsiteY72" fmla="*/ 313313 h 330200"/>
              <a:gd name="connsiteX73" fmla="*/ 132080 w 330200"/>
              <a:gd name="connsiteY73" fmla="*/ 292463 h 330200"/>
              <a:gd name="connsiteX74" fmla="*/ 98117 w 330200"/>
              <a:gd name="connsiteY74" fmla="*/ 278783 h 330200"/>
              <a:gd name="connsiteX75" fmla="*/ 83399 w 330200"/>
              <a:gd name="connsiteY75" fmla="*/ 293501 h 330200"/>
              <a:gd name="connsiteX76" fmla="*/ 60002 w 330200"/>
              <a:gd name="connsiteY76" fmla="*/ 293501 h 330200"/>
              <a:gd name="connsiteX77" fmla="*/ 36699 w 330200"/>
              <a:gd name="connsiteY77" fmla="*/ 270198 h 330200"/>
              <a:gd name="connsiteX78" fmla="*/ 36517 w 330200"/>
              <a:gd name="connsiteY78" fmla="*/ 270015 h 330200"/>
              <a:gd name="connsiteX79" fmla="*/ 36699 w 330200"/>
              <a:gd name="connsiteY79" fmla="*/ 246801 h 330200"/>
              <a:gd name="connsiteX80" fmla="*/ 51794 w 330200"/>
              <a:gd name="connsiteY80" fmla="*/ 232083 h 330200"/>
              <a:gd name="connsiteX81" fmla="*/ 37737 w 330200"/>
              <a:gd name="connsiteY81" fmla="*/ 198120 h 330200"/>
              <a:gd name="connsiteX82" fmla="*/ 16510 w 330200"/>
              <a:gd name="connsiteY82" fmla="*/ 198120 h 330200"/>
              <a:gd name="connsiteX83" fmla="*/ 0 w 330200"/>
              <a:gd name="connsiteY83" fmla="*/ 181610 h 330200"/>
              <a:gd name="connsiteX84" fmla="*/ 0 w 330200"/>
              <a:gd name="connsiteY84" fmla="*/ 148590 h 330200"/>
              <a:gd name="connsiteX85" fmla="*/ 16510 w 330200"/>
              <a:gd name="connsiteY85" fmla="*/ 132080 h 330200"/>
              <a:gd name="connsiteX86" fmla="*/ 37737 w 330200"/>
              <a:gd name="connsiteY86" fmla="*/ 132080 h 330200"/>
              <a:gd name="connsiteX87" fmla="*/ 51417 w 330200"/>
              <a:gd name="connsiteY87" fmla="*/ 98117 h 330200"/>
              <a:gd name="connsiteX88" fmla="*/ 36699 w 330200"/>
              <a:gd name="connsiteY88" fmla="*/ 83399 h 330200"/>
              <a:gd name="connsiteX89" fmla="*/ 36517 w 330200"/>
              <a:gd name="connsiteY89" fmla="*/ 83217 h 330200"/>
              <a:gd name="connsiteX90" fmla="*/ 36699 w 330200"/>
              <a:gd name="connsiteY90" fmla="*/ 60002 h 330200"/>
              <a:gd name="connsiteX91" fmla="*/ 60002 w 330200"/>
              <a:gd name="connsiteY91" fmla="*/ 36699 h 330200"/>
              <a:gd name="connsiteX92" fmla="*/ 83399 w 330200"/>
              <a:gd name="connsiteY92" fmla="*/ 36699 h 330200"/>
              <a:gd name="connsiteX93" fmla="*/ 98117 w 330200"/>
              <a:gd name="connsiteY93" fmla="*/ 51794 h 330200"/>
              <a:gd name="connsiteX94" fmla="*/ 132080 w 330200"/>
              <a:gd name="connsiteY94" fmla="*/ 37737 h 330200"/>
              <a:gd name="connsiteX95" fmla="*/ 132080 w 330200"/>
              <a:gd name="connsiteY95" fmla="*/ 16510 h 330200"/>
              <a:gd name="connsiteX96" fmla="*/ 148590 w 330200"/>
              <a:gd name="connsiteY9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0200" h="330200">
                <a:moveTo>
                  <a:pt x="165101" y="99060"/>
                </a:moveTo>
                <a:cubicBezTo>
                  <a:pt x="128627" y="99060"/>
                  <a:pt x="99060" y="128627"/>
                  <a:pt x="99060" y="165101"/>
                </a:cubicBezTo>
                <a:cubicBezTo>
                  <a:pt x="99060" y="201574"/>
                  <a:pt x="128627" y="231141"/>
                  <a:pt x="165101" y="231141"/>
                </a:cubicBezTo>
                <a:cubicBezTo>
                  <a:pt x="201574" y="231141"/>
                  <a:pt x="231141" y="201574"/>
                  <a:pt x="231141" y="165101"/>
                </a:cubicBezTo>
                <a:cubicBezTo>
                  <a:pt x="231141" y="128627"/>
                  <a:pt x="201574" y="99060"/>
                  <a:pt x="165101" y="99060"/>
                </a:cubicBezTo>
                <a:close/>
                <a:moveTo>
                  <a:pt x="165101" y="82550"/>
                </a:moveTo>
                <a:cubicBezTo>
                  <a:pt x="210692" y="82550"/>
                  <a:pt x="247651" y="119509"/>
                  <a:pt x="247651" y="165101"/>
                </a:cubicBezTo>
                <a:cubicBezTo>
                  <a:pt x="247651" y="210692"/>
                  <a:pt x="210692" y="247651"/>
                  <a:pt x="165101" y="247651"/>
                </a:cubicBezTo>
                <a:cubicBezTo>
                  <a:pt x="119509" y="247651"/>
                  <a:pt x="82550" y="210692"/>
                  <a:pt x="82550" y="165101"/>
                </a:cubicBezTo>
                <a:cubicBezTo>
                  <a:pt x="82550" y="119509"/>
                  <a:pt x="119509" y="82550"/>
                  <a:pt x="165101" y="82550"/>
                </a:cubicBezTo>
                <a:close/>
                <a:moveTo>
                  <a:pt x="148590" y="16510"/>
                </a:moveTo>
                <a:lnTo>
                  <a:pt x="148590" y="50851"/>
                </a:lnTo>
                <a:cubicBezTo>
                  <a:pt x="129498" y="53608"/>
                  <a:pt x="111401" y="61100"/>
                  <a:pt x="95947" y="72644"/>
                </a:cubicBezTo>
                <a:lnTo>
                  <a:pt x="71701" y="48398"/>
                </a:lnTo>
                <a:lnTo>
                  <a:pt x="48398" y="71701"/>
                </a:lnTo>
                <a:lnTo>
                  <a:pt x="72644" y="95947"/>
                </a:lnTo>
                <a:cubicBezTo>
                  <a:pt x="61100" y="111401"/>
                  <a:pt x="53608" y="129498"/>
                  <a:pt x="50851" y="148590"/>
                </a:cubicBezTo>
                <a:lnTo>
                  <a:pt x="16510" y="148590"/>
                </a:lnTo>
                <a:lnTo>
                  <a:pt x="16510" y="181610"/>
                </a:lnTo>
                <a:lnTo>
                  <a:pt x="50851" y="181610"/>
                </a:lnTo>
                <a:cubicBezTo>
                  <a:pt x="53608" y="200702"/>
                  <a:pt x="61100" y="218799"/>
                  <a:pt x="72644" y="234253"/>
                </a:cubicBezTo>
                <a:lnTo>
                  <a:pt x="48398" y="258499"/>
                </a:lnTo>
                <a:lnTo>
                  <a:pt x="71701" y="281802"/>
                </a:lnTo>
                <a:lnTo>
                  <a:pt x="95947" y="257556"/>
                </a:lnTo>
                <a:cubicBezTo>
                  <a:pt x="111401" y="269100"/>
                  <a:pt x="129498" y="276592"/>
                  <a:pt x="148590" y="279349"/>
                </a:cubicBezTo>
                <a:lnTo>
                  <a:pt x="148590" y="313690"/>
                </a:lnTo>
                <a:lnTo>
                  <a:pt x="181610" y="313690"/>
                </a:lnTo>
                <a:lnTo>
                  <a:pt x="181610" y="279349"/>
                </a:lnTo>
                <a:cubicBezTo>
                  <a:pt x="200702" y="276592"/>
                  <a:pt x="218799" y="269100"/>
                  <a:pt x="234253" y="257556"/>
                </a:cubicBezTo>
                <a:lnTo>
                  <a:pt x="258499" y="281802"/>
                </a:lnTo>
                <a:lnTo>
                  <a:pt x="281802" y="258499"/>
                </a:lnTo>
                <a:lnTo>
                  <a:pt x="257556" y="234253"/>
                </a:lnTo>
                <a:cubicBezTo>
                  <a:pt x="269100" y="218799"/>
                  <a:pt x="276592" y="200702"/>
                  <a:pt x="279349" y="181610"/>
                </a:cubicBezTo>
                <a:lnTo>
                  <a:pt x="313690" y="181610"/>
                </a:lnTo>
                <a:lnTo>
                  <a:pt x="313690" y="148590"/>
                </a:lnTo>
                <a:lnTo>
                  <a:pt x="279349" y="148590"/>
                </a:lnTo>
                <a:cubicBezTo>
                  <a:pt x="276592" y="129498"/>
                  <a:pt x="269100" y="111401"/>
                  <a:pt x="257556" y="95947"/>
                </a:cubicBezTo>
                <a:lnTo>
                  <a:pt x="281802" y="71701"/>
                </a:lnTo>
                <a:lnTo>
                  <a:pt x="258499" y="48398"/>
                </a:lnTo>
                <a:lnTo>
                  <a:pt x="234253" y="72644"/>
                </a:lnTo>
                <a:cubicBezTo>
                  <a:pt x="218799" y="61100"/>
                  <a:pt x="200702" y="53608"/>
                  <a:pt x="181610" y="50851"/>
                </a:cubicBezTo>
                <a:lnTo>
                  <a:pt x="181610" y="16510"/>
                </a:lnTo>
                <a:close/>
                <a:moveTo>
                  <a:pt x="148590" y="0"/>
                </a:moveTo>
                <a:lnTo>
                  <a:pt x="181610" y="0"/>
                </a:lnTo>
                <a:cubicBezTo>
                  <a:pt x="190728" y="0"/>
                  <a:pt x="198120" y="7392"/>
                  <a:pt x="198120" y="16510"/>
                </a:cubicBezTo>
                <a:lnTo>
                  <a:pt x="198120" y="37737"/>
                </a:lnTo>
                <a:cubicBezTo>
                  <a:pt x="210028" y="40678"/>
                  <a:pt x="221462" y="45283"/>
                  <a:pt x="232083" y="51417"/>
                </a:cubicBezTo>
                <a:lnTo>
                  <a:pt x="246801" y="36699"/>
                </a:lnTo>
                <a:cubicBezTo>
                  <a:pt x="253275" y="30271"/>
                  <a:pt x="263723" y="30271"/>
                  <a:pt x="270198" y="36699"/>
                </a:cubicBezTo>
                <a:lnTo>
                  <a:pt x="293123" y="60002"/>
                </a:lnTo>
                <a:cubicBezTo>
                  <a:pt x="293185" y="60062"/>
                  <a:pt x="293245" y="60123"/>
                  <a:pt x="293306" y="60185"/>
                </a:cubicBezTo>
                <a:cubicBezTo>
                  <a:pt x="299666" y="66645"/>
                  <a:pt x="299584" y="77039"/>
                  <a:pt x="293123" y="83399"/>
                </a:cubicBezTo>
                <a:lnTo>
                  <a:pt x="278406" y="98117"/>
                </a:lnTo>
                <a:cubicBezTo>
                  <a:pt x="284671" y="108718"/>
                  <a:pt x="289403" y="120152"/>
                  <a:pt x="292463" y="132080"/>
                </a:cubicBezTo>
                <a:lnTo>
                  <a:pt x="313690" y="132080"/>
                </a:lnTo>
                <a:cubicBezTo>
                  <a:pt x="322808" y="132080"/>
                  <a:pt x="330200" y="139472"/>
                  <a:pt x="330200" y="148590"/>
                </a:cubicBezTo>
                <a:lnTo>
                  <a:pt x="330200" y="181610"/>
                </a:lnTo>
                <a:cubicBezTo>
                  <a:pt x="330200" y="181737"/>
                  <a:pt x="330199" y="181864"/>
                  <a:pt x="330196" y="181992"/>
                </a:cubicBezTo>
                <a:cubicBezTo>
                  <a:pt x="329987" y="191108"/>
                  <a:pt x="322428" y="198328"/>
                  <a:pt x="313313" y="198120"/>
                </a:cubicBezTo>
                <a:lnTo>
                  <a:pt x="292463" y="198120"/>
                </a:lnTo>
                <a:cubicBezTo>
                  <a:pt x="289522" y="210028"/>
                  <a:pt x="284917" y="221462"/>
                  <a:pt x="278783" y="232083"/>
                </a:cubicBezTo>
                <a:lnTo>
                  <a:pt x="293501" y="246424"/>
                </a:lnTo>
                <a:cubicBezTo>
                  <a:pt x="293562" y="246484"/>
                  <a:pt x="293623" y="246545"/>
                  <a:pt x="293683" y="246606"/>
                </a:cubicBezTo>
                <a:cubicBezTo>
                  <a:pt x="300043" y="253067"/>
                  <a:pt x="299962" y="263460"/>
                  <a:pt x="293501" y="269821"/>
                </a:cubicBezTo>
                <a:lnTo>
                  <a:pt x="270198" y="293123"/>
                </a:lnTo>
                <a:cubicBezTo>
                  <a:pt x="263723" y="299551"/>
                  <a:pt x="253275" y="299551"/>
                  <a:pt x="246801" y="293123"/>
                </a:cubicBezTo>
                <a:lnTo>
                  <a:pt x="232083" y="278406"/>
                </a:lnTo>
                <a:cubicBezTo>
                  <a:pt x="221482" y="284671"/>
                  <a:pt x="210048" y="289403"/>
                  <a:pt x="198120" y="292463"/>
                </a:cubicBezTo>
                <a:lnTo>
                  <a:pt x="198120" y="313690"/>
                </a:lnTo>
                <a:cubicBezTo>
                  <a:pt x="198120" y="322808"/>
                  <a:pt x="190728" y="330200"/>
                  <a:pt x="181610" y="330200"/>
                </a:cubicBezTo>
                <a:lnTo>
                  <a:pt x="148590" y="330200"/>
                </a:lnTo>
                <a:cubicBezTo>
                  <a:pt x="148463" y="330200"/>
                  <a:pt x="148336" y="330199"/>
                  <a:pt x="148208" y="330196"/>
                </a:cubicBezTo>
                <a:cubicBezTo>
                  <a:pt x="139092" y="329987"/>
                  <a:pt x="131872" y="322428"/>
                  <a:pt x="132080" y="313313"/>
                </a:cubicBezTo>
                <a:lnTo>
                  <a:pt x="132080" y="292463"/>
                </a:lnTo>
                <a:cubicBezTo>
                  <a:pt x="120172" y="289522"/>
                  <a:pt x="108738" y="284917"/>
                  <a:pt x="98117" y="278783"/>
                </a:cubicBezTo>
                <a:lnTo>
                  <a:pt x="83399" y="293501"/>
                </a:lnTo>
                <a:cubicBezTo>
                  <a:pt x="76925" y="299929"/>
                  <a:pt x="66477" y="299929"/>
                  <a:pt x="60002" y="293501"/>
                </a:cubicBezTo>
                <a:lnTo>
                  <a:pt x="36699" y="270198"/>
                </a:lnTo>
                <a:cubicBezTo>
                  <a:pt x="36638" y="270138"/>
                  <a:pt x="36577" y="270077"/>
                  <a:pt x="36517" y="270015"/>
                </a:cubicBezTo>
                <a:cubicBezTo>
                  <a:pt x="30157" y="263555"/>
                  <a:pt x="30238" y="253161"/>
                  <a:pt x="36699" y="246801"/>
                </a:cubicBezTo>
                <a:lnTo>
                  <a:pt x="51794" y="232083"/>
                </a:lnTo>
                <a:cubicBezTo>
                  <a:pt x="45529" y="221482"/>
                  <a:pt x="40797" y="210048"/>
                  <a:pt x="37737" y="198120"/>
                </a:cubicBezTo>
                <a:lnTo>
                  <a:pt x="16510" y="198120"/>
                </a:lnTo>
                <a:cubicBezTo>
                  <a:pt x="7392" y="198120"/>
                  <a:pt x="0" y="190728"/>
                  <a:pt x="0" y="181610"/>
                </a:cubicBezTo>
                <a:lnTo>
                  <a:pt x="0" y="148590"/>
                </a:lnTo>
                <a:cubicBezTo>
                  <a:pt x="0" y="139472"/>
                  <a:pt x="7392" y="132080"/>
                  <a:pt x="16510" y="132080"/>
                </a:cubicBezTo>
                <a:lnTo>
                  <a:pt x="37737" y="132080"/>
                </a:lnTo>
                <a:cubicBezTo>
                  <a:pt x="40678" y="120172"/>
                  <a:pt x="45283" y="108738"/>
                  <a:pt x="51417" y="98117"/>
                </a:cubicBezTo>
                <a:lnTo>
                  <a:pt x="36699" y="83399"/>
                </a:lnTo>
                <a:cubicBezTo>
                  <a:pt x="36638" y="83339"/>
                  <a:pt x="36577" y="83278"/>
                  <a:pt x="36517" y="83217"/>
                </a:cubicBezTo>
                <a:cubicBezTo>
                  <a:pt x="30157" y="76756"/>
                  <a:pt x="30238" y="66362"/>
                  <a:pt x="36699" y="60002"/>
                </a:cubicBezTo>
                <a:lnTo>
                  <a:pt x="60002" y="36699"/>
                </a:lnTo>
                <a:cubicBezTo>
                  <a:pt x="66477" y="30271"/>
                  <a:pt x="76925" y="30271"/>
                  <a:pt x="83399" y="36699"/>
                </a:cubicBezTo>
                <a:lnTo>
                  <a:pt x="98117" y="51794"/>
                </a:lnTo>
                <a:cubicBezTo>
                  <a:pt x="108718" y="45529"/>
                  <a:pt x="120152" y="40797"/>
                  <a:pt x="132080" y="37737"/>
                </a:cubicBezTo>
                <a:lnTo>
                  <a:pt x="132080" y="16510"/>
                </a:lnTo>
                <a:cubicBezTo>
                  <a:pt x="132080" y="7392"/>
                  <a:pt x="139472" y="0"/>
                  <a:pt x="14859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Chart">
            <a:extLst>
              <a:ext uri="{FF2B5EF4-FFF2-40B4-BE49-F238E27FC236}">
                <a16:creationId xmlns:a16="http://schemas.microsoft.com/office/drawing/2014/main" id="{0E395004-5EC2-2924-FC83-BA062E137F39}"/>
              </a:ext>
            </a:extLst>
          </p:cNvPr>
          <p:cNvSpPr>
            <a:spLocks noChangeAspect="1"/>
          </p:cNvSpPr>
          <p:nvPr/>
        </p:nvSpPr>
        <p:spPr>
          <a:xfrm>
            <a:off x="8015999" y="4380128"/>
            <a:ext cx="291731" cy="290220"/>
          </a:xfrm>
          <a:custGeom>
            <a:avLst/>
            <a:gdLst>
              <a:gd name="connsiteX0" fmla="*/ 7418 w 331967"/>
              <a:gd name="connsiteY0" fmla="*/ 313690 h 330247"/>
              <a:gd name="connsiteX1" fmla="*/ 9186 w 331967"/>
              <a:gd name="connsiteY1" fmla="*/ 313690 h 330247"/>
              <a:gd name="connsiteX2" fmla="*/ 322781 w 331967"/>
              <a:gd name="connsiteY2" fmla="*/ 313690 h 330247"/>
              <a:gd name="connsiteX3" fmla="*/ 331920 w 331967"/>
              <a:gd name="connsiteY3" fmla="*/ 321061 h 330247"/>
              <a:gd name="connsiteX4" fmla="*/ 324549 w 331967"/>
              <a:gd name="connsiteY4" fmla="*/ 330200 h 330247"/>
              <a:gd name="connsiteX5" fmla="*/ 322781 w 331967"/>
              <a:gd name="connsiteY5" fmla="*/ 330200 h 330247"/>
              <a:gd name="connsiteX6" fmla="*/ 9186 w 331967"/>
              <a:gd name="connsiteY6" fmla="*/ 330200 h 330247"/>
              <a:gd name="connsiteX7" fmla="*/ 47 w 331967"/>
              <a:gd name="connsiteY7" fmla="*/ 322829 h 330247"/>
              <a:gd name="connsiteX8" fmla="*/ 7418 w 331967"/>
              <a:gd name="connsiteY8" fmla="*/ 313690 h 330247"/>
              <a:gd name="connsiteX9" fmla="*/ 33903 w 331967"/>
              <a:gd name="connsiteY9" fmla="*/ 198120 h 330247"/>
              <a:gd name="connsiteX10" fmla="*/ 33903 w 331967"/>
              <a:gd name="connsiteY10" fmla="*/ 280670 h 330247"/>
              <a:gd name="connsiteX11" fmla="*/ 50413 w 331967"/>
              <a:gd name="connsiteY11" fmla="*/ 280670 h 330247"/>
              <a:gd name="connsiteX12" fmla="*/ 50413 w 331967"/>
              <a:gd name="connsiteY12" fmla="*/ 198120 h 330247"/>
              <a:gd name="connsiteX13" fmla="*/ 33903 w 331967"/>
              <a:gd name="connsiteY13" fmla="*/ 181610 h 330247"/>
              <a:gd name="connsiteX14" fmla="*/ 50413 w 331967"/>
              <a:gd name="connsiteY14" fmla="*/ 181610 h 330247"/>
              <a:gd name="connsiteX15" fmla="*/ 66923 w 331967"/>
              <a:gd name="connsiteY15" fmla="*/ 198120 h 330247"/>
              <a:gd name="connsiteX16" fmla="*/ 66923 w 331967"/>
              <a:gd name="connsiteY16" fmla="*/ 280670 h 330247"/>
              <a:gd name="connsiteX17" fmla="*/ 50413 w 331967"/>
              <a:gd name="connsiteY17" fmla="*/ 297180 h 330247"/>
              <a:gd name="connsiteX18" fmla="*/ 33903 w 331967"/>
              <a:gd name="connsiteY18" fmla="*/ 297180 h 330247"/>
              <a:gd name="connsiteX19" fmla="*/ 17393 w 331967"/>
              <a:gd name="connsiteY19" fmla="*/ 280670 h 330247"/>
              <a:gd name="connsiteX20" fmla="*/ 17393 w 331967"/>
              <a:gd name="connsiteY20" fmla="*/ 198120 h 330247"/>
              <a:gd name="connsiteX21" fmla="*/ 33903 w 331967"/>
              <a:gd name="connsiteY21" fmla="*/ 181610 h 330247"/>
              <a:gd name="connsiteX22" fmla="*/ 199003 w 331967"/>
              <a:gd name="connsiteY22" fmla="*/ 132080 h 330247"/>
              <a:gd name="connsiteX23" fmla="*/ 199003 w 331967"/>
              <a:gd name="connsiteY23" fmla="*/ 280670 h 330247"/>
              <a:gd name="connsiteX24" fmla="*/ 215513 w 331967"/>
              <a:gd name="connsiteY24" fmla="*/ 280670 h 330247"/>
              <a:gd name="connsiteX25" fmla="*/ 215513 w 331967"/>
              <a:gd name="connsiteY25" fmla="*/ 132080 h 330247"/>
              <a:gd name="connsiteX26" fmla="*/ 199003 w 331967"/>
              <a:gd name="connsiteY26" fmla="*/ 115570 h 330247"/>
              <a:gd name="connsiteX27" fmla="*/ 215513 w 331967"/>
              <a:gd name="connsiteY27" fmla="*/ 115570 h 330247"/>
              <a:gd name="connsiteX28" fmla="*/ 232023 w 331967"/>
              <a:gd name="connsiteY28" fmla="*/ 132080 h 330247"/>
              <a:gd name="connsiteX29" fmla="*/ 232023 w 331967"/>
              <a:gd name="connsiteY29" fmla="*/ 280670 h 330247"/>
              <a:gd name="connsiteX30" fmla="*/ 215513 w 331967"/>
              <a:gd name="connsiteY30" fmla="*/ 297180 h 330247"/>
              <a:gd name="connsiteX31" fmla="*/ 199003 w 331967"/>
              <a:gd name="connsiteY31" fmla="*/ 297180 h 330247"/>
              <a:gd name="connsiteX32" fmla="*/ 182493 w 331967"/>
              <a:gd name="connsiteY32" fmla="*/ 280670 h 330247"/>
              <a:gd name="connsiteX33" fmla="*/ 182493 w 331967"/>
              <a:gd name="connsiteY33" fmla="*/ 132080 h 330247"/>
              <a:gd name="connsiteX34" fmla="*/ 199003 w 331967"/>
              <a:gd name="connsiteY34" fmla="*/ 115570 h 330247"/>
              <a:gd name="connsiteX35" fmla="*/ 116453 w 331967"/>
              <a:gd name="connsiteY35" fmla="*/ 99060 h 330247"/>
              <a:gd name="connsiteX36" fmla="*/ 116453 w 331967"/>
              <a:gd name="connsiteY36" fmla="*/ 280670 h 330247"/>
              <a:gd name="connsiteX37" fmla="*/ 132963 w 331967"/>
              <a:gd name="connsiteY37" fmla="*/ 280670 h 330247"/>
              <a:gd name="connsiteX38" fmla="*/ 132963 w 331967"/>
              <a:gd name="connsiteY38" fmla="*/ 99060 h 330247"/>
              <a:gd name="connsiteX39" fmla="*/ 116453 w 331967"/>
              <a:gd name="connsiteY39" fmla="*/ 82550 h 330247"/>
              <a:gd name="connsiteX40" fmla="*/ 132963 w 331967"/>
              <a:gd name="connsiteY40" fmla="*/ 82550 h 330247"/>
              <a:gd name="connsiteX41" fmla="*/ 149473 w 331967"/>
              <a:gd name="connsiteY41" fmla="*/ 99060 h 330247"/>
              <a:gd name="connsiteX42" fmla="*/ 149473 w 331967"/>
              <a:gd name="connsiteY42" fmla="*/ 280670 h 330247"/>
              <a:gd name="connsiteX43" fmla="*/ 132963 w 331967"/>
              <a:gd name="connsiteY43" fmla="*/ 297180 h 330247"/>
              <a:gd name="connsiteX44" fmla="*/ 116453 w 331967"/>
              <a:gd name="connsiteY44" fmla="*/ 297180 h 330247"/>
              <a:gd name="connsiteX45" fmla="*/ 99943 w 331967"/>
              <a:gd name="connsiteY45" fmla="*/ 280670 h 330247"/>
              <a:gd name="connsiteX46" fmla="*/ 99943 w 331967"/>
              <a:gd name="connsiteY46" fmla="*/ 99060 h 330247"/>
              <a:gd name="connsiteX47" fmla="*/ 116453 w 331967"/>
              <a:gd name="connsiteY47" fmla="*/ 82550 h 330247"/>
              <a:gd name="connsiteX48" fmla="*/ 281553 w 331967"/>
              <a:gd name="connsiteY48" fmla="*/ 16510 h 330247"/>
              <a:gd name="connsiteX49" fmla="*/ 281553 w 331967"/>
              <a:gd name="connsiteY49" fmla="*/ 280671 h 330247"/>
              <a:gd name="connsiteX50" fmla="*/ 298063 w 331967"/>
              <a:gd name="connsiteY50" fmla="*/ 280671 h 330247"/>
              <a:gd name="connsiteX51" fmla="*/ 298063 w 331967"/>
              <a:gd name="connsiteY51" fmla="*/ 16510 h 330247"/>
              <a:gd name="connsiteX52" fmla="*/ 281553 w 331967"/>
              <a:gd name="connsiteY52" fmla="*/ 0 h 330247"/>
              <a:gd name="connsiteX53" fmla="*/ 298063 w 331967"/>
              <a:gd name="connsiteY53" fmla="*/ 0 h 330247"/>
              <a:gd name="connsiteX54" fmla="*/ 314573 w 331967"/>
              <a:gd name="connsiteY54" fmla="*/ 16510 h 330247"/>
              <a:gd name="connsiteX55" fmla="*/ 314573 w 331967"/>
              <a:gd name="connsiteY55" fmla="*/ 280671 h 330247"/>
              <a:gd name="connsiteX56" fmla="*/ 298063 w 331967"/>
              <a:gd name="connsiteY56" fmla="*/ 297181 h 330247"/>
              <a:gd name="connsiteX57" fmla="*/ 281553 w 331967"/>
              <a:gd name="connsiteY57" fmla="*/ 297181 h 330247"/>
              <a:gd name="connsiteX58" fmla="*/ 265043 w 331967"/>
              <a:gd name="connsiteY58" fmla="*/ 280671 h 330247"/>
              <a:gd name="connsiteX59" fmla="*/ 265043 w 331967"/>
              <a:gd name="connsiteY59" fmla="*/ 16510 h 330247"/>
              <a:gd name="connsiteX60" fmla="*/ 281553 w 331967"/>
              <a:gd name="connsiteY60" fmla="*/ 0 h 330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31967" h="330247">
                <a:moveTo>
                  <a:pt x="7418" y="313690"/>
                </a:moveTo>
                <a:cubicBezTo>
                  <a:pt x="8006" y="313627"/>
                  <a:pt x="8598" y="313627"/>
                  <a:pt x="9186" y="313690"/>
                </a:cubicBezTo>
                <a:lnTo>
                  <a:pt x="322781" y="313690"/>
                </a:lnTo>
                <a:cubicBezTo>
                  <a:pt x="327340" y="313202"/>
                  <a:pt x="331432" y="316502"/>
                  <a:pt x="331920" y="321061"/>
                </a:cubicBezTo>
                <a:cubicBezTo>
                  <a:pt x="332408" y="325620"/>
                  <a:pt x="329108" y="329712"/>
                  <a:pt x="324549" y="330200"/>
                </a:cubicBezTo>
                <a:cubicBezTo>
                  <a:pt x="323961" y="330263"/>
                  <a:pt x="323369" y="330263"/>
                  <a:pt x="322781" y="330200"/>
                </a:cubicBezTo>
                <a:lnTo>
                  <a:pt x="9186" y="330200"/>
                </a:lnTo>
                <a:cubicBezTo>
                  <a:pt x="4627" y="330688"/>
                  <a:pt x="535" y="327388"/>
                  <a:pt x="47" y="322829"/>
                </a:cubicBezTo>
                <a:cubicBezTo>
                  <a:pt x="-441" y="318269"/>
                  <a:pt x="2859" y="314178"/>
                  <a:pt x="7418" y="313690"/>
                </a:cubicBezTo>
                <a:close/>
                <a:moveTo>
                  <a:pt x="33903" y="198120"/>
                </a:moveTo>
                <a:lnTo>
                  <a:pt x="33903" y="280670"/>
                </a:lnTo>
                <a:lnTo>
                  <a:pt x="50413" y="280670"/>
                </a:lnTo>
                <a:lnTo>
                  <a:pt x="50413" y="198120"/>
                </a:lnTo>
                <a:close/>
                <a:moveTo>
                  <a:pt x="33903" y="181610"/>
                </a:moveTo>
                <a:lnTo>
                  <a:pt x="50413" y="181610"/>
                </a:lnTo>
                <a:cubicBezTo>
                  <a:pt x="59531" y="181610"/>
                  <a:pt x="66923" y="189002"/>
                  <a:pt x="66923" y="198120"/>
                </a:cubicBezTo>
                <a:lnTo>
                  <a:pt x="66923" y="280670"/>
                </a:lnTo>
                <a:cubicBezTo>
                  <a:pt x="66923" y="289788"/>
                  <a:pt x="59531" y="297180"/>
                  <a:pt x="50413" y="297180"/>
                </a:cubicBezTo>
                <a:lnTo>
                  <a:pt x="33903" y="297180"/>
                </a:lnTo>
                <a:cubicBezTo>
                  <a:pt x="24785" y="297180"/>
                  <a:pt x="17393" y="289788"/>
                  <a:pt x="17393" y="280670"/>
                </a:cubicBezTo>
                <a:lnTo>
                  <a:pt x="17393" y="198120"/>
                </a:lnTo>
                <a:cubicBezTo>
                  <a:pt x="17393" y="189002"/>
                  <a:pt x="24785" y="181610"/>
                  <a:pt x="33903" y="181610"/>
                </a:cubicBezTo>
                <a:close/>
                <a:moveTo>
                  <a:pt x="199003" y="132080"/>
                </a:moveTo>
                <a:lnTo>
                  <a:pt x="199003" y="280670"/>
                </a:lnTo>
                <a:lnTo>
                  <a:pt x="215513" y="280670"/>
                </a:lnTo>
                <a:lnTo>
                  <a:pt x="215513" y="132080"/>
                </a:lnTo>
                <a:close/>
                <a:moveTo>
                  <a:pt x="199003" y="115570"/>
                </a:moveTo>
                <a:lnTo>
                  <a:pt x="215513" y="115570"/>
                </a:lnTo>
                <a:cubicBezTo>
                  <a:pt x="224631" y="115570"/>
                  <a:pt x="232023" y="122962"/>
                  <a:pt x="232023" y="132080"/>
                </a:cubicBezTo>
                <a:lnTo>
                  <a:pt x="232023" y="280670"/>
                </a:lnTo>
                <a:cubicBezTo>
                  <a:pt x="232023" y="289788"/>
                  <a:pt x="224631" y="297180"/>
                  <a:pt x="215513" y="297180"/>
                </a:cubicBezTo>
                <a:lnTo>
                  <a:pt x="199003" y="297180"/>
                </a:lnTo>
                <a:cubicBezTo>
                  <a:pt x="189885" y="297180"/>
                  <a:pt x="182493" y="289788"/>
                  <a:pt x="182493" y="280670"/>
                </a:cubicBezTo>
                <a:lnTo>
                  <a:pt x="182493" y="132080"/>
                </a:lnTo>
                <a:cubicBezTo>
                  <a:pt x="182493" y="122962"/>
                  <a:pt x="189885" y="115570"/>
                  <a:pt x="199003" y="115570"/>
                </a:cubicBezTo>
                <a:close/>
                <a:moveTo>
                  <a:pt x="116453" y="99060"/>
                </a:moveTo>
                <a:lnTo>
                  <a:pt x="116453" y="280670"/>
                </a:lnTo>
                <a:lnTo>
                  <a:pt x="132963" y="280670"/>
                </a:lnTo>
                <a:lnTo>
                  <a:pt x="132963" y="99060"/>
                </a:lnTo>
                <a:close/>
                <a:moveTo>
                  <a:pt x="116453" y="82550"/>
                </a:moveTo>
                <a:lnTo>
                  <a:pt x="132963" y="82550"/>
                </a:lnTo>
                <a:cubicBezTo>
                  <a:pt x="142081" y="82550"/>
                  <a:pt x="149473" y="89942"/>
                  <a:pt x="149473" y="99060"/>
                </a:cubicBezTo>
                <a:lnTo>
                  <a:pt x="149473" y="280670"/>
                </a:lnTo>
                <a:cubicBezTo>
                  <a:pt x="149473" y="289788"/>
                  <a:pt x="142081" y="297180"/>
                  <a:pt x="132963" y="297180"/>
                </a:cubicBezTo>
                <a:lnTo>
                  <a:pt x="116453" y="297180"/>
                </a:lnTo>
                <a:cubicBezTo>
                  <a:pt x="107335" y="297180"/>
                  <a:pt x="99943" y="289788"/>
                  <a:pt x="99943" y="280670"/>
                </a:cubicBezTo>
                <a:lnTo>
                  <a:pt x="99943" y="99060"/>
                </a:lnTo>
                <a:cubicBezTo>
                  <a:pt x="99943" y="89942"/>
                  <a:pt x="107335" y="82550"/>
                  <a:pt x="116453" y="82550"/>
                </a:cubicBezTo>
                <a:close/>
                <a:moveTo>
                  <a:pt x="281553" y="16510"/>
                </a:moveTo>
                <a:lnTo>
                  <a:pt x="281553" y="280671"/>
                </a:lnTo>
                <a:lnTo>
                  <a:pt x="298063" y="280671"/>
                </a:lnTo>
                <a:lnTo>
                  <a:pt x="298063" y="16510"/>
                </a:lnTo>
                <a:close/>
                <a:moveTo>
                  <a:pt x="281553" y="0"/>
                </a:moveTo>
                <a:lnTo>
                  <a:pt x="298063" y="0"/>
                </a:lnTo>
                <a:cubicBezTo>
                  <a:pt x="307181" y="0"/>
                  <a:pt x="314573" y="7392"/>
                  <a:pt x="314573" y="16510"/>
                </a:cubicBezTo>
                <a:lnTo>
                  <a:pt x="314573" y="280671"/>
                </a:lnTo>
                <a:cubicBezTo>
                  <a:pt x="314573" y="289789"/>
                  <a:pt x="307181" y="297181"/>
                  <a:pt x="298063" y="297181"/>
                </a:cubicBezTo>
                <a:lnTo>
                  <a:pt x="281553" y="297181"/>
                </a:lnTo>
                <a:cubicBezTo>
                  <a:pt x="272435" y="297181"/>
                  <a:pt x="265043" y="289789"/>
                  <a:pt x="265043" y="280671"/>
                </a:cubicBezTo>
                <a:lnTo>
                  <a:pt x="265043" y="16510"/>
                </a:lnTo>
                <a:cubicBezTo>
                  <a:pt x="265043" y="7392"/>
                  <a:pt x="272435" y="0"/>
                  <a:pt x="281553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Pricetag">
            <a:extLst>
              <a:ext uri="{FF2B5EF4-FFF2-40B4-BE49-F238E27FC236}">
                <a16:creationId xmlns:a16="http://schemas.microsoft.com/office/drawing/2014/main" id="{A81C98D4-7F33-329C-75EF-685AE62186C0}"/>
              </a:ext>
            </a:extLst>
          </p:cNvPr>
          <p:cNvSpPr>
            <a:spLocks noChangeAspect="1"/>
          </p:cNvSpPr>
          <p:nvPr/>
        </p:nvSpPr>
        <p:spPr>
          <a:xfrm>
            <a:off x="7132902" y="4029183"/>
            <a:ext cx="299401" cy="299316"/>
          </a:xfrm>
          <a:custGeom>
            <a:avLst/>
            <a:gdLst>
              <a:gd name="connsiteX0" fmla="*/ 157091 w 330209"/>
              <a:gd name="connsiteY0" fmla="*/ 190478 h 330116"/>
              <a:gd name="connsiteX1" fmla="*/ 157091 w 330209"/>
              <a:gd name="connsiteY1" fmla="*/ 239725 h 330116"/>
              <a:gd name="connsiteX2" fmla="*/ 172752 w 330209"/>
              <a:gd name="connsiteY2" fmla="*/ 233404 h 330116"/>
              <a:gd name="connsiteX3" fmla="*/ 182186 w 330209"/>
              <a:gd name="connsiteY3" fmla="*/ 215479 h 330116"/>
              <a:gd name="connsiteX4" fmla="*/ 176148 w 330209"/>
              <a:gd name="connsiteY4" fmla="*/ 198780 h 330116"/>
              <a:gd name="connsiteX5" fmla="*/ 157091 w 330209"/>
              <a:gd name="connsiteY5" fmla="*/ 190478 h 330116"/>
              <a:gd name="connsiteX6" fmla="*/ 143316 w 330209"/>
              <a:gd name="connsiteY6" fmla="*/ 125098 h 330116"/>
              <a:gd name="connsiteX7" fmla="*/ 128787 w 330209"/>
              <a:gd name="connsiteY7" fmla="*/ 130759 h 330116"/>
              <a:gd name="connsiteX8" fmla="*/ 120579 w 330209"/>
              <a:gd name="connsiteY8" fmla="*/ 147646 h 330116"/>
              <a:gd name="connsiteX9" fmla="*/ 126051 w 330209"/>
              <a:gd name="connsiteY9" fmla="*/ 162175 h 330116"/>
              <a:gd name="connsiteX10" fmla="*/ 143316 w 330209"/>
              <a:gd name="connsiteY10" fmla="*/ 171138 h 330116"/>
              <a:gd name="connsiteX11" fmla="*/ 151393 w 330209"/>
              <a:gd name="connsiteY11" fmla="*/ 95270 h 330116"/>
              <a:gd name="connsiteX12" fmla="*/ 157280 w 330209"/>
              <a:gd name="connsiteY12" fmla="*/ 102173 h 330116"/>
              <a:gd name="connsiteX13" fmla="*/ 157280 w 330209"/>
              <a:gd name="connsiteY13" fmla="*/ 110475 h 330116"/>
              <a:gd name="connsiteX14" fmla="*/ 183413 w 330209"/>
              <a:gd name="connsiteY14" fmla="*/ 120570 h 330116"/>
              <a:gd name="connsiteX15" fmla="*/ 194262 w 330209"/>
              <a:gd name="connsiteY15" fmla="*/ 146137 h 330116"/>
              <a:gd name="connsiteX16" fmla="*/ 191715 w 330209"/>
              <a:gd name="connsiteY16" fmla="*/ 152835 h 330116"/>
              <a:gd name="connsiteX17" fmla="*/ 191617 w 330209"/>
              <a:gd name="connsiteY17" fmla="*/ 152933 h 330116"/>
              <a:gd name="connsiteX18" fmla="*/ 180677 w 330209"/>
              <a:gd name="connsiteY18" fmla="*/ 152835 h 330116"/>
              <a:gd name="connsiteX19" fmla="*/ 178130 w 330209"/>
              <a:gd name="connsiteY19" fmla="*/ 146137 h 330116"/>
              <a:gd name="connsiteX20" fmla="*/ 170205 w 330209"/>
              <a:gd name="connsiteY20" fmla="*/ 129815 h 330116"/>
              <a:gd name="connsiteX21" fmla="*/ 157280 w 330209"/>
              <a:gd name="connsiteY21" fmla="*/ 125287 h 330116"/>
              <a:gd name="connsiteX22" fmla="*/ 157280 w 330209"/>
              <a:gd name="connsiteY22" fmla="*/ 175194 h 330116"/>
              <a:gd name="connsiteX23" fmla="*/ 187186 w 330209"/>
              <a:gd name="connsiteY23" fmla="*/ 188685 h 330116"/>
              <a:gd name="connsiteX24" fmla="*/ 198696 w 330209"/>
              <a:gd name="connsiteY24" fmla="*/ 214347 h 330116"/>
              <a:gd name="connsiteX25" fmla="*/ 185583 w 330209"/>
              <a:gd name="connsiteY25" fmla="*/ 243216 h 330116"/>
              <a:gd name="connsiteX26" fmla="*/ 157280 w 330209"/>
              <a:gd name="connsiteY26" fmla="*/ 254725 h 330116"/>
              <a:gd name="connsiteX27" fmla="*/ 157280 w 330209"/>
              <a:gd name="connsiteY27" fmla="*/ 266707 h 330116"/>
              <a:gd name="connsiteX28" fmla="*/ 157280 w 330209"/>
              <a:gd name="connsiteY28" fmla="*/ 268104 h 330116"/>
              <a:gd name="connsiteX29" fmla="*/ 150204 w 330209"/>
              <a:gd name="connsiteY29" fmla="*/ 273783 h 330116"/>
              <a:gd name="connsiteX30" fmla="*/ 148804 w 330209"/>
              <a:gd name="connsiteY30" fmla="*/ 273764 h 330116"/>
              <a:gd name="connsiteX31" fmla="*/ 143316 w 330209"/>
              <a:gd name="connsiteY31" fmla="*/ 266707 h 330116"/>
              <a:gd name="connsiteX32" fmla="*/ 143316 w 330209"/>
              <a:gd name="connsiteY32" fmla="*/ 254725 h 330116"/>
              <a:gd name="connsiteX33" fmla="*/ 115579 w 330209"/>
              <a:gd name="connsiteY33" fmla="*/ 245291 h 330116"/>
              <a:gd name="connsiteX34" fmla="*/ 101050 w 330209"/>
              <a:gd name="connsiteY34" fmla="*/ 209724 h 330116"/>
              <a:gd name="connsiteX35" fmla="*/ 103409 w 330209"/>
              <a:gd name="connsiteY35" fmla="*/ 203214 h 330116"/>
              <a:gd name="connsiteX36" fmla="*/ 103804 w 330209"/>
              <a:gd name="connsiteY36" fmla="*/ 202819 h 330116"/>
              <a:gd name="connsiteX37" fmla="*/ 114070 w 330209"/>
              <a:gd name="connsiteY37" fmla="*/ 203214 h 330116"/>
              <a:gd name="connsiteX38" fmla="*/ 116334 w 330209"/>
              <a:gd name="connsiteY38" fmla="*/ 209630 h 330116"/>
              <a:gd name="connsiteX39" fmla="*/ 125768 w 330209"/>
              <a:gd name="connsiteY39" fmla="*/ 232649 h 330116"/>
              <a:gd name="connsiteX40" fmla="*/ 143599 w 330209"/>
              <a:gd name="connsiteY40" fmla="*/ 239536 h 330116"/>
              <a:gd name="connsiteX41" fmla="*/ 143599 w 330209"/>
              <a:gd name="connsiteY41" fmla="*/ 186138 h 330116"/>
              <a:gd name="connsiteX42" fmla="*/ 115296 w 330209"/>
              <a:gd name="connsiteY42" fmla="*/ 173496 h 330116"/>
              <a:gd name="connsiteX43" fmla="*/ 104258 w 330209"/>
              <a:gd name="connsiteY43" fmla="*/ 148873 h 330116"/>
              <a:gd name="connsiteX44" fmla="*/ 116617 w 330209"/>
              <a:gd name="connsiteY44" fmla="*/ 120570 h 330116"/>
              <a:gd name="connsiteX45" fmla="*/ 143316 w 330209"/>
              <a:gd name="connsiteY45" fmla="*/ 110381 h 330116"/>
              <a:gd name="connsiteX46" fmla="*/ 143316 w 330209"/>
              <a:gd name="connsiteY46" fmla="*/ 102173 h 330116"/>
              <a:gd name="connsiteX47" fmla="*/ 143316 w 330209"/>
              <a:gd name="connsiteY47" fmla="*/ 100773 h 330116"/>
              <a:gd name="connsiteX48" fmla="*/ 150204 w 330209"/>
              <a:gd name="connsiteY48" fmla="*/ 95286 h 330116"/>
              <a:gd name="connsiteX49" fmla="*/ 151393 w 330209"/>
              <a:gd name="connsiteY49" fmla="*/ 95270 h 330116"/>
              <a:gd name="connsiteX50" fmla="*/ 264169 w 330209"/>
              <a:gd name="connsiteY50" fmla="*/ 49530 h 330116"/>
              <a:gd name="connsiteX51" fmla="*/ 247659 w 330209"/>
              <a:gd name="connsiteY51" fmla="*/ 66040 h 330116"/>
              <a:gd name="connsiteX52" fmla="*/ 264169 w 330209"/>
              <a:gd name="connsiteY52" fmla="*/ 82550 h 330116"/>
              <a:gd name="connsiteX53" fmla="*/ 280679 w 330209"/>
              <a:gd name="connsiteY53" fmla="*/ 66040 h 330116"/>
              <a:gd name="connsiteX54" fmla="*/ 264169 w 330209"/>
              <a:gd name="connsiteY54" fmla="*/ 49530 h 330116"/>
              <a:gd name="connsiteX55" fmla="*/ 264169 w 330209"/>
              <a:gd name="connsiteY55" fmla="*/ 33020 h 330116"/>
              <a:gd name="connsiteX56" fmla="*/ 297189 w 330209"/>
              <a:gd name="connsiteY56" fmla="*/ 66040 h 330116"/>
              <a:gd name="connsiteX57" fmla="*/ 264169 w 330209"/>
              <a:gd name="connsiteY57" fmla="*/ 99060 h 330116"/>
              <a:gd name="connsiteX58" fmla="*/ 231149 w 330209"/>
              <a:gd name="connsiteY58" fmla="*/ 66040 h 330116"/>
              <a:gd name="connsiteX59" fmla="*/ 264169 w 330209"/>
              <a:gd name="connsiteY59" fmla="*/ 33020 h 330116"/>
              <a:gd name="connsiteX60" fmla="*/ 181619 w 330209"/>
              <a:gd name="connsiteY60" fmla="*/ 16510 h 330116"/>
              <a:gd name="connsiteX61" fmla="*/ 16519 w 330209"/>
              <a:gd name="connsiteY61" fmla="*/ 181611 h 330116"/>
              <a:gd name="connsiteX62" fmla="*/ 148599 w 330209"/>
              <a:gd name="connsiteY62" fmla="*/ 313691 h 330116"/>
              <a:gd name="connsiteX63" fmla="*/ 313699 w 330209"/>
              <a:gd name="connsiteY63" fmla="*/ 148591 h 330116"/>
              <a:gd name="connsiteX64" fmla="*/ 313699 w 330209"/>
              <a:gd name="connsiteY64" fmla="*/ 16510 h 330116"/>
              <a:gd name="connsiteX65" fmla="*/ 181619 w 330209"/>
              <a:gd name="connsiteY65" fmla="*/ 0 h 330116"/>
              <a:gd name="connsiteX66" fmla="*/ 313699 w 330209"/>
              <a:gd name="connsiteY66" fmla="*/ 0 h 330116"/>
              <a:gd name="connsiteX67" fmla="*/ 330209 w 330209"/>
              <a:gd name="connsiteY67" fmla="*/ 16510 h 330116"/>
              <a:gd name="connsiteX68" fmla="*/ 330209 w 330209"/>
              <a:gd name="connsiteY68" fmla="*/ 148591 h 330116"/>
              <a:gd name="connsiteX69" fmla="*/ 325398 w 330209"/>
              <a:gd name="connsiteY69" fmla="*/ 160384 h 330116"/>
              <a:gd name="connsiteX70" fmla="*/ 160298 w 330209"/>
              <a:gd name="connsiteY70" fmla="*/ 325296 h 330116"/>
              <a:gd name="connsiteX71" fmla="*/ 136901 w 330209"/>
              <a:gd name="connsiteY71" fmla="*/ 325296 h 330116"/>
              <a:gd name="connsiteX72" fmla="*/ 4821 w 330209"/>
              <a:gd name="connsiteY72" fmla="*/ 193215 h 330116"/>
              <a:gd name="connsiteX73" fmla="*/ 4821 w 330209"/>
              <a:gd name="connsiteY73" fmla="*/ 169818 h 330116"/>
              <a:gd name="connsiteX74" fmla="*/ 169827 w 330209"/>
              <a:gd name="connsiteY74" fmla="*/ 4812 h 330116"/>
              <a:gd name="connsiteX75" fmla="*/ 181619 w 330209"/>
              <a:gd name="connsiteY75" fmla="*/ 0 h 330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30209" h="330116">
                <a:moveTo>
                  <a:pt x="157091" y="190478"/>
                </a:moveTo>
                <a:lnTo>
                  <a:pt x="157091" y="239725"/>
                </a:lnTo>
                <a:cubicBezTo>
                  <a:pt x="162742" y="238902"/>
                  <a:pt x="168113" y="236734"/>
                  <a:pt x="172752" y="233404"/>
                </a:cubicBezTo>
                <a:cubicBezTo>
                  <a:pt x="178811" y="229486"/>
                  <a:pt x="182387" y="222691"/>
                  <a:pt x="182186" y="215479"/>
                </a:cubicBezTo>
                <a:cubicBezTo>
                  <a:pt x="182697" y="209299"/>
                  <a:pt x="180493" y="203204"/>
                  <a:pt x="176148" y="198780"/>
                </a:cubicBezTo>
                <a:cubicBezTo>
                  <a:pt x="170492" y="194630"/>
                  <a:pt x="163982" y="191794"/>
                  <a:pt x="157091" y="190478"/>
                </a:cubicBezTo>
                <a:close/>
                <a:moveTo>
                  <a:pt x="143316" y="125098"/>
                </a:moveTo>
                <a:cubicBezTo>
                  <a:pt x="138069" y="125714"/>
                  <a:pt x="133068" y="127663"/>
                  <a:pt x="128787" y="130759"/>
                </a:cubicBezTo>
                <a:cubicBezTo>
                  <a:pt x="123375" y="134640"/>
                  <a:pt x="120288" y="140992"/>
                  <a:pt x="120579" y="147646"/>
                </a:cubicBezTo>
                <a:cubicBezTo>
                  <a:pt x="120362" y="153030"/>
                  <a:pt x="122336" y="158272"/>
                  <a:pt x="126051" y="162175"/>
                </a:cubicBezTo>
                <a:cubicBezTo>
                  <a:pt x="130963" y="166564"/>
                  <a:pt x="136900" y="169646"/>
                  <a:pt x="143316" y="171138"/>
                </a:cubicBezTo>
                <a:close/>
                <a:moveTo>
                  <a:pt x="151393" y="95270"/>
                </a:moveTo>
                <a:cubicBezTo>
                  <a:pt x="154924" y="95550"/>
                  <a:pt x="157560" y="98641"/>
                  <a:pt x="157280" y="102173"/>
                </a:cubicBezTo>
                <a:lnTo>
                  <a:pt x="157280" y="110475"/>
                </a:lnTo>
                <a:cubicBezTo>
                  <a:pt x="166884" y="110779"/>
                  <a:pt x="176099" y="114338"/>
                  <a:pt x="183413" y="120570"/>
                </a:cubicBezTo>
                <a:cubicBezTo>
                  <a:pt x="190601" y="127091"/>
                  <a:pt x="194567" y="136436"/>
                  <a:pt x="194262" y="146137"/>
                </a:cubicBezTo>
                <a:cubicBezTo>
                  <a:pt x="194327" y="148618"/>
                  <a:pt x="193412" y="151024"/>
                  <a:pt x="191715" y="152835"/>
                </a:cubicBezTo>
                <a:cubicBezTo>
                  <a:pt x="191683" y="152868"/>
                  <a:pt x="191650" y="152901"/>
                  <a:pt x="191617" y="152933"/>
                </a:cubicBezTo>
                <a:cubicBezTo>
                  <a:pt x="188569" y="155927"/>
                  <a:pt x="183671" y="155883"/>
                  <a:pt x="180677" y="152835"/>
                </a:cubicBezTo>
                <a:cubicBezTo>
                  <a:pt x="178980" y="151024"/>
                  <a:pt x="178065" y="148618"/>
                  <a:pt x="178130" y="146137"/>
                </a:cubicBezTo>
                <a:cubicBezTo>
                  <a:pt x="178265" y="139739"/>
                  <a:pt x="175316" y="133666"/>
                  <a:pt x="170205" y="129815"/>
                </a:cubicBezTo>
                <a:cubicBezTo>
                  <a:pt x="166378" y="127180"/>
                  <a:pt x="161915" y="125616"/>
                  <a:pt x="157280" y="125287"/>
                </a:cubicBezTo>
                <a:lnTo>
                  <a:pt x="157280" y="175194"/>
                </a:lnTo>
                <a:cubicBezTo>
                  <a:pt x="168044" y="177665"/>
                  <a:pt x="178210" y="182250"/>
                  <a:pt x="187186" y="188685"/>
                </a:cubicBezTo>
                <a:cubicBezTo>
                  <a:pt x="194803" y="194985"/>
                  <a:pt x="199057" y="204469"/>
                  <a:pt x="198696" y="214347"/>
                </a:cubicBezTo>
                <a:cubicBezTo>
                  <a:pt x="198908" y="225456"/>
                  <a:pt x="194089" y="236066"/>
                  <a:pt x="185583" y="243216"/>
                </a:cubicBezTo>
                <a:cubicBezTo>
                  <a:pt x="177571" y="249895"/>
                  <a:pt x="167680" y="253917"/>
                  <a:pt x="157280" y="254725"/>
                </a:cubicBezTo>
                <a:lnTo>
                  <a:pt x="157280" y="266707"/>
                </a:lnTo>
                <a:cubicBezTo>
                  <a:pt x="157331" y="267171"/>
                  <a:pt x="157331" y="267640"/>
                  <a:pt x="157280" y="268104"/>
                </a:cubicBezTo>
                <a:cubicBezTo>
                  <a:pt x="156894" y="271626"/>
                  <a:pt x="153726" y="274169"/>
                  <a:pt x="150204" y="273783"/>
                </a:cubicBezTo>
                <a:cubicBezTo>
                  <a:pt x="149738" y="273828"/>
                  <a:pt x="149269" y="273822"/>
                  <a:pt x="148804" y="273764"/>
                </a:cubicBezTo>
                <a:cubicBezTo>
                  <a:pt x="145340" y="273330"/>
                  <a:pt x="142883" y="270171"/>
                  <a:pt x="143316" y="266707"/>
                </a:cubicBezTo>
                <a:lnTo>
                  <a:pt x="143316" y="254725"/>
                </a:lnTo>
                <a:cubicBezTo>
                  <a:pt x="133403" y="254069"/>
                  <a:pt x="123837" y="250816"/>
                  <a:pt x="115579" y="245291"/>
                </a:cubicBezTo>
                <a:cubicBezTo>
                  <a:pt x="105355" y="236421"/>
                  <a:pt x="99960" y="223216"/>
                  <a:pt x="101050" y="209724"/>
                </a:cubicBezTo>
                <a:cubicBezTo>
                  <a:pt x="100876" y="207317"/>
                  <a:pt x="101734" y="204950"/>
                  <a:pt x="103409" y="203214"/>
                </a:cubicBezTo>
                <a:cubicBezTo>
                  <a:pt x="103536" y="203078"/>
                  <a:pt x="103667" y="202946"/>
                  <a:pt x="103804" y="202819"/>
                </a:cubicBezTo>
                <a:cubicBezTo>
                  <a:pt x="106748" y="200094"/>
                  <a:pt x="111344" y="200270"/>
                  <a:pt x="114070" y="203214"/>
                </a:cubicBezTo>
                <a:cubicBezTo>
                  <a:pt x="115696" y="204937"/>
                  <a:pt x="116518" y="207267"/>
                  <a:pt x="116334" y="209630"/>
                </a:cubicBezTo>
                <a:cubicBezTo>
                  <a:pt x="115757" y="218348"/>
                  <a:pt x="119239" y="226844"/>
                  <a:pt x="125768" y="232649"/>
                </a:cubicBezTo>
                <a:cubicBezTo>
                  <a:pt x="130948" y="236573"/>
                  <a:pt x="137127" y="238959"/>
                  <a:pt x="143599" y="239536"/>
                </a:cubicBezTo>
                <a:lnTo>
                  <a:pt x="143599" y="186138"/>
                </a:lnTo>
                <a:cubicBezTo>
                  <a:pt x="133325" y="184136"/>
                  <a:pt x="123644" y="179812"/>
                  <a:pt x="115296" y="173496"/>
                </a:cubicBezTo>
                <a:cubicBezTo>
                  <a:pt x="108032" y="167418"/>
                  <a:pt x="103962" y="158340"/>
                  <a:pt x="104258" y="148873"/>
                </a:cubicBezTo>
                <a:cubicBezTo>
                  <a:pt x="103908" y="138059"/>
                  <a:pt x="108448" y="127663"/>
                  <a:pt x="116617" y="120570"/>
                </a:cubicBezTo>
                <a:cubicBezTo>
                  <a:pt x="124152" y="114326"/>
                  <a:pt x="133537" y="110745"/>
                  <a:pt x="143316" y="110381"/>
                </a:cubicBezTo>
                <a:lnTo>
                  <a:pt x="143316" y="102173"/>
                </a:lnTo>
                <a:cubicBezTo>
                  <a:pt x="143263" y="101708"/>
                  <a:pt x="143263" y="101238"/>
                  <a:pt x="143316" y="100773"/>
                </a:cubicBezTo>
                <a:cubicBezTo>
                  <a:pt x="143703" y="97356"/>
                  <a:pt x="146787" y="94899"/>
                  <a:pt x="150204" y="95286"/>
                </a:cubicBezTo>
                <a:cubicBezTo>
                  <a:pt x="150599" y="95244"/>
                  <a:pt x="150997" y="95239"/>
                  <a:pt x="151393" y="95270"/>
                </a:cubicBezTo>
                <a:close/>
                <a:moveTo>
                  <a:pt x="264169" y="49530"/>
                </a:moveTo>
                <a:cubicBezTo>
                  <a:pt x="255051" y="49530"/>
                  <a:pt x="247659" y="56922"/>
                  <a:pt x="247659" y="66040"/>
                </a:cubicBezTo>
                <a:cubicBezTo>
                  <a:pt x="247659" y="75158"/>
                  <a:pt x="255051" y="82550"/>
                  <a:pt x="264169" y="82550"/>
                </a:cubicBezTo>
                <a:cubicBezTo>
                  <a:pt x="273287" y="82550"/>
                  <a:pt x="280679" y="75158"/>
                  <a:pt x="280679" y="66040"/>
                </a:cubicBezTo>
                <a:cubicBezTo>
                  <a:pt x="280679" y="56922"/>
                  <a:pt x="273287" y="49530"/>
                  <a:pt x="264169" y="49530"/>
                </a:cubicBezTo>
                <a:close/>
                <a:moveTo>
                  <a:pt x="264169" y="33020"/>
                </a:moveTo>
                <a:cubicBezTo>
                  <a:pt x="282405" y="33020"/>
                  <a:pt x="297189" y="47804"/>
                  <a:pt x="297189" y="66040"/>
                </a:cubicBezTo>
                <a:cubicBezTo>
                  <a:pt x="297189" y="84276"/>
                  <a:pt x="282405" y="99060"/>
                  <a:pt x="264169" y="99060"/>
                </a:cubicBezTo>
                <a:cubicBezTo>
                  <a:pt x="245933" y="99060"/>
                  <a:pt x="231149" y="84276"/>
                  <a:pt x="231149" y="66040"/>
                </a:cubicBezTo>
                <a:cubicBezTo>
                  <a:pt x="231149" y="47804"/>
                  <a:pt x="245933" y="33020"/>
                  <a:pt x="264169" y="33020"/>
                </a:cubicBezTo>
                <a:close/>
                <a:moveTo>
                  <a:pt x="181619" y="16510"/>
                </a:moveTo>
                <a:lnTo>
                  <a:pt x="16519" y="181611"/>
                </a:lnTo>
                <a:lnTo>
                  <a:pt x="148599" y="313691"/>
                </a:lnTo>
                <a:lnTo>
                  <a:pt x="313699" y="148591"/>
                </a:lnTo>
                <a:lnTo>
                  <a:pt x="313699" y="16510"/>
                </a:lnTo>
                <a:close/>
                <a:moveTo>
                  <a:pt x="181619" y="0"/>
                </a:moveTo>
                <a:lnTo>
                  <a:pt x="313699" y="0"/>
                </a:lnTo>
                <a:cubicBezTo>
                  <a:pt x="322818" y="0"/>
                  <a:pt x="330209" y="7392"/>
                  <a:pt x="330209" y="16510"/>
                </a:cubicBezTo>
                <a:lnTo>
                  <a:pt x="330209" y="148591"/>
                </a:lnTo>
                <a:cubicBezTo>
                  <a:pt x="330237" y="153006"/>
                  <a:pt x="328506" y="157249"/>
                  <a:pt x="325398" y="160384"/>
                </a:cubicBezTo>
                <a:lnTo>
                  <a:pt x="160298" y="325296"/>
                </a:lnTo>
                <a:cubicBezTo>
                  <a:pt x="153823" y="331723"/>
                  <a:pt x="143375" y="331723"/>
                  <a:pt x="136901" y="325296"/>
                </a:cubicBezTo>
                <a:lnTo>
                  <a:pt x="4821" y="193215"/>
                </a:lnTo>
                <a:cubicBezTo>
                  <a:pt x="-1607" y="186741"/>
                  <a:pt x="-1607" y="176293"/>
                  <a:pt x="4821" y="169818"/>
                </a:cubicBezTo>
                <a:lnTo>
                  <a:pt x="169827" y="4812"/>
                </a:lnTo>
                <a:cubicBezTo>
                  <a:pt x="172962" y="1704"/>
                  <a:pt x="177205" y="-27"/>
                  <a:pt x="181619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" name="Monitor">
            <a:extLst>
              <a:ext uri="{FF2B5EF4-FFF2-40B4-BE49-F238E27FC236}">
                <a16:creationId xmlns:a16="http://schemas.microsoft.com/office/drawing/2014/main" id="{4093E3AB-B7F2-41C7-12C4-F4CD0B1A08DF}"/>
              </a:ext>
            </a:extLst>
          </p:cNvPr>
          <p:cNvSpPr>
            <a:spLocks noChangeAspect="1"/>
          </p:cNvSpPr>
          <p:nvPr/>
        </p:nvSpPr>
        <p:spPr>
          <a:xfrm>
            <a:off x="6882174" y="3082649"/>
            <a:ext cx="290178" cy="269886"/>
          </a:xfrm>
          <a:custGeom>
            <a:avLst/>
            <a:gdLst>
              <a:gd name="connsiteX0" fmla="*/ 132080 w 330200"/>
              <a:gd name="connsiteY0" fmla="*/ 258618 h 307109"/>
              <a:gd name="connsiteX1" fmla="*/ 126702 w 330200"/>
              <a:gd name="connsiteY1" fmla="*/ 290945 h 307109"/>
              <a:gd name="connsiteX2" fmla="*/ 203498 w 330200"/>
              <a:gd name="connsiteY2" fmla="*/ 290945 h 307109"/>
              <a:gd name="connsiteX3" fmla="*/ 198120 w 330200"/>
              <a:gd name="connsiteY3" fmla="*/ 258618 h 307109"/>
              <a:gd name="connsiteX4" fmla="*/ 140383 w 330200"/>
              <a:gd name="connsiteY4" fmla="*/ 210127 h 307109"/>
              <a:gd name="connsiteX5" fmla="*/ 189818 w 330200"/>
              <a:gd name="connsiteY5" fmla="*/ 210127 h 307109"/>
              <a:gd name="connsiteX6" fmla="*/ 191586 w 330200"/>
              <a:gd name="connsiteY6" fmla="*/ 210127 h 307109"/>
              <a:gd name="connsiteX7" fmla="*/ 198957 w 330200"/>
              <a:gd name="connsiteY7" fmla="*/ 219074 h 307109"/>
              <a:gd name="connsiteX8" fmla="*/ 189818 w 330200"/>
              <a:gd name="connsiteY8" fmla="*/ 226290 h 307109"/>
              <a:gd name="connsiteX9" fmla="*/ 140383 w 330200"/>
              <a:gd name="connsiteY9" fmla="*/ 226290 h 307109"/>
              <a:gd name="connsiteX10" fmla="*/ 138615 w 330200"/>
              <a:gd name="connsiteY10" fmla="*/ 226290 h 307109"/>
              <a:gd name="connsiteX11" fmla="*/ 131244 w 330200"/>
              <a:gd name="connsiteY11" fmla="*/ 217343 h 307109"/>
              <a:gd name="connsiteX12" fmla="*/ 140383 w 330200"/>
              <a:gd name="connsiteY12" fmla="*/ 210127 h 307109"/>
              <a:gd name="connsiteX13" fmla="*/ 16510 w 330200"/>
              <a:gd name="connsiteY13" fmla="*/ 193964 h 307109"/>
              <a:gd name="connsiteX14" fmla="*/ 16510 w 330200"/>
              <a:gd name="connsiteY14" fmla="*/ 226291 h 307109"/>
              <a:gd name="connsiteX15" fmla="*/ 33020 w 330200"/>
              <a:gd name="connsiteY15" fmla="*/ 242455 h 307109"/>
              <a:gd name="connsiteX16" fmla="*/ 297180 w 330200"/>
              <a:gd name="connsiteY16" fmla="*/ 242455 h 307109"/>
              <a:gd name="connsiteX17" fmla="*/ 313690 w 330200"/>
              <a:gd name="connsiteY17" fmla="*/ 226291 h 307109"/>
              <a:gd name="connsiteX18" fmla="*/ 313690 w 330200"/>
              <a:gd name="connsiteY18" fmla="*/ 193964 h 307109"/>
              <a:gd name="connsiteX19" fmla="*/ 33020 w 330200"/>
              <a:gd name="connsiteY19" fmla="*/ 16164 h 307109"/>
              <a:gd name="connsiteX20" fmla="*/ 16510 w 330200"/>
              <a:gd name="connsiteY20" fmla="*/ 32327 h 307109"/>
              <a:gd name="connsiteX21" fmla="*/ 16510 w 330200"/>
              <a:gd name="connsiteY21" fmla="*/ 177800 h 307109"/>
              <a:gd name="connsiteX22" fmla="*/ 313690 w 330200"/>
              <a:gd name="connsiteY22" fmla="*/ 177800 h 307109"/>
              <a:gd name="connsiteX23" fmla="*/ 313690 w 330200"/>
              <a:gd name="connsiteY23" fmla="*/ 32327 h 307109"/>
              <a:gd name="connsiteX24" fmla="*/ 297180 w 330200"/>
              <a:gd name="connsiteY24" fmla="*/ 16164 h 307109"/>
              <a:gd name="connsiteX25" fmla="*/ 33020 w 330200"/>
              <a:gd name="connsiteY25" fmla="*/ 0 h 307109"/>
              <a:gd name="connsiteX26" fmla="*/ 297180 w 330200"/>
              <a:gd name="connsiteY26" fmla="*/ 0 h 307109"/>
              <a:gd name="connsiteX27" fmla="*/ 330200 w 330200"/>
              <a:gd name="connsiteY27" fmla="*/ 32327 h 307109"/>
              <a:gd name="connsiteX28" fmla="*/ 330200 w 330200"/>
              <a:gd name="connsiteY28" fmla="*/ 226291 h 307109"/>
              <a:gd name="connsiteX29" fmla="*/ 297180 w 330200"/>
              <a:gd name="connsiteY29" fmla="*/ 258618 h 307109"/>
              <a:gd name="connsiteX30" fmla="*/ 214724 w 330200"/>
              <a:gd name="connsiteY30" fmla="*/ 258618 h 307109"/>
              <a:gd name="connsiteX31" fmla="*/ 220574 w 330200"/>
              <a:gd name="connsiteY31" fmla="*/ 290945 h 307109"/>
              <a:gd name="connsiteX32" fmla="*/ 239442 w 330200"/>
              <a:gd name="connsiteY32" fmla="*/ 290945 h 307109"/>
              <a:gd name="connsiteX33" fmla="*/ 246813 w 330200"/>
              <a:gd name="connsiteY33" fmla="*/ 298162 h 307109"/>
              <a:gd name="connsiteX34" fmla="*/ 239442 w 330200"/>
              <a:gd name="connsiteY34" fmla="*/ 307109 h 307109"/>
              <a:gd name="connsiteX35" fmla="*/ 91041 w 330200"/>
              <a:gd name="connsiteY35" fmla="*/ 307109 h 307109"/>
              <a:gd name="connsiteX36" fmla="*/ 83670 w 330200"/>
              <a:gd name="connsiteY36" fmla="*/ 299892 h 307109"/>
              <a:gd name="connsiteX37" fmla="*/ 91041 w 330200"/>
              <a:gd name="connsiteY37" fmla="*/ 290945 h 307109"/>
              <a:gd name="connsiteX38" fmla="*/ 109909 w 330200"/>
              <a:gd name="connsiteY38" fmla="*/ 290945 h 307109"/>
              <a:gd name="connsiteX39" fmla="*/ 115476 w 330200"/>
              <a:gd name="connsiteY39" fmla="*/ 258618 h 307109"/>
              <a:gd name="connsiteX40" fmla="*/ 33020 w 330200"/>
              <a:gd name="connsiteY40" fmla="*/ 258618 h 307109"/>
              <a:gd name="connsiteX41" fmla="*/ 0 w 330200"/>
              <a:gd name="connsiteY41" fmla="*/ 226291 h 307109"/>
              <a:gd name="connsiteX42" fmla="*/ 0 w 330200"/>
              <a:gd name="connsiteY42" fmla="*/ 32327 h 307109"/>
              <a:gd name="connsiteX43" fmla="*/ 33020 w 330200"/>
              <a:gd name="connsiteY43" fmla="*/ 0 h 30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30200" h="307109">
                <a:moveTo>
                  <a:pt x="132080" y="258618"/>
                </a:moveTo>
                <a:lnTo>
                  <a:pt x="126702" y="290945"/>
                </a:lnTo>
                <a:lnTo>
                  <a:pt x="203498" y="290945"/>
                </a:lnTo>
                <a:lnTo>
                  <a:pt x="198120" y="258618"/>
                </a:lnTo>
                <a:close/>
                <a:moveTo>
                  <a:pt x="140383" y="210127"/>
                </a:moveTo>
                <a:lnTo>
                  <a:pt x="189818" y="210127"/>
                </a:lnTo>
                <a:cubicBezTo>
                  <a:pt x="190406" y="210065"/>
                  <a:pt x="190998" y="210065"/>
                  <a:pt x="191586" y="210127"/>
                </a:cubicBezTo>
                <a:cubicBezTo>
                  <a:pt x="196145" y="210605"/>
                  <a:pt x="199445" y="214610"/>
                  <a:pt x="198957" y="219074"/>
                </a:cubicBezTo>
                <a:cubicBezTo>
                  <a:pt x="198469" y="223537"/>
                  <a:pt x="194377" y="226768"/>
                  <a:pt x="189818" y="226290"/>
                </a:cubicBezTo>
                <a:lnTo>
                  <a:pt x="140383" y="226290"/>
                </a:lnTo>
                <a:cubicBezTo>
                  <a:pt x="139795" y="226352"/>
                  <a:pt x="139203" y="226352"/>
                  <a:pt x="138615" y="226290"/>
                </a:cubicBezTo>
                <a:cubicBezTo>
                  <a:pt x="134056" y="225813"/>
                  <a:pt x="130756" y="221807"/>
                  <a:pt x="131244" y="217343"/>
                </a:cubicBezTo>
                <a:cubicBezTo>
                  <a:pt x="131732" y="212880"/>
                  <a:pt x="135824" y="209649"/>
                  <a:pt x="140383" y="210127"/>
                </a:cubicBezTo>
                <a:close/>
                <a:moveTo>
                  <a:pt x="16510" y="193964"/>
                </a:moveTo>
                <a:lnTo>
                  <a:pt x="16510" y="226291"/>
                </a:lnTo>
                <a:cubicBezTo>
                  <a:pt x="16510" y="235218"/>
                  <a:pt x="23902" y="242455"/>
                  <a:pt x="33020" y="242455"/>
                </a:cubicBezTo>
                <a:lnTo>
                  <a:pt x="297180" y="242455"/>
                </a:lnTo>
                <a:cubicBezTo>
                  <a:pt x="306298" y="242455"/>
                  <a:pt x="313690" y="235218"/>
                  <a:pt x="313690" y="226291"/>
                </a:cubicBezTo>
                <a:lnTo>
                  <a:pt x="313690" y="193964"/>
                </a:lnTo>
                <a:close/>
                <a:moveTo>
                  <a:pt x="33020" y="16164"/>
                </a:moveTo>
                <a:cubicBezTo>
                  <a:pt x="23902" y="16164"/>
                  <a:pt x="16510" y="23400"/>
                  <a:pt x="16510" y="32327"/>
                </a:cubicBezTo>
                <a:lnTo>
                  <a:pt x="16510" y="177800"/>
                </a:lnTo>
                <a:lnTo>
                  <a:pt x="313690" y="177800"/>
                </a:lnTo>
                <a:lnTo>
                  <a:pt x="313690" y="32327"/>
                </a:lnTo>
                <a:cubicBezTo>
                  <a:pt x="313690" y="23400"/>
                  <a:pt x="306298" y="16164"/>
                  <a:pt x="297180" y="16164"/>
                </a:cubicBezTo>
                <a:close/>
                <a:moveTo>
                  <a:pt x="33020" y="0"/>
                </a:moveTo>
                <a:lnTo>
                  <a:pt x="297180" y="0"/>
                </a:lnTo>
                <a:cubicBezTo>
                  <a:pt x="315416" y="0"/>
                  <a:pt x="330200" y="14473"/>
                  <a:pt x="330200" y="32327"/>
                </a:cubicBezTo>
                <a:lnTo>
                  <a:pt x="330200" y="226291"/>
                </a:lnTo>
                <a:cubicBezTo>
                  <a:pt x="330200" y="244145"/>
                  <a:pt x="315416" y="258618"/>
                  <a:pt x="297180" y="258618"/>
                </a:cubicBezTo>
                <a:lnTo>
                  <a:pt x="214724" y="258618"/>
                </a:lnTo>
                <a:lnTo>
                  <a:pt x="220574" y="290945"/>
                </a:lnTo>
                <a:lnTo>
                  <a:pt x="239442" y="290945"/>
                </a:lnTo>
                <a:cubicBezTo>
                  <a:pt x="243328" y="291353"/>
                  <a:pt x="246397" y="294358"/>
                  <a:pt x="246813" y="298162"/>
                </a:cubicBezTo>
                <a:cubicBezTo>
                  <a:pt x="247302" y="302626"/>
                  <a:pt x="244001" y="306631"/>
                  <a:pt x="239442" y="307109"/>
                </a:cubicBezTo>
                <a:lnTo>
                  <a:pt x="91041" y="307109"/>
                </a:lnTo>
                <a:cubicBezTo>
                  <a:pt x="87155" y="306702"/>
                  <a:pt x="84086" y="303697"/>
                  <a:pt x="83670" y="299892"/>
                </a:cubicBezTo>
                <a:cubicBezTo>
                  <a:pt x="83182" y="295429"/>
                  <a:pt x="86482" y="291423"/>
                  <a:pt x="91041" y="290945"/>
                </a:cubicBezTo>
                <a:lnTo>
                  <a:pt x="109909" y="290945"/>
                </a:lnTo>
                <a:lnTo>
                  <a:pt x="115476" y="258618"/>
                </a:lnTo>
                <a:lnTo>
                  <a:pt x="33020" y="258618"/>
                </a:lnTo>
                <a:cubicBezTo>
                  <a:pt x="14784" y="258618"/>
                  <a:pt x="0" y="244145"/>
                  <a:pt x="0" y="226291"/>
                </a:cubicBezTo>
                <a:lnTo>
                  <a:pt x="0" y="32327"/>
                </a:lnTo>
                <a:cubicBezTo>
                  <a:pt x="0" y="14473"/>
                  <a:pt x="14784" y="0"/>
                  <a:pt x="3302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5" name="Chat">
            <a:extLst>
              <a:ext uri="{FF2B5EF4-FFF2-40B4-BE49-F238E27FC236}">
                <a16:creationId xmlns:a16="http://schemas.microsoft.com/office/drawing/2014/main" id="{FD46C611-439A-0939-436E-0D49630F3A9A}"/>
              </a:ext>
            </a:extLst>
          </p:cNvPr>
          <p:cNvSpPr>
            <a:spLocks noChangeAspect="1"/>
          </p:cNvSpPr>
          <p:nvPr/>
        </p:nvSpPr>
        <p:spPr>
          <a:xfrm>
            <a:off x="8550541" y="2238535"/>
            <a:ext cx="290178" cy="290178"/>
          </a:xfrm>
          <a:custGeom>
            <a:avLst/>
            <a:gdLst>
              <a:gd name="connsiteX0" fmla="*/ 82550 w 330200"/>
              <a:gd name="connsiteY0" fmla="*/ 165100 h 330200"/>
              <a:gd name="connsiteX1" fmla="*/ 247651 w 330200"/>
              <a:gd name="connsiteY1" fmla="*/ 165100 h 330200"/>
              <a:gd name="connsiteX2" fmla="*/ 247651 w 330200"/>
              <a:gd name="connsiteY2" fmla="*/ 181610 h 330200"/>
              <a:gd name="connsiteX3" fmla="*/ 82550 w 330200"/>
              <a:gd name="connsiteY3" fmla="*/ 181610 h 330200"/>
              <a:gd name="connsiteX4" fmla="*/ 49530 w 330200"/>
              <a:gd name="connsiteY4" fmla="*/ 99060 h 330200"/>
              <a:gd name="connsiteX5" fmla="*/ 280671 w 330200"/>
              <a:gd name="connsiteY5" fmla="*/ 99060 h 330200"/>
              <a:gd name="connsiteX6" fmla="*/ 280671 w 330200"/>
              <a:gd name="connsiteY6" fmla="*/ 115570 h 330200"/>
              <a:gd name="connsiteX7" fmla="*/ 49530 w 330200"/>
              <a:gd name="connsiteY7" fmla="*/ 115570 h 330200"/>
              <a:gd name="connsiteX8" fmla="*/ 16510 w 330200"/>
              <a:gd name="connsiteY8" fmla="*/ 16510 h 330200"/>
              <a:gd name="connsiteX9" fmla="*/ 16510 w 330200"/>
              <a:gd name="connsiteY9" fmla="*/ 264160 h 330200"/>
              <a:gd name="connsiteX10" fmla="*/ 122646 w 330200"/>
              <a:gd name="connsiteY10" fmla="*/ 264160 h 330200"/>
              <a:gd name="connsiteX11" fmla="*/ 165100 w 330200"/>
              <a:gd name="connsiteY11" fmla="*/ 306803 h 330200"/>
              <a:gd name="connsiteX12" fmla="*/ 207554 w 330200"/>
              <a:gd name="connsiteY12" fmla="*/ 264160 h 330200"/>
              <a:gd name="connsiteX13" fmla="*/ 313690 w 330200"/>
              <a:gd name="connsiteY13" fmla="*/ 264160 h 330200"/>
              <a:gd name="connsiteX14" fmla="*/ 313690 w 330200"/>
              <a:gd name="connsiteY14" fmla="*/ 16510 h 330200"/>
              <a:gd name="connsiteX15" fmla="*/ 16510 w 330200"/>
              <a:gd name="connsiteY15" fmla="*/ 0 h 330200"/>
              <a:gd name="connsiteX16" fmla="*/ 313690 w 330200"/>
              <a:gd name="connsiteY16" fmla="*/ 0 h 330200"/>
              <a:gd name="connsiteX17" fmla="*/ 330200 w 330200"/>
              <a:gd name="connsiteY17" fmla="*/ 16510 h 330200"/>
              <a:gd name="connsiteX18" fmla="*/ 330200 w 330200"/>
              <a:gd name="connsiteY18" fmla="*/ 264160 h 330200"/>
              <a:gd name="connsiteX19" fmla="*/ 313690 w 330200"/>
              <a:gd name="connsiteY19" fmla="*/ 280670 h 330200"/>
              <a:gd name="connsiteX20" fmla="*/ 214630 w 330200"/>
              <a:gd name="connsiteY20" fmla="*/ 280670 h 330200"/>
              <a:gd name="connsiteX21" fmla="*/ 165100 w 330200"/>
              <a:gd name="connsiteY21" fmla="*/ 330200 h 330200"/>
              <a:gd name="connsiteX22" fmla="*/ 115570 w 330200"/>
              <a:gd name="connsiteY22" fmla="*/ 280670 h 330200"/>
              <a:gd name="connsiteX23" fmla="*/ 16510 w 330200"/>
              <a:gd name="connsiteY23" fmla="*/ 280670 h 330200"/>
              <a:gd name="connsiteX24" fmla="*/ 0 w 330200"/>
              <a:gd name="connsiteY24" fmla="*/ 264160 h 330200"/>
              <a:gd name="connsiteX25" fmla="*/ 0 w 330200"/>
              <a:gd name="connsiteY25" fmla="*/ 16510 h 330200"/>
              <a:gd name="connsiteX26" fmla="*/ 16510 w 330200"/>
              <a:gd name="connsiteY2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30200" h="330200">
                <a:moveTo>
                  <a:pt x="82550" y="165100"/>
                </a:moveTo>
                <a:lnTo>
                  <a:pt x="247651" y="165100"/>
                </a:lnTo>
                <a:lnTo>
                  <a:pt x="247651" y="181610"/>
                </a:lnTo>
                <a:lnTo>
                  <a:pt x="82550" y="181610"/>
                </a:lnTo>
                <a:close/>
                <a:moveTo>
                  <a:pt x="49530" y="99060"/>
                </a:moveTo>
                <a:lnTo>
                  <a:pt x="280671" y="99060"/>
                </a:lnTo>
                <a:lnTo>
                  <a:pt x="280671" y="115570"/>
                </a:lnTo>
                <a:lnTo>
                  <a:pt x="49530" y="115570"/>
                </a:lnTo>
                <a:close/>
                <a:moveTo>
                  <a:pt x="16510" y="16510"/>
                </a:moveTo>
                <a:lnTo>
                  <a:pt x="16510" y="264160"/>
                </a:lnTo>
                <a:lnTo>
                  <a:pt x="122646" y="264160"/>
                </a:lnTo>
                <a:lnTo>
                  <a:pt x="165100" y="306803"/>
                </a:lnTo>
                <a:lnTo>
                  <a:pt x="207554" y="264160"/>
                </a:lnTo>
                <a:lnTo>
                  <a:pt x="313690" y="264160"/>
                </a:lnTo>
                <a:lnTo>
                  <a:pt x="313690" y="16510"/>
                </a:lnTo>
                <a:close/>
                <a:moveTo>
                  <a:pt x="16510" y="0"/>
                </a:moveTo>
                <a:lnTo>
                  <a:pt x="313690" y="0"/>
                </a:lnTo>
                <a:cubicBezTo>
                  <a:pt x="322808" y="0"/>
                  <a:pt x="330200" y="7392"/>
                  <a:pt x="330200" y="16510"/>
                </a:cubicBezTo>
                <a:lnTo>
                  <a:pt x="330200" y="264160"/>
                </a:lnTo>
                <a:cubicBezTo>
                  <a:pt x="330200" y="273278"/>
                  <a:pt x="322808" y="280670"/>
                  <a:pt x="313690" y="280670"/>
                </a:cubicBezTo>
                <a:lnTo>
                  <a:pt x="214630" y="280670"/>
                </a:lnTo>
                <a:lnTo>
                  <a:pt x="165100" y="330200"/>
                </a:lnTo>
                <a:lnTo>
                  <a:pt x="115570" y="280670"/>
                </a:lnTo>
                <a:lnTo>
                  <a:pt x="16510" y="280670"/>
                </a:lnTo>
                <a:cubicBezTo>
                  <a:pt x="7392" y="280670"/>
                  <a:pt x="0" y="273278"/>
                  <a:pt x="0" y="264160"/>
                </a:cubicBezTo>
                <a:lnTo>
                  <a:pt x="0" y="16510"/>
                </a:lnTo>
                <a:cubicBezTo>
                  <a:pt x="0" y="7392"/>
                  <a:pt x="7392" y="0"/>
                  <a:pt x="1651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5" name="Group 1">
            <a:extLst>
              <a:ext uri="{FF2B5EF4-FFF2-40B4-BE49-F238E27FC236}">
                <a16:creationId xmlns:a16="http://schemas.microsoft.com/office/drawing/2014/main" id="{2F1129F5-2AA1-C0CA-484B-CE802E1B7675}"/>
              </a:ext>
            </a:extLst>
          </p:cNvPr>
          <p:cNvGrpSpPr/>
          <p:nvPr/>
        </p:nvGrpSpPr>
        <p:grpSpPr>
          <a:xfrm>
            <a:off x="4263656" y="1156062"/>
            <a:ext cx="137160" cy="4389120"/>
            <a:chOff x="4263656" y="685800"/>
            <a:chExt cx="137160" cy="4389120"/>
          </a:xfrm>
        </p:grpSpPr>
        <p:sp>
          <p:nvSpPr>
            <p:cNvPr id="16" name="Isosceles Triangle">
              <a:extLst>
                <a:ext uri="{FF2B5EF4-FFF2-40B4-BE49-F238E27FC236}">
                  <a16:creationId xmlns:a16="http://schemas.microsoft.com/office/drawing/2014/main" id="{A686ECE9-DD79-881B-F939-F70C4BFBB3D6}"/>
                </a:ext>
              </a:extLst>
            </p:cNvPr>
            <p:cNvSpPr/>
            <p:nvPr/>
          </p:nvSpPr>
          <p:spPr>
            <a:xfrm rot="5400000">
              <a:off x="4076204" y="2811780"/>
              <a:ext cx="512064" cy="13716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">
              <a:extLst>
                <a:ext uri="{FF2B5EF4-FFF2-40B4-BE49-F238E27FC236}">
                  <a16:creationId xmlns:a16="http://schemas.microsoft.com/office/drawing/2014/main" id="{5C78FC12-4D63-5DA0-9508-5329941FB7DA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685800"/>
              <a:ext cx="0" cy="438912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">
            <a:extLst>
              <a:ext uri="{FF2B5EF4-FFF2-40B4-BE49-F238E27FC236}">
                <a16:creationId xmlns:a16="http://schemas.microsoft.com/office/drawing/2014/main" id="{A81B8867-86C9-C13B-FE33-10539A56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Puzzle &amp; Icons Diagram – Narrow, </a:t>
            </a:r>
            <a:br>
              <a:rPr lang="en-US" dirty="0"/>
            </a:br>
            <a:r>
              <a:rPr lang="en-US" dirty="0"/>
              <a:t>7 Segments</a:t>
            </a:r>
          </a:p>
        </p:txBody>
      </p:sp>
    </p:spTree>
    <p:extLst>
      <p:ext uri="{BB962C8B-B14F-4D97-AF65-F5344CB8AC3E}">
        <p14:creationId xmlns:p14="http://schemas.microsoft.com/office/powerpoint/2010/main" val="258658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>
            <a:extLst>
              <a:ext uri="{FF2B5EF4-FFF2-40B4-BE49-F238E27FC236}">
                <a16:creationId xmlns:a16="http://schemas.microsoft.com/office/drawing/2014/main" id="{59A5277F-D084-D1BF-999D-C7321FD0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8</a:t>
            </a:fld>
            <a:endParaRPr lang="en-US"/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67FA569F-3FFD-FDAE-14A7-C47892AF3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6" name="Group 3">
            <a:extLst>
              <a:ext uri="{FF2B5EF4-FFF2-40B4-BE49-F238E27FC236}">
                <a16:creationId xmlns:a16="http://schemas.microsoft.com/office/drawing/2014/main" id="{B344CAFE-8DDA-0163-094C-864F7839A645}"/>
              </a:ext>
            </a:extLst>
          </p:cNvPr>
          <p:cNvGrpSpPr/>
          <p:nvPr/>
        </p:nvGrpSpPr>
        <p:grpSpPr>
          <a:xfrm>
            <a:off x="6516860" y="1783080"/>
            <a:ext cx="3291840" cy="3291840"/>
            <a:chOff x="7199216" y="1782892"/>
            <a:chExt cx="3291840" cy="3291840"/>
          </a:xfrm>
        </p:grpSpPr>
        <p:cxnSp>
          <p:nvCxnSpPr>
            <p:cNvPr id="32" name="Straight Connector 4">
              <a:extLst>
                <a:ext uri="{FF2B5EF4-FFF2-40B4-BE49-F238E27FC236}">
                  <a16:creationId xmlns:a16="http://schemas.microsoft.com/office/drawing/2014/main" id="{22CFE495-E7EF-957F-78EF-4BDBEE1571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45136" y="1782892"/>
              <a:ext cx="0" cy="329184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">
              <a:extLst>
                <a:ext uri="{FF2B5EF4-FFF2-40B4-BE49-F238E27FC236}">
                  <a16:creationId xmlns:a16="http://schemas.microsoft.com/office/drawing/2014/main" id="{67A7A251-84A7-BF29-B468-0145EADE5A13}"/>
                </a:ext>
              </a:extLst>
            </p:cNvPr>
            <p:cNvCxnSpPr>
              <a:cxnSpLocks/>
            </p:cNvCxnSpPr>
            <p:nvPr/>
          </p:nvCxnSpPr>
          <p:spPr>
            <a:xfrm rot="8100000" flipH="1">
              <a:off x="8845136" y="1782892"/>
              <a:ext cx="0" cy="329184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2">
              <a:extLst>
                <a:ext uri="{FF2B5EF4-FFF2-40B4-BE49-F238E27FC236}">
                  <a16:creationId xmlns:a16="http://schemas.microsoft.com/office/drawing/2014/main" id="{2AA59791-8987-5373-A283-B62CA8A54968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845136" y="1782892"/>
              <a:ext cx="0" cy="329184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1">
              <a:extLst>
                <a:ext uri="{FF2B5EF4-FFF2-40B4-BE49-F238E27FC236}">
                  <a16:creationId xmlns:a16="http://schemas.microsoft.com/office/drawing/2014/main" id="{DBE39A91-F6A9-CA9E-B6F7-8A33BC035C08}"/>
                </a:ext>
              </a:extLst>
            </p:cNvPr>
            <p:cNvCxnSpPr>
              <a:cxnSpLocks/>
            </p:cNvCxnSpPr>
            <p:nvPr/>
          </p:nvCxnSpPr>
          <p:spPr>
            <a:xfrm rot="2700000" flipH="1">
              <a:off x="8845136" y="1782892"/>
              <a:ext cx="0" cy="3291840"/>
            </a:xfrm>
            <a:prstGeom prst="line">
              <a:avLst/>
            </a:prstGeom>
            <a:ln w="1905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">
            <a:extLst>
              <a:ext uri="{FF2B5EF4-FFF2-40B4-BE49-F238E27FC236}">
                <a16:creationId xmlns:a16="http://schemas.microsoft.com/office/drawing/2014/main" id="{7A277B0C-FFD8-FA3B-F862-8554167315E3}"/>
              </a:ext>
            </a:extLst>
          </p:cNvPr>
          <p:cNvGrpSpPr>
            <a:grpSpLocks noChangeAspect="1"/>
          </p:cNvGrpSpPr>
          <p:nvPr/>
        </p:nvGrpSpPr>
        <p:grpSpPr>
          <a:xfrm>
            <a:off x="5922452" y="1188720"/>
            <a:ext cx="4480657" cy="4480560"/>
            <a:chOff x="6793218" y="1371641"/>
            <a:chExt cx="4114808" cy="4114719"/>
          </a:xfrm>
        </p:grpSpPr>
        <p:sp>
          <p:nvSpPr>
            <p:cNvPr id="25" name="Freeform: Shape 8">
              <a:extLst>
                <a:ext uri="{FF2B5EF4-FFF2-40B4-BE49-F238E27FC236}">
                  <a16:creationId xmlns:a16="http://schemas.microsoft.com/office/drawing/2014/main" id="{652405AF-C143-CBE0-85CB-38B70F956B40}"/>
                </a:ext>
              </a:extLst>
            </p:cNvPr>
            <p:cNvSpPr/>
            <p:nvPr/>
          </p:nvSpPr>
          <p:spPr>
            <a:xfrm>
              <a:off x="6793218" y="2003182"/>
              <a:ext cx="873926" cy="1475475"/>
            </a:xfrm>
            <a:custGeom>
              <a:avLst/>
              <a:gdLst>
                <a:gd name="connsiteX0" fmla="*/ 296913 w 873926"/>
                <a:gd name="connsiteY0" fmla="*/ 1474990 h 1475475"/>
                <a:gd name="connsiteX1" fmla="*/ 296913 w 873926"/>
                <a:gd name="connsiteY1" fmla="*/ 1470488 h 1475475"/>
                <a:gd name="connsiteX2" fmla="*/ 211376 w 873926"/>
                <a:gd name="connsiteY2" fmla="*/ 1384950 h 1475475"/>
                <a:gd name="connsiteX3" fmla="*/ 125838 w 873926"/>
                <a:gd name="connsiteY3" fmla="*/ 1470488 h 1475475"/>
                <a:gd name="connsiteX4" fmla="*/ 125838 w 873926"/>
                <a:gd name="connsiteY4" fmla="*/ 1474990 h 1475475"/>
                <a:gd name="connsiteX5" fmla="*/ 413 w 873926"/>
                <a:gd name="connsiteY5" fmla="*/ 1474990 h 1475475"/>
                <a:gd name="connsiteX6" fmla="*/ 413 w 873926"/>
                <a:gd name="connsiteY6" fmla="*/ 1470578 h 1475475"/>
                <a:gd name="connsiteX7" fmla="*/ -127 w 873926"/>
                <a:gd name="connsiteY7" fmla="*/ 1425558 h 1475475"/>
                <a:gd name="connsiteX8" fmla="*/ 570993 w 873926"/>
                <a:gd name="connsiteY8" fmla="*/ 2936 h 1475475"/>
                <a:gd name="connsiteX9" fmla="*/ 574144 w 873926"/>
                <a:gd name="connsiteY9" fmla="*/ -306 h 1475475"/>
                <a:gd name="connsiteX10" fmla="*/ 656710 w 873926"/>
                <a:gd name="connsiteY10" fmla="*/ 82170 h 1475475"/>
                <a:gd name="connsiteX11" fmla="*/ 790095 w 873926"/>
                <a:gd name="connsiteY11" fmla="*/ 91382 h 1475475"/>
                <a:gd name="connsiteX12" fmla="*/ 789969 w 873926"/>
                <a:gd name="connsiteY12" fmla="*/ 215699 h 1475475"/>
                <a:gd name="connsiteX13" fmla="*/ 873795 w 873926"/>
                <a:gd name="connsiteY13" fmla="*/ 299525 h 1475475"/>
                <a:gd name="connsiteX14" fmla="*/ 870734 w 873926"/>
                <a:gd name="connsiteY14" fmla="*/ 302677 h 1475475"/>
                <a:gd name="connsiteX15" fmla="*/ 422788 w 873926"/>
                <a:gd name="connsiteY15" fmla="*/ 1425468 h 1475475"/>
                <a:gd name="connsiteX16" fmla="*/ 423418 w 873926"/>
                <a:gd name="connsiteY16" fmla="*/ 1470488 h 1475475"/>
                <a:gd name="connsiteX17" fmla="*/ 423418 w 873926"/>
                <a:gd name="connsiteY17" fmla="*/ 1475170 h 1475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73926" h="1475475">
                  <a:moveTo>
                    <a:pt x="296913" y="1474990"/>
                  </a:moveTo>
                  <a:lnTo>
                    <a:pt x="296913" y="1470488"/>
                  </a:lnTo>
                  <a:cubicBezTo>
                    <a:pt x="296913" y="1423244"/>
                    <a:pt x="258619" y="1384950"/>
                    <a:pt x="211376" y="1384950"/>
                  </a:cubicBezTo>
                  <a:cubicBezTo>
                    <a:pt x="164132" y="1384950"/>
                    <a:pt x="125838" y="1423244"/>
                    <a:pt x="125838" y="1470488"/>
                  </a:cubicBezTo>
                  <a:lnTo>
                    <a:pt x="125838" y="1474990"/>
                  </a:lnTo>
                  <a:lnTo>
                    <a:pt x="413" y="1474990"/>
                  </a:lnTo>
                  <a:lnTo>
                    <a:pt x="413" y="1470578"/>
                  </a:lnTo>
                  <a:cubicBezTo>
                    <a:pt x="413" y="1455631"/>
                    <a:pt x="-127" y="1440505"/>
                    <a:pt x="-127" y="1425558"/>
                  </a:cubicBezTo>
                  <a:cubicBezTo>
                    <a:pt x="-1225" y="895271"/>
                    <a:pt x="203524" y="385261"/>
                    <a:pt x="570993" y="2936"/>
                  </a:cubicBezTo>
                  <a:lnTo>
                    <a:pt x="574144" y="-306"/>
                  </a:lnTo>
                  <a:lnTo>
                    <a:pt x="656710" y="82170"/>
                  </a:lnTo>
                  <a:cubicBezTo>
                    <a:pt x="696085" y="47883"/>
                    <a:pt x="755808" y="52007"/>
                    <a:pt x="790095" y="91382"/>
                  </a:cubicBezTo>
                  <a:cubicBezTo>
                    <a:pt x="821131" y="127028"/>
                    <a:pt x="821086" y="180115"/>
                    <a:pt x="789969" y="215699"/>
                  </a:cubicBezTo>
                  <a:lnTo>
                    <a:pt x="873795" y="299525"/>
                  </a:lnTo>
                  <a:lnTo>
                    <a:pt x="870734" y="302677"/>
                  </a:lnTo>
                  <a:cubicBezTo>
                    <a:pt x="582743" y="605506"/>
                    <a:pt x="422338" y="1007559"/>
                    <a:pt x="422788" y="1425468"/>
                  </a:cubicBezTo>
                  <a:cubicBezTo>
                    <a:pt x="422788" y="1441765"/>
                    <a:pt x="422788" y="1456442"/>
                    <a:pt x="423418" y="1470488"/>
                  </a:cubicBezTo>
                  <a:lnTo>
                    <a:pt x="423418" y="1475170"/>
                  </a:lnTo>
                  <a:close/>
                </a:path>
              </a:pathLst>
            </a:custGeom>
            <a:solidFill>
              <a:schemeClr val="accent4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7">
              <a:extLst>
                <a:ext uri="{FF2B5EF4-FFF2-40B4-BE49-F238E27FC236}">
                  <a16:creationId xmlns:a16="http://schemas.microsoft.com/office/drawing/2014/main" id="{D11B09BB-0C7B-9516-E5C9-1FFFAF849661}"/>
                </a:ext>
              </a:extLst>
            </p:cNvPr>
            <p:cNvSpPr/>
            <p:nvPr/>
          </p:nvSpPr>
          <p:spPr>
            <a:xfrm>
              <a:off x="6793673" y="3374932"/>
              <a:ext cx="937129" cy="1543185"/>
            </a:xfrm>
            <a:custGeom>
              <a:avLst/>
              <a:gdLst>
                <a:gd name="connsiteX0" fmla="*/ 634286 w 937129"/>
                <a:gd name="connsiteY0" fmla="*/ 1540088 h 1543185"/>
                <a:gd name="connsiteX1" fmla="*/ 601962 w 937129"/>
                <a:gd name="connsiteY1" fmla="*/ 1508485 h 1543185"/>
                <a:gd name="connsiteX2" fmla="*/ -131 w 937129"/>
                <a:gd name="connsiteY2" fmla="*/ 98828 h 1543185"/>
                <a:gd name="connsiteX3" fmla="*/ -131 w 937129"/>
                <a:gd name="connsiteY3" fmla="*/ 94236 h 1543185"/>
                <a:gd name="connsiteX4" fmla="*/ 116920 w 937129"/>
                <a:gd name="connsiteY4" fmla="*/ 94236 h 1543185"/>
                <a:gd name="connsiteX5" fmla="*/ 211461 w 937129"/>
                <a:gd name="connsiteY5" fmla="*/ -306 h 1543185"/>
                <a:gd name="connsiteX6" fmla="*/ 306003 w 937129"/>
                <a:gd name="connsiteY6" fmla="*/ 94236 h 1543185"/>
                <a:gd name="connsiteX7" fmla="*/ 423054 w 937129"/>
                <a:gd name="connsiteY7" fmla="*/ 94236 h 1543185"/>
                <a:gd name="connsiteX8" fmla="*/ 423054 w 937129"/>
                <a:gd name="connsiteY8" fmla="*/ 98648 h 1543185"/>
                <a:gd name="connsiteX9" fmla="*/ 933577 w 937129"/>
                <a:gd name="connsiteY9" fmla="*/ 1239987 h 1543185"/>
                <a:gd name="connsiteX10" fmla="*/ 936999 w 937129"/>
                <a:gd name="connsiteY10" fmla="*/ 1243138 h 1543185"/>
                <a:gd name="connsiteX11" fmla="*/ 846959 w 937129"/>
                <a:gd name="connsiteY11" fmla="*/ 1333178 h 1543185"/>
                <a:gd name="connsiteX12" fmla="*/ 843808 w 937129"/>
                <a:gd name="connsiteY12" fmla="*/ 1329936 h 1543185"/>
                <a:gd name="connsiteX13" fmla="*/ 722750 w 937129"/>
                <a:gd name="connsiteY13" fmla="*/ 1332998 h 1543185"/>
                <a:gd name="connsiteX14" fmla="*/ 722795 w 937129"/>
                <a:gd name="connsiteY14" fmla="*/ 1451039 h 1543185"/>
                <a:gd name="connsiteX15" fmla="*/ 726036 w 937129"/>
                <a:gd name="connsiteY15" fmla="*/ 1454190 h 1543185"/>
                <a:gd name="connsiteX16" fmla="*/ 637348 w 937129"/>
                <a:gd name="connsiteY16" fmla="*/ 1542880 h 1543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37129" h="1543185">
                  <a:moveTo>
                    <a:pt x="634286" y="1540088"/>
                  </a:moveTo>
                  <a:cubicBezTo>
                    <a:pt x="623301" y="1529734"/>
                    <a:pt x="612587" y="1519199"/>
                    <a:pt x="601962" y="1508485"/>
                  </a:cubicBezTo>
                  <a:cubicBezTo>
                    <a:pt x="226183" y="1134371"/>
                    <a:pt x="10322" y="628980"/>
                    <a:pt x="-131" y="98828"/>
                  </a:cubicBezTo>
                  <a:lnTo>
                    <a:pt x="-131" y="94236"/>
                  </a:lnTo>
                  <a:lnTo>
                    <a:pt x="116920" y="94236"/>
                  </a:lnTo>
                  <a:cubicBezTo>
                    <a:pt x="116920" y="42022"/>
                    <a:pt x="159248" y="-306"/>
                    <a:pt x="211461" y="-306"/>
                  </a:cubicBezTo>
                  <a:cubicBezTo>
                    <a:pt x="263675" y="-306"/>
                    <a:pt x="306003" y="42022"/>
                    <a:pt x="306003" y="94236"/>
                  </a:cubicBezTo>
                  <a:lnTo>
                    <a:pt x="423054" y="94236"/>
                  </a:lnTo>
                  <a:lnTo>
                    <a:pt x="423054" y="98648"/>
                  </a:lnTo>
                  <a:cubicBezTo>
                    <a:pt x="433886" y="532025"/>
                    <a:pt x="617728" y="943046"/>
                    <a:pt x="933577" y="1239987"/>
                  </a:cubicBezTo>
                  <a:lnTo>
                    <a:pt x="936999" y="1243138"/>
                  </a:lnTo>
                  <a:lnTo>
                    <a:pt x="846959" y="1333178"/>
                  </a:lnTo>
                  <a:lnTo>
                    <a:pt x="843808" y="1329936"/>
                  </a:lnTo>
                  <a:cubicBezTo>
                    <a:pt x="809530" y="1297351"/>
                    <a:pt x="755335" y="1298720"/>
                    <a:pt x="722750" y="1332998"/>
                  </a:cubicBezTo>
                  <a:cubicBezTo>
                    <a:pt x="691308" y="1366069"/>
                    <a:pt x="691326" y="1417986"/>
                    <a:pt x="722795" y="1451039"/>
                  </a:cubicBezTo>
                  <a:lnTo>
                    <a:pt x="726036" y="1454190"/>
                  </a:lnTo>
                  <a:lnTo>
                    <a:pt x="637348" y="1542880"/>
                  </a:lnTo>
                  <a:close/>
                </a:path>
              </a:pathLst>
            </a:custGeom>
            <a:solidFill>
              <a:schemeClr val="accent5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6">
              <a:extLst>
                <a:ext uri="{FF2B5EF4-FFF2-40B4-BE49-F238E27FC236}">
                  <a16:creationId xmlns:a16="http://schemas.microsoft.com/office/drawing/2014/main" id="{F7814441-827F-6AF2-710D-6B3BF473A865}"/>
                </a:ext>
              </a:extLst>
            </p:cNvPr>
            <p:cNvSpPr/>
            <p:nvPr/>
          </p:nvSpPr>
          <p:spPr>
            <a:xfrm>
              <a:off x="7424669" y="4612163"/>
              <a:ext cx="1475385" cy="874197"/>
            </a:xfrm>
            <a:custGeom>
              <a:avLst/>
              <a:gdLst>
                <a:gd name="connsiteX0" fmla="*/ 1425732 w 1475385"/>
                <a:gd name="connsiteY0" fmla="*/ 873887 h 874197"/>
                <a:gd name="connsiteX1" fmla="*/ 3110 w 1475385"/>
                <a:gd name="connsiteY1" fmla="*/ 302857 h 874197"/>
                <a:gd name="connsiteX2" fmla="*/ -131 w 1475385"/>
                <a:gd name="connsiteY2" fmla="*/ 299706 h 874197"/>
                <a:gd name="connsiteX3" fmla="*/ 82345 w 1475385"/>
                <a:gd name="connsiteY3" fmla="*/ 217140 h 874197"/>
                <a:gd name="connsiteX4" fmla="*/ 88882 w 1475385"/>
                <a:gd name="connsiteY4" fmla="*/ 83467 h 874197"/>
                <a:gd name="connsiteX5" fmla="*/ 152305 w 1475385"/>
                <a:gd name="connsiteY5" fmla="*/ 58940 h 874197"/>
                <a:gd name="connsiteX6" fmla="*/ 215873 w 1475385"/>
                <a:gd name="connsiteY6" fmla="*/ 83521 h 874197"/>
                <a:gd name="connsiteX7" fmla="*/ 299700 w 1475385"/>
                <a:gd name="connsiteY7" fmla="*/ -306 h 874197"/>
                <a:gd name="connsiteX8" fmla="*/ 302851 w 1475385"/>
                <a:gd name="connsiteY8" fmla="*/ 2756 h 874197"/>
                <a:gd name="connsiteX9" fmla="*/ 1425643 w 1475385"/>
                <a:gd name="connsiteY9" fmla="*/ 450702 h 874197"/>
                <a:gd name="connsiteX10" fmla="*/ 1470662 w 1475385"/>
                <a:gd name="connsiteY10" fmla="*/ 450072 h 874197"/>
                <a:gd name="connsiteX11" fmla="*/ 1475254 w 1475385"/>
                <a:gd name="connsiteY11" fmla="*/ 450072 h 874197"/>
                <a:gd name="connsiteX12" fmla="*/ 1475254 w 1475385"/>
                <a:gd name="connsiteY12" fmla="*/ 576937 h 874197"/>
                <a:gd name="connsiteX13" fmla="*/ 1470752 w 1475385"/>
                <a:gd name="connsiteY13" fmla="*/ 576937 h 874197"/>
                <a:gd name="connsiteX14" fmla="*/ 1385215 w 1475385"/>
                <a:gd name="connsiteY14" fmla="*/ 662475 h 874197"/>
                <a:gd name="connsiteX15" fmla="*/ 1470752 w 1475385"/>
                <a:gd name="connsiteY15" fmla="*/ 748012 h 874197"/>
                <a:gd name="connsiteX16" fmla="*/ 1475254 w 1475385"/>
                <a:gd name="connsiteY16" fmla="*/ 748012 h 874197"/>
                <a:gd name="connsiteX17" fmla="*/ 1475254 w 1475385"/>
                <a:gd name="connsiteY17" fmla="*/ 873437 h 874197"/>
                <a:gd name="connsiteX18" fmla="*/ 1470842 w 1475385"/>
                <a:gd name="connsiteY18" fmla="*/ 873437 h 874197"/>
                <a:gd name="connsiteX19" fmla="*/ 1425732 w 1475385"/>
                <a:gd name="connsiteY19" fmla="*/ 873887 h 874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475385" h="874197">
                  <a:moveTo>
                    <a:pt x="1425732" y="873887"/>
                  </a:moveTo>
                  <a:cubicBezTo>
                    <a:pt x="895455" y="875039"/>
                    <a:pt x="385426" y="670326"/>
                    <a:pt x="3110" y="302857"/>
                  </a:cubicBezTo>
                  <a:lnTo>
                    <a:pt x="-131" y="299706"/>
                  </a:lnTo>
                  <a:lnTo>
                    <a:pt x="82345" y="217140"/>
                  </a:lnTo>
                  <a:cubicBezTo>
                    <a:pt x="47238" y="178423"/>
                    <a:pt x="50165" y="118573"/>
                    <a:pt x="88882" y="83467"/>
                  </a:cubicBezTo>
                  <a:cubicBezTo>
                    <a:pt x="106250" y="67719"/>
                    <a:pt x="128850" y="58977"/>
                    <a:pt x="152305" y="58940"/>
                  </a:cubicBezTo>
                  <a:cubicBezTo>
                    <a:pt x="175824" y="58877"/>
                    <a:pt x="198514" y="67647"/>
                    <a:pt x="215873" y="83521"/>
                  </a:cubicBezTo>
                  <a:lnTo>
                    <a:pt x="299700" y="-306"/>
                  </a:lnTo>
                  <a:lnTo>
                    <a:pt x="302851" y="2756"/>
                  </a:lnTo>
                  <a:cubicBezTo>
                    <a:pt x="605663" y="290783"/>
                    <a:pt x="1007725" y="451188"/>
                    <a:pt x="1425643" y="450702"/>
                  </a:cubicBezTo>
                  <a:cubicBezTo>
                    <a:pt x="1441759" y="450702"/>
                    <a:pt x="1456436" y="450702"/>
                    <a:pt x="1470662" y="450072"/>
                  </a:cubicBezTo>
                  <a:lnTo>
                    <a:pt x="1475254" y="450072"/>
                  </a:lnTo>
                  <a:lnTo>
                    <a:pt x="1475254" y="576937"/>
                  </a:lnTo>
                  <a:lnTo>
                    <a:pt x="1470752" y="576937"/>
                  </a:lnTo>
                  <a:cubicBezTo>
                    <a:pt x="1423509" y="576937"/>
                    <a:pt x="1385215" y="615231"/>
                    <a:pt x="1385215" y="662475"/>
                  </a:cubicBezTo>
                  <a:cubicBezTo>
                    <a:pt x="1385215" y="709718"/>
                    <a:pt x="1423509" y="748012"/>
                    <a:pt x="1470752" y="748012"/>
                  </a:cubicBezTo>
                  <a:lnTo>
                    <a:pt x="1475254" y="748012"/>
                  </a:lnTo>
                  <a:lnTo>
                    <a:pt x="1475254" y="873437"/>
                  </a:lnTo>
                  <a:lnTo>
                    <a:pt x="1470842" y="873437"/>
                  </a:lnTo>
                  <a:cubicBezTo>
                    <a:pt x="1455896" y="873707"/>
                    <a:pt x="1440769" y="873887"/>
                    <a:pt x="1425732" y="873887"/>
                  </a:cubicBezTo>
                  <a:close/>
                </a:path>
              </a:pathLst>
            </a:custGeom>
            <a:solidFill>
              <a:schemeClr val="accent6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5">
              <a:extLst>
                <a:ext uri="{FF2B5EF4-FFF2-40B4-BE49-F238E27FC236}">
                  <a16:creationId xmlns:a16="http://schemas.microsoft.com/office/drawing/2014/main" id="{32244CC0-C30E-1306-2A89-5FA3BB9F22F3}"/>
                </a:ext>
              </a:extLst>
            </p:cNvPr>
            <p:cNvSpPr/>
            <p:nvPr/>
          </p:nvSpPr>
          <p:spPr>
            <a:xfrm>
              <a:off x="8796509" y="4548415"/>
              <a:ext cx="1543725" cy="937399"/>
            </a:xfrm>
            <a:custGeom>
              <a:avLst/>
              <a:gdLst>
                <a:gd name="connsiteX0" fmla="*/ 94410 w 1543725"/>
                <a:gd name="connsiteY0" fmla="*/ 820493 h 937399"/>
                <a:gd name="connsiteX1" fmla="*/ -131 w 1543725"/>
                <a:gd name="connsiteY1" fmla="*/ 725952 h 937399"/>
                <a:gd name="connsiteX2" fmla="*/ 94410 w 1543725"/>
                <a:gd name="connsiteY2" fmla="*/ 631411 h 937399"/>
                <a:gd name="connsiteX3" fmla="*/ 94410 w 1543725"/>
                <a:gd name="connsiteY3" fmla="*/ 513909 h 937399"/>
                <a:gd name="connsiteX4" fmla="*/ 98822 w 1543725"/>
                <a:gd name="connsiteY4" fmla="*/ 513909 h 937399"/>
                <a:gd name="connsiteX5" fmla="*/ 1240252 w 1543725"/>
                <a:gd name="connsiteY5" fmla="*/ 3116 h 937399"/>
                <a:gd name="connsiteX6" fmla="*/ 1243403 w 1543725"/>
                <a:gd name="connsiteY6" fmla="*/ -306 h 937399"/>
                <a:gd name="connsiteX7" fmla="*/ 1333442 w 1543725"/>
                <a:gd name="connsiteY7" fmla="*/ 89734 h 937399"/>
                <a:gd name="connsiteX8" fmla="*/ 1330201 w 1543725"/>
                <a:gd name="connsiteY8" fmla="*/ 92885 h 937399"/>
                <a:gd name="connsiteX9" fmla="*/ 1330381 w 1543725"/>
                <a:gd name="connsiteY9" fmla="*/ 214348 h 937399"/>
                <a:gd name="connsiteX10" fmla="*/ 1451844 w 1543725"/>
                <a:gd name="connsiteY10" fmla="*/ 214168 h 937399"/>
                <a:gd name="connsiteX11" fmla="*/ 1454995 w 1543725"/>
                <a:gd name="connsiteY11" fmla="*/ 210926 h 937399"/>
                <a:gd name="connsiteX12" fmla="*/ 1543594 w 1543725"/>
                <a:gd name="connsiteY12" fmla="*/ 299525 h 937399"/>
                <a:gd name="connsiteX13" fmla="*/ 1540533 w 1543725"/>
                <a:gd name="connsiteY13" fmla="*/ 302677 h 937399"/>
                <a:gd name="connsiteX14" fmla="*/ 1509019 w 1543725"/>
                <a:gd name="connsiteY14" fmla="*/ 335001 h 937399"/>
                <a:gd name="connsiteX15" fmla="*/ 99362 w 1543725"/>
                <a:gd name="connsiteY15" fmla="*/ 937094 h 937399"/>
                <a:gd name="connsiteX16" fmla="*/ 94770 w 1543725"/>
                <a:gd name="connsiteY16" fmla="*/ 937094 h 937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43725" h="937399">
                  <a:moveTo>
                    <a:pt x="94410" y="820493"/>
                  </a:moveTo>
                  <a:cubicBezTo>
                    <a:pt x="42196" y="820493"/>
                    <a:pt x="-131" y="778166"/>
                    <a:pt x="-131" y="725952"/>
                  </a:cubicBezTo>
                  <a:cubicBezTo>
                    <a:pt x="-131" y="673738"/>
                    <a:pt x="42196" y="631411"/>
                    <a:pt x="94410" y="631411"/>
                  </a:cubicBezTo>
                  <a:lnTo>
                    <a:pt x="94410" y="513909"/>
                  </a:lnTo>
                  <a:lnTo>
                    <a:pt x="98822" y="513909"/>
                  </a:lnTo>
                  <a:cubicBezTo>
                    <a:pt x="532245" y="502924"/>
                    <a:pt x="943265" y="318992"/>
                    <a:pt x="1240252" y="3116"/>
                  </a:cubicBezTo>
                  <a:lnTo>
                    <a:pt x="1243403" y="-306"/>
                  </a:lnTo>
                  <a:lnTo>
                    <a:pt x="1333442" y="89734"/>
                  </a:lnTo>
                  <a:lnTo>
                    <a:pt x="1330201" y="92885"/>
                  </a:lnTo>
                  <a:cubicBezTo>
                    <a:pt x="1296706" y="126479"/>
                    <a:pt x="1296787" y="180854"/>
                    <a:pt x="1330381" y="214348"/>
                  </a:cubicBezTo>
                  <a:cubicBezTo>
                    <a:pt x="1363975" y="247843"/>
                    <a:pt x="1418349" y="247762"/>
                    <a:pt x="1451844" y="214168"/>
                  </a:cubicBezTo>
                  <a:lnTo>
                    <a:pt x="1454995" y="210926"/>
                  </a:lnTo>
                  <a:lnTo>
                    <a:pt x="1543594" y="299525"/>
                  </a:lnTo>
                  <a:lnTo>
                    <a:pt x="1540533" y="302677"/>
                  </a:lnTo>
                  <a:cubicBezTo>
                    <a:pt x="1531529" y="312311"/>
                    <a:pt x="1521534" y="322575"/>
                    <a:pt x="1509019" y="335001"/>
                  </a:cubicBezTo>
                  <a:cubicBezTo>
                    <a:pt x="1134933" y="710817"/>
                    <a:pt x="629523" y="926686"/>
                    <a:pt x="99362" y="937094"/>
                  </a:cubicBezTo>
                  <a:lnTo>
                    <a:pt x="94770" y="937094"/>
                  </a:lnTo>
                  <a:close/>
                </a:path>
              </a:pathLst>
            </a:custGeom>
            <a:solidFill>
              <a:schemeClr val="accent5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4">
              <a:extLst>
                <a:ext uri="{FF2B5EF4-FFF2-40B4-BE49-F238E27FC236}">
                  <a16:creationId xmlns:a16="http://schemas.microsoft.com/office/drawing/2014/main" id="{F6881C08-8DCD-7881-264F-301055684CD4}"/>
                </a:ext>
              </a:extLst>
            </p:cNvPr>
            <p:cNvSpPr/>
            <p:nvPr/>
          </p:nvSpPr>
          <p:spPr>
            <a:xfrm>
              <a:off x="10033830" y="3379254"/>
              <a:ext cx="874196" cy="1475295"/>
            </a:xfrm>
            <a:custGeom>
              <a:avLst/>
              <a:gdLst>
                <a:gd name="connsiteX0" fmla="*/ 217224 w 874196"/>
                <a:gd name="connsiteY0" fmla="*/ 1392784 h 1475295"/>
                <a:gd name="connsiteX1" fmla="*/ 83605 w 874196"/>
                <a:gd name="connsiteY1" fmla="*/ 1385284 h 1475295"/>
                <a:gd name="connsiteX2" fmla="*/ 83605 w 874196"/>
                <a:gd name="connsiteY2" fmla="*/ 1259165 h 1475295"/>
                <a:gd name="connsiteX3" fmla="*/ -131 w 874196"/>
                <a:gd name="connsiteY3" fmla="*/ 1175429 h 1475295"/>
                <a:gd name="connsiteX4" fmla="*/ 2930 w 874196"/>
                <a:gd name="connsiteY4" fmla="*/ 1172278 h 1475295"/>
                <a:gd name="connsiteX5" fmla="*/ 450786 w 874196"/>
                <a:gd name="connsiteY5" fmla="*/ 49396 h 1475295"/>
                <a:gd name="connsiteX6" fmla="*/ 450156 w 874196"/>
                <a:gd name="connsiteY6" fmla="*/ 4377 h 1475295"/>
                <a:gd name="connsiteX7" fmla="*/ 450156 w 874196"/>
                <a:gd name="connsiteY7" fmla="*/ -306 h 1475295"/>
                <a:gd name="connsiteX8" fmla="*/ 577021 w 874196"/>
                <a:gd name="connsiteY8" fmla="*/ -306 h 1475295"/>
                <a:gd name="connsiteX9" fmla="*/ 577021 w 874196"/>
                <a:gd name="connsiteY9" fmla="*/ 4196 h 1475295"/>
                <a:gd name="connsiteX10" fmla="*/ 662559 w 874196"/>
                <a:gd name="connsiteY10" fmla="*/ 89734 h 1475295"/>
                <a:gd name="connsiteX11" fmla="*/ 748096 w 874196"/>
                <a:gd name="connsiteY11" fmla="*/ 4196 h 1475295"/>
                <a:gd name="connsiteX12" fmla="*/ 748096 w 874196"/>
                <a:gd name="connsiteY12" fmla="*/ -306 h 1475295"/>
                <a:gd name="connsiteX13" fmla="*/ 873521 w 874196"/>
                <a:gd name="connsiteY13" fmla="*/ -306 h 1475295"/>
                <a:gd name="connsiteX14" fmla="*/ 873521 w 874196"/>
                <a:gd name="connsiteY14" fmla="*/ 4106 h 1475295"/>
                <a:gd name="connsiteX15" fmla="*/ 874061 w 874196"/>
                <a:gd name="connsiteY15" fmla="*/ 49126 h 1475295"/>
                <a:gd name="connsiteX16" fmla="*/ 302941 w 874196"/>
                <a:gd name="connsiteY16" fmla="*/ 1471748 h 1475295"/>
                <a:gd name="connsiteX17" fmla="*/ 299790 w 874196"/>
                <a:gd name="connsiteY17" fmla="*/ 1474990 h 1475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74196" h="1475295">
                  <a:moveTo>
                    <a:pt x="217224" y="1392784"/>
                  </a:moveTo>
                  <a:cubicBezTo>
                    <a:pt x="178255" y="1427611"/>
                    <a:pt x="118433" y="1424253"/>
                    <a:pt x="83605" y="1385284"/>
                  </a:cubicBezTo>
                  <a:cubicBezTo>
                    <a:pt x="51515" y="1349367"/>
                    <a:pt x="51515" y="1295082"/>
                    <a:pt x="83605" y="1259165"/>
                  </a:cubicBezTo>
                  <a:lnTo>
                    <a:pt x="-131" y="1175429"/>
                  </a:lnTo>
                  <a:lnTo>
                    <a:pt x="2930" y="1172278"/>
                  </a:lnTo>
                  <a:cubicBezTo>
                    <a:pt x="290849" y="869367"/>
                    <a:pt x="451209" y="467305"/>
                    <a:pt x="450786" y="49396"/>
                  </a:cubicBezTo>
                  <a:cubicBezTo>
                    <a:pt x="450786" y="33189"/>
                    <a:pt x="450786" y="18513"/>
                    <a:pt x="450156" y="4377"/>
                  </a:cubicBezTo>
                  <a:lnTo>
                    <a:pt x="450156" y="-306"/>
                  </a:lnTo>
                  <a:lnTo>
                    <a:pt x="577021" y="-306"/>
                  </a:lnTo>
                  <a:lnTo>
                    <a:pt x="577021" y="4196"/>
                  </a:lnTo>
                  <a:cubicBezTo>
                    <a:pt x="577021" y="51440"/>
                    <a:pt x="615315" y="89734"/>
                    <a:pt x="662559" y="89734"/>
                  </a:cubicBezTo>
                  <a:cubicBezTo>
                    <a:pt x="709802" y="89734"/>
                    <a:pt x="748096" y="51440"/>
                    <a:pt x="748096" y="4196"/>
                  </a:cubicBezTo>
                  <a:lnTo>
                    <a:pt x="748096" y="-306"/>
                  </a:lnTo>
                  <a:lnTo>
                    <a:pt x="873521" y="-306"/>
                  </a:lnTo>
                  <a:lnTo>
                    <a:pt x="873521" y="4106"/>
                  </a:lnTo>
                  <a:cubicBezTo>
                    <a:pt x="873521" y="19053"/>
                    <a:pt x="874061" y="34180"/>
                    <a:pt x="874061" y="49126"/>
                  </a:cubicBezTo>
                  <a:cubicBezTo>
                    <a:pt x="875187" y="579413"/>
                    <a:pt x="670428" y="1089441"/>
                    <a:pt x="302941" y="1471748"/>
                  </a:cubicBezTo>
                  <a:lnTo>
                    <a:pt x="299790" y="1474990"/>
                  </a:lnTo>
                  <a:close/>
                </a:path>
              </a:pathLst>
            </a:custGeom>
            <a:solidFill>
              <a:schemeClr val="accent4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3">
              <a:extLst>
                <a:ext uri="{FF2B5EF4-FFF2-40B4-BE49-F238E27FC236}">
                  <a16:creationId xmlns:a16="http://schemas.microsoft.com/office/drawing/2014/main" id="{50228BDD-2D02-76B9-7364-EF6049A8FB58}"/>
                </a:ext>
              </a:extLst>
            </p:cNvPr>
            <p:cNvSpPr/>
            <p:nvPr/>
          </p:nvSpPr>
          <p:spPr>
            <a:xfrm>
              <a:off x="9970082" y="1939794"/>
              <a:ext cx="937219" cy="1538683"/>
            </a:xfrm>
            <a:custGeom>
              <a:avLst/>
              <a:gdLst>
                <a:gd name="connsiteX0" fmla="*/ 726127 w 937219"/>
                <a:gd name="connsiteY0" fmla="*/ 1538378 h 1538683"/>
                <a:gd name="connsiteX1" fmla="*/ 631675 w 937219"/>
                <a:gd name="connsiteY1" fmla="*/ 1448338 h 1538683"/>
                <a:gd name="connsiteX2" fmla="*/ 513994 w 937219"/>
                <a:gd name="connsiteY2" fmla="*/ 1448338 h 1538683"/>
                <a:gd name="connsiteX3" fmla="*/ 513994 w 937219"/>
                <a:gd name="connsiteY3" fmla="*/ 1443926 h 1538683"/>
                <a:gd name="connsiteX4" fmla="*/ 3290 w 937219"/>
                <a:gd name="connsiteY4" fmla="*/ 302497 h 1538683"/>
                <a:gd name="connsiteX5" fmla="*/ -131 w 937219"/>
                <a:gd name="connsiteY5" fmla="*/ 299345 h 1538683"/>
                <a:gd name="connsiteX6" fmla="*/ 89908 w 937219"/>
                <a:gd name="connsiteY6" fmla="*/ 209306 h 1538683"/>
                <a:gd name="connsiteX7" fmla="*/ 93060 w 937219"/>
                <a:gd name="connsiteY7" fmla="*/ 212548 h 1538683"/>
                <a:gd name="connsiteX8" fmla="*/ 214073 w 937219"/>
                <a:gd name="connsiteY8" fmla="*/ 212548 h 1538683"/>
                <a:gd name="connsiteX9" fmla="*/ 214073 w 937219"/>
                <a:gd name="connsiteY9" fmla="*/ 91535 h 1538683"/>
                <a:gd name="connsiteX10" fmla="*/ 210831 w 937219"/>
                <a:gd name="connsiteY10" fmla="*/ 88383 h 1538683"/>
                <a:gd name="connsiteX11" fmla="*/ 299520 w 937219"/>
                <a:gd name="connsiteY11" fmla="*/ -306 h 1538683"/>
                <a:gd name="connsiteX12" fmla="*/ 302672 w 937219"/>
                <a:gd name="connsiteY12" fmla="*/ 2756 h 1538683"/>
                <a:gd name="connsiteX13" fmla="*/ 334995 w 937219"/>
                <a:gd name="connsiteY13" fmla="*/ 34269 h 1538683"/>
                <a:gd name="connsiteX14" fmla="*/ 937089 w 937219"/>
                <a:gd name="connsiteY14" fmla="*/ 1443926 h 1538683"/>
                <a:gd name="connsiteX15" fmla="*/ 937089 w 937219"/>
                <a:gd name="connsiteY15" fmla="*/ 1448519 h 1538683"/>
                <a:gd name="connsiteX16" fmla="*/ 820038 w 937219"/>
                <a:gd name="connsiteY16" fmla="*/ 1448519 h 1538683"/>
                <a:gd name="connsiteX17" fmla="*/ 726127 w 937219"/>
                <a:gd name="connsiteY17" fmla="*/ 1538378 h 153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37219" h="1538683">
                  <a:moveTo>
                    <a:pt x="726127" y="1538378"/>
                  </a:moveTo>
                  <a:cubicBezTo>
                    <a:pt x="675678" y="1538341"/>
                    <a:pt x="634124" y="1498733"/>
                    <a:pt x="631675" y="1448338"/>
                  </a:cubicBezTo>
                  <a:lnTo>
                    <a:pt x="513994" y="1448338"/>
                  </a:lnTo>
                  <a:lnTo>
                    <a:pt x="513994" y="1443926"/>
                  </a:lnTo>
                  <a:cubicBezTo>
                    <a:pt x="503054" y="1010513"/>
                    <a:pt x="319148" y="599483"/>
                    <a:pt x="3290" y="302497"/>
                  </a:cubicBezTo>
                  <a:lnTo>
                    <a:pt x="-131" y="299345"/>
                  </a:lnTo>
                  <a:lnTo>
                    <a:pt x="89908" y="209306"/>
                  </a:lnTo>
                  <a:lnTo>
                    <a:pt x="93060" y="212548"/>
                  </a:lnTo>
                  <a:cubicBezTo>
                    <a:pt x="126473" y="245961"/>
                    <a:pt x="180659" y="245961"/>
                    <a:pt x="214073" y="212548"/>
                  </a:cubicBezTo>
                  <a:cubicBezTo>
                    <a:pt x="247486" y="179134"/>
                    <a:pt x="247486" y="124948"/>
                    <a:pt x="214073" y="91535"/>
                  </a:cubicBezTo>
                  <a:lnTo>
                    <a:pt x="210831" y="88383"/>
                  </a:lnTo>
                  <a:lnTo>
                    <a:pt x="299520" y="-306"/>
                  </a:lnTo>
                  <a:lnTo>
                    <a:pt x="302672" y="2756"/>
                  </a:lnTo>
                  <a:cubicBezTo>
                    <a:pt x="312395" y="11760"/>
                    <a:pt x="322660" y="21844"/>
                    <a:pt x="334995" y="34269"/>
                  </a:cubicBezTo>
                  <a:cubicBezTo>
                    <a:pt x="710784" y="408374"/>
                    <a:pt x="926644" y="913774"/>
                    <a:pt x="937089" y="1443926"/>
                  </a:cubicBezTo>
                  <a:lnTo>
                    <a:pt x="937089" y="1448519"/>
                  </a:lnTo>
                  <a:lnTo>
                    <a:pt x="820038" y="1448519"/>
                  </a:lnTo>
                  <a:cubicBezTo>
                    <a:pt x="817507" y="1498634"/>
                    <a:pt x="776305" y="1538062"/>
                    <a:pt x="726127" y="1538378"/>
                  </a:cubicBezTo>
                  <a:close/>
                </a:path>
              </a:pathLst>
            </a:custGeom>
            <a:solidFill>
              <a:schemeClr val="accent3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2">
              <a:extLst>
                <a:ext uri="{FF2B5EF4-FFF2-40B4-BE49-F238E27FC236}">
                  <a16:creationId xmlns:a16="http://schemas.microsoft.com/office/drawing/2014/main" id="{8C71D293-9D7E-270A-C1B8-A1075ECB45A8}"/>
                </a:ext>
              </a:extLst>
            </p:cNvPr>
            <p:cNvSpPr/>
            <p:nvPr/>
          </p:nvSpPr>
          <p:spPr>
            <a:xfrm>
              <a:off x="8800831" y="1371641"/>
              <a:ext cx="1475295" cy="874106"/>
            </a:xfrm>
            <a:custGeom>
              <a:avLst/>
              <a:gdLst>
                <a:gd name="connsiteX0" fmla="*/ 1172452 w 1475295"/>
                <a:gd name="connsiteY0" fmla="*/ 870650 h 874106"/>
                <a:gd name="connsiteX1" fmla="*/ 49570 w 1475295"/>
                <a:gd name="connsiteY1" fmla="*/ 422794 h 874106"/>
                <a:gd name="connsiteX2" fmla="*/ 4551 w 1475295"/>
                <a:gd name="connsiteY2" fmla="*/ 423424 h 874106"/>
                <a:gd name="connsiteX3" fmla="*/ -131 w 1475295"/>
                <a:gd name="connsiteY3" fmla="*/ 423424 h 874106"/>
                <a:gd name="connsiteX4" fmla="*/ -131 w 1475295"/>
                <a:gd name="connsiteY4" fmla="*/ 296739 h 874106"/>
                <a:gd name="connsiteX5" fmla="*/ 4371 w 1475295"/>
                <a:gd name="connsiteY5" fmla="*/ 296739 h 874106"/>
                <a:gd name="connsiteX6" fmla="*/ 89908 w 1475295"/>
                <a:gd name="connsiteY6" fmla="*/ 211201 h 874106"/>
                <a:gd name="connsiteX7" fmla="*/ 4371 w 1475295"/>
                <a:gd name="connsiteY7" fmla="*/ 125664 h 874106"/>
                <a:gd name="connsiteX8" fmla="*/ -131 w 1475295"/>
                <a:gd name="connsiteY8" fmla="*/ 125664 h 874106"/>
                <a:gd name="connsiteX9" fmla="*/ -131 w 1475295"/>
                <a:gd name="connsiteY9" fmla="*/ 239 h 874106"/>
                <a:gd name="connsiteX10" fmla="*/ 4281 w 1475295"/>
                <a:gd name="connsiteY10" fmla="*/ 239 h 874106"/>
                <a:gd name="connsiteX11" fmla="*/ 49300 w 1475295"/>
                <a:gd name="connsiteY11" fmla="*/ -301 h 874106"/>
                <a:gd name="connsiteX12" fmla="*/ 1471923 w 1475295"/>
                <a:gd name="connsiteY12" fmla="*/ 570819 h 874106"/>
                <a:gd name="connsiteX13" fmla="*/ 1475164 w 1475295"/>
                <a:gd name="connsiteY13" fmla="*/ 573970 h 874106"/>
                <a:gd name="connsiteX14" fmla="*/ 1392688 w 1475295"/>
                <a:gd name="connsiteY14" fmla="*/ 656536 h 874106"/>
                <a:gd name="connsiteX15" fmla="*/ 1385881 w 1475295"/>
                <a:gd name="connsiteY15" fmla="*/ 790065 h 874106"/>
                <a:gd name="connsiteX16" fmla="*/ 1259160 w 1475295"/>
                <a:gd name="connsiteY16" fmla="*/ 790065 h 874106"/>
                <a:gd name="connsiteX17" fmla="*/ 1175423 w 1475295"/>
                <a:gd name="connsiteY17" fmla="*/ 873801 h 874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475295" h="874106">
                  <a:moveTo>
                    <a:pt x="1172452" y="870650"/>
                  </a:moveTo>
                  <a:cubicBezTo>
                    <a:pt x="869550" y="582713"/>
                    <a:pt x="467488" y="422352"/>
                    <a:pt x="49570" y="422794"/>
                  </a:cubicBezTo>
                  <a:cubicBezTo>
                    <a:pt x="33363" y="422794"/>
                    <a:pt x="18687" y="422794"/>
                    <a:pt x="4551" y="423424"/>
                  </a:cubicBezTo>
                  <a:lnTo>
                    <a:pt x="-131" y="423424"/>
                  </a:lnTo>
                  <a:lnTo>
                    <a:pt x="-131" y="296739"/>
                  </a:lnTo>
                  <a:lnTo>
                    <a:pt x="4371" y="296739"/>
                  </a:lnTo>
                  <a:cubicBezTo>
                    <a:pt x="51614" y="296739"/>
                    <a:pt x="89908" y="258445"/>
                    <a:pt x="89908" y="211201"/>
                  </a:cubicBezTo>
                  <a:cubicBezTo>
                    <a:pt x="89908" y="163957"/>
                    <a:pt x="51614" y="125664"/>
                    <a:pt x="4371" y="125664"/>
                  </a:cubicBezTo>
                  <a:lnTo>
                    <a:pt x="-131" y="125664"/>
                  </a:lnTo>
                  <a:lnTo>
                    <a:pt x="-131" y="239"/>
                  </a:lnTo>
                  <a:lnTo>
                    <a:pt x="4281" y="239"/>
                  </a:lnTo>
                  <a:cubicBezTo>
                    <a:pt x="19227" y="239"/>
                    <a:pt x="34354" y="-301"/>
                    <a:pt x="49300" y="-301"/>
                  </a:cubicBezTo>
                  <a:cubicBezTo>
                    <a:pt x="579587" y="-1400"/>
                    <a:pt x="1089597" y="203350"/>
                    <a:pt x="1471923" y="570819"/>
                  </a:cubicBezTo>
                  <a:lnTo>
                    <a:pt x="1475164" y="573970"/>
                  </a:lnTo>
                  <a:lnTo>
                    <a:pt x="1392688" y="656536"/>
                  </a:lnTo>
                  <a:cubicBezTo>
                    <a:pt x="1427686" y="695289"/>
                    <a:pt x="1424634" y="755066"/>
                    <a:pt x="1385881" y="790065"/>
                  </a:cubicBezTo>
                  <a:cubicBezTo>
                    <a:pt x="1349892" y="822569"/>
                    <a:pt x="1295148" y="822569"/>
                    <a:pt x="1259160" y="790065"/>
                  </a:cubicBezTo>
                  <a:lnTo>
                    <a:pt x="1175423" y="873801"/>
                  </a:lnTo>
                  <a:close/>
                </a:path>
              </a:pathLst>
            </a:custGeom>
            <a:solidFill>
              <a:schemeClr val="accent2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1">
              <a:extLst>
                <a:ext uri="{FF2B5EF4-FFF2-40B4-BE49-F238E27FC236}">
                  <a16:creationId xmlns:a16="http://schemas.microsoft.com/office/drawing/2014/main" id="{DBE2799E-A805-9610-9F61-C9D690A48D81}"/>
                </a:ext>
              </a:extLst>
            </p:cNvPr>
            <p:cNvSpPr/>
            <p:nvPr/>
          </p:nvSpPr>
          <p:spPr>
            <a:xfrm>
              <a:off x="7361191" y="1372186"/>
              <a:ext cx="1543365" cy="937399"/>
            </a:xfrm>
            <a:custGeom>
              <a:avLst/>
              <a:gdLst>
                <a:gd name="connsiteX0" fmla="*/ 209480 w 1543365"/>
                <a:gd name="connsiteY0" fmla="*/ 846785 h 937399"/>
                <a:gd name="connsiteX1" fmla="*/ 212722 w 1543365"/>
                <a:gd name="connsiteY1" fmla="*/ 843633 h 937399"/>
                <a:gd name="connsiteX2" fmla="*/ 212434 w 1543365"/>
                <a:gd name="connsiteY2" fmla="*/ 722666 h 937399"/>
                <a:gd name="connsiteX3" fmla="*/ 91709 w 1543365"/>
                <a:gd name="connsiteY3" fmla="*/ 722711 h 937399"/>
                <a:gd name="connsiteX4" fmla="*/ 88557 w 1543365"/>
                <a:gd name="connsiteY4" fmla="*/ 725952 h 937399"/>
                <a:gd name="connsiteX5" fmla="*/ -131 w 1543365"/>
                <a:gd name="connsiteY5" fmla="*/ 637263 h 937399"/>
                <a:gd name="connsiteX6" fmla="*/ 2930 w 1543365"/>
                <a:gd name="connsiteY6" fmla="*/ 634112 h 937399"/>
                <a:gd name="connsiteX7" fmla="*/ 34444 w 1543365"/>
                <a:gd name="connsiteY7" fmla="*/ 601788 h 937399"/>
                <a:gd name="connsiteX8" fmla="*/ 1444101 w 1543365"/>
                <a:gd name="connsiteY8" fmla="*/ -306 h 937399"/>
                <a:gd name="connsiteX9" fmla="*/ 1448692 w 1543365"/>
                <a:gd name="connsiteY9" fmla="*/ -306 h 937399"/>
                <a:gd name="connsiteX10" fmla="*/ 1448692 w 1543365"/>
                <a:gd name="connsiteY10" fmla="*/ 116746 h 937399"/>
                <a:gd name="connsiteX11" fmla="*/ 1543234 w 1543365"/>
                <a:gd name="connsiteY11" fmla="*/ 211287 h 937399"/>
                <a:gd name="connsiteX12" fmla="*/ 1448692 w 1543365"/>
                <a:gd name="connsiteY12" fmla="*/ 305828 h 937399"/>
                <a:gd name="connsiteX13" fmla="*/ 1448692 w 1543365"/>
                <a:gd name="connsiteY13" fmla="*/ 423510 h 937399"/>
                <a:gd name="connsiteX14" fmla="*/ 1444281 w 1543365"/>
                <a:gd name="connsiteY14" fmla="*/ 423510 h 937399"/>
                <a:gd name="connsiteX15" fmla="*/ 303031 w 1543365"/>
                <a:gd name="connsiteY15" fmla="*/ 933673 h 937399"/>
                <a:gd name="connsiteX16" fmla="*/ 299880 w 1543365"/>
                <a:gd name="connsiteY16" fmla="*/ 937094 h 937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43365" h="937399">
                  <a:moveTo>
                    <a:pt x="209480" y="846785"/>
                  </a:moveTo>
                  <a:lnTo>
                    <a:pt x="212722" y="843633"/>
                  </a:lnTo>
                  <a:cubicBezTo>
                    <a:pt x="246045" y="810148"/>
                    <a:pt x="245919" y="755989"/>
                    <a:pt x="212434" y="722666"/>
                  </a:cubicBezTo>
                  <a:cubicBezTo>
                    <a:pt x="179038" y="689441"/>
                    <a:pt x="125069" y="689459"/>
                    <a:pt x="91709" y="722711"/>
                  </a:cubicBezTo>
                  <a:lnTo>
                    <a:pt x="88557" y="725952"/>
                  </a:lnTo>
                  <a:lnTo>
                    <a:pt x="-131" y="637263"/>
                  </a:lnTo>
                  <a:lnTo>
                    <a:pt x="2930" y="634112"/>
                  </a:lnTo>
                  <a:cubicBezTo>
                    <a:pt x="11934" y="624387"/>
                    <a:pt x="22018" y="614123"/>
                    <a:pt x="34444" y="601788"/>
                  </a:cubicBezTo>
                  <a:cubicBezTo>
                    <a:pt x="408576" y="226044"/>
                    <a:pt x="913958" y="10184"/>
                    <a:pt x="1444101" y="-306"/>
                  </a:cubicBezTo>
                  <a:lnTo>
                    <a:pt x="1448692" y="-306"/>
                  </a:lnTo>
                  <a:lnTo>
                    <a:pt x="1448692" y="116746"/>
                  </a:lnTo>
                  <a:cubicBezTo>
                    <a:pt x="1500906" y="116746"/>
                    <a:pt x="1543234" y="159073"/>
                    <a:pt x="1543234" y="211287"/>
                  </a:cubicBezTo>
                  <a:cubicBezTo>
                    <a:pt x="1543234" y="263501"/>
                    <a:pt x="1500906" y="305828"/>
                    <a:pt x="1448692" y="305828"/>
                  </a:cubicBezTo>
                  <a:lnTo>
                    <a:pt x="1448692" y="423510"/>
                  </a:lnTo>
                  <a:lnTo>
                    <a:pt x="1444281" y="423510"/>
                  </a:lnTo>
                  <a:cubicBezTo>
                    <a:pt x="1010984" y="434269"/>
                    <a:pt x="600017" y="617977"/>
                    <a:pt x="303031" y="933673"/>
                  </a:cubicBezTo>
                  <a:lnTo>
                    <a:pt x="299880" y="937094"/>
                  </a:lnTo>
                  <a:close/>
                </a:path>
              </a:pathLst>
            </a:custGeom>
            <a:solidFill>
              <a:schemeClr val="accent1"/>
            </a:solidFill>
            <a:ln w="90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6" name="H">
            <a:extLst>
              <a:ext uri="{FF2B5EF4-FFF2-40B4-BE49-F238E27FC236}">
                <a16:creationId xmlns:a16="http://schemas.microsoft.com/office/drawing/2014/main" id="{077AF543-104E-C9F2-5249-341FD2124508}"/>
              </a:ext>
            </a:extLst>
          </p:cNvPr>
          <p:cNvSpPr txBox="1"/>
          <p:nvPr/>
        </p:nvSpPr>
        <p:spPr>
          <a:xfrm>
            <a:off x="5763282" y="2353795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h</a:t>
            </a:r>
          </a:p>
        </p:txBody>
      </p:sp>
      <p:sp>
        <p:nvSpPr>
          <p:cNvPr id="47" name="G">
            <a:extLst>
              <a:ext uri="{FF2B5EF4-FFF2-40B4-BE49-F238E27FC236}">
                <a16:creationId xmlns:a16="http://schemas.microsoft.com/office/drawing/2014/main" id="{B83B3555-89CC-2D52-5DC0-0C3CEF60254D}"/>
              </a:ext>
            </a:extLst>
          </p:cNvPr>
          <p:cNvSpPr txBox="1"/>
          <p:nvPr/>
        </p:nvSpPr>
        <p:spPr>
          <a:xfrm>
            <a:off x="5771139" y="4243735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g</a:t>
            </a:r>
          </a:p>
        </p:txBody>
      </p:sp>
      <p:sp>
        <p:nvSpPr>
          <p:cNvPr id="48" name="F">
            <a:extLst>
              <a:ext uri="{FF2B5EF4-FFF2-40B4-BE49-F238E27FC236}">
                <a16:creationId xmlns:a16="http://schemas.microsoft.com/office/drawing/2014/main" id="{B3E7F599-F1C1-DCC9-E50B-BE05C346564E}"/>
              </a:ext>
            </a:extLst>
          </p:cNvPr>
          <p:cNvSpPr txBox="1"/>
          <p:nvPr/>
        </p:nvSpPr>
        <p:spPr>
          <a:xfrm>
            <a:off x="6963190" y="547588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f</a:t>
            </a:r>
          </a:p>
        </p:txBody>
      </p:sp>
      <p:sp>
        <p:nvSpPr>
          <p:cNvPr id="49" name="E">
            <a:extLst>
              <a:ext uri="{FF2B5EF4-FFF2-40B4-BE49-F238E27FC236}">
                <a16:creationId xmlns:a16="http://schemas.microsoft.com/office/drawing/2014/main" id="{8EF56CB9-4A9C-E55F-7E62-3AEEFAB55478}"/>
              </a:ext>
            </a:extLst>
          </p:cNvPr>
          <p:cNvSpPr txBox="1"/>
          <p:nvPr/>
        </p:nvSpPr>
        <p:spPr>
          <a:xfrm>
            <a:off x="9133129" y="547588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e</a:t>
            </a:r>
          </a:p>
        </p:txBody>
      </p:sp>
      <p:sp>
        <p:nvSpPr>
          <p:cNvPr id="50" name="D">
            <a:extLst>
              <a:ext uri="{FF2B5EF4-FFF2-40B4-BE49-F238E27FC236}">
                <a16:creationId xmlns:a16="http://schemas.microsoft.com/office/drawing/2014/main" id="{037D4704-60F2-74F7-701D-A0E29200B8AE}"/>
              </a:ext>
            </a:extLst>
          </p:cNvPr>
          <p:cNvSpPr txBox="1"/>
          <p:nvPr/>
        </p:nvSpPr>
        <p:spPr>
          <a:xfrm>
            <a:off x="10288274" y="4243735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d</a:t>
            </a:r>
          </a:p>
        </p:txBody>
      </p:sp>
      <p:sp>
        <p:nvSpPr>
          <p:cNvPr id="51" name="C">
            <a:extLst>
              <a:ext uri="{FF2B5EF4-FFF2-40B4-BE49-F238E27FC236}">
                <a16:creationId xmlns:a16="http://schemas.microsoft.com/office/drawing/2014/main" id="{985276A3-CB16-62D8-2B14-49987C418855}"/>
              </a:ext>
            </a:extLst>
          </p:cNvPr>
          <p:cNvSpPr txBox="1"/>
          <p:nvPr/>
        </p:nvSpPr>
        <p:spPr>
          <a:xfrm>
            <a:off x="10293416" y="2353795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c</a:t>
            </a:r>
          </a:p>
        </p:txBody>
      </p:sp>
      <p:sp>
        <p:nvSpPr>
          <p:cNvPr id="52" name="B">
            <a:extLst>
              <a:ext uri="{FF2B5EF4-FFF2-40B4-BE49-F238E27FC236}">
                <a16:creationId xmlns:a16="http://schemas.microsoft.com/office/drawing/2014/main" id="{F055EBC7-2B99-7F7A-87F6-6B216C913E9C}"/>
              </a:ext>
            </a:extLst>
          </p:cNvPr>
          <p:cNvSpPr txBox="1"/>
          <p:nvPr/>
        </p:nvSpPr>
        <p:spPr>
          <a:xfrm>
            <a:off x="9016765" y="101737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b</a:t>
            </a:r>
          </a:p>
        </p:txBody>
      </p:sp>
      <p:sp>
        <p:nvSpPr>
          <p:cNvPr id="53" name="A">
            <a:extLst>
              <a:ext uri="{FF2B5EF4-FFF2-40B4-BE49-F238E27FC236}">
                <a16:creationId xmlns:a16="http://schemas.microsoft.com/office/drawing/2014/main" id="{7FDE910C-212A-DE37-6114-8D55CF5163FB}"/>
              </a:ext>
            </a:extLst>
          </p:cNvPr>
          <p:cNvSpPr txBox="1"/>
          <p:nvPr/>
        </p:nvSpPr>
        <p:spPr>
          <a:xfrm>
            <a:off x="7019012" y="1017374"/>
            <a:ext cx="278126" cy="2772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200" dirty="0">
                <a:latin typeface="+mj-lt"/>
              </a:rPr>
              <a:t>a</a:t>
            </a:r>
          </a:p>
        </p:txBody>
      </p:sp>
      <p:sp>
        <p:nvSpPr>
          <p:cNvPr id="42" name="TextBox 8">
            <a:extLst>
              <a:ext uri="{FF2B5EF4-FFF2-40B4-BE49-F238E27FC236}">
                <a16:creationId xmlns:a16="http://schemas.microsoft.com/office/drawing/2014/main" id="{796EA11E-4A00-031E-D215-CDE728E52F67}"/>
              </a:ext>
            </a:extLst>
          </p:cNvPr>
          <p:cNvSpPr txBox="1"/>
          <p:nvPr/>
        </p:nvSpPr>
        <p:spPr>
          <a:xfrm rot="17580000">
            <a:off x="5850866" y="2463714"/>
            <a:ext cx="1585584" cy="69369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2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2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0" name="TextBox 7">
            <a:extLst>
              <a:ext uri="{FF2B5EF4-FFF2-40B4-BE49-F238E27FC236}">
                <a16:creationId xmlns:a16="http://schemas.microsoft.com/office/drawing/2014/main" id="{BBFD14F9-0296-A114-91D2-22FBEC1D3125}"/>
              </a:ext>
            </a:extLst>
          </p:cNvPr>
          <p:cNvSpPr txBox="1"/>
          <p:nvPr/>
        </p:nvSpPr>
        <p:spPr>
          <a:xfrm rot="4020000">
            <a:off x="5811769" y="3721801"/>
            <a:ext cx="1585584" cy="69369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2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2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4" name="TextBox 6">
            <a:extLst>
              <a:ext uri="{FF2B5EF4-FFF2-40B4-BE49-F238E27FC236}">
                <a16:creationId xmlns:a16="http://schemas.microsoft.com/office/drawing/2014/main" id="{5E3BE5BA-1805-1C80-AF5D-5C0CE36E6C30}"/>
              </a:ext>
            </a:extLst>
          </p:cNvPr>
          <p:cNvSpPr txBox="1"/>
          <p:nvPr/>
        </p:nvSpPr>
        <p:spPr>
          <a:xfrm rot="1320000">
            <a:off x="6745553" y="4639014"/>
            <a:ext cx="1585584" cy="69369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200" b="1" cap="all" dirty="0">
                <a:solidFill>
                  <a:schemeClr val="accent2"/>
                </a:solidFill>
                <a:latin typeface="+mj-lt"/>
              </a:rPr>
              <a:t>Sample text </a:t>
            </a:r>
            <a:endParaRPr lang="en-US" sz="1200" b="1" cap="all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BE9C82B9-B25A-058B-9EDC-F7F274980790}"/>
              </a:ext>
            </a:extLst>
          </p:cNvPr>
          <p:cNvSpPr txBox="1"/>
          <p:nvPr/>
        </p:nvSpPr>
        <p:spPr>
          <a:xfrm rot="20160000">
            <a:off x="8049730" y="4627535"/>
            <a:ext cx="1585584" cy="69416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2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2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1" name="TextBox 4">
            <a:extLst>
              <a:ext uri="{FF2B5EF4-FFF2-40B4-BE49-F238E27FC236}">
                <a16:creationId xmlns:a16="http://schemas.microsoft.com/office/drawing/2014/main" id="{B8EEA3AE-8867-C58F-EF91-C1C8245B1762}"/>
              </a:ext>
            </a:extLst>
          </p:cNvPr>
          <p:cNvSpPr txBox="1"/>
          <p:nvPr/>
        </p:nvSpPr>
        <p:spPr>
          <a:xfrm rot="17520000">
            <a:off x="8938203" y="3696811"/>
            <a:ext cx="1585584" cy="69369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Down">
              <a:avLst/>
            </a:prstTxWarp>
            <a:noAutofit/>
          </a:bodyPr>
          <a:lstStyle/>
          <a:p>
            <a:pPr algn="ctr"/>
            <a:r>
              <a:rPr lang="en-GB" sz="12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2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3" name="TextBox 3">
            <a:extLst>
              <a:ext uri="{FF2B5EF4-FFF2-40B4-BE49-F238E27FC236}">
                <a16:creationId xmlns:a16="http://schemas.microsoft.com/office/drawing/2014/main" id="{FD43F222-DC6D-4A41-ACF5-79F0FD0AE73C}"/>
              </a:ext>
            </a:extLst>
          </p:cNvPr>
          <p:cNvSpPr txBox="1"/>
          <p:nvPr/>
        </p:nvSpPr>
        <p:spPr>
          <a:xfrm rot="4020000">
            <a:off x="8889729" y="2463714"/>
            <a:ext cx="1585584" cy="69369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2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2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9" name="TextBox 2">
            <a:extLst>
              <a:ext uri="{FF2B5EF4-FFF2-40B4-BE49-F238E27FC236}">
                <a16:creationId xmlns:a16="http://schemas.microsoft.com/office/drawing/2014/main" id="{0E22BC36-BFBE-3CA5-F82B-29995185501D}"/>
              </a:ext>
            </a:extLst>
          </p:cNvPr>
          <p:cNvSpPr txBox="1"/>
          <p:nvPr/>
        </p:nvSpPr>
        <p:spPr>
          <a:xfrm rot="1320000">
            <a:off x="7977471" y="1574613"/>
            <a:ext cx="1585584" cy="69369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2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2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8" name="TextBox 1">
            <a:extLst>
              <a:ext uri="{FF2B5EF4-FFF2-40B4-BE49-F238E27FC236}">
                <a16:creationId xmlns:a16="http://schemas.microsoft.com/office/drawing/2014/main" id="{83DA2F0A-D773-F191-87D4-08F5BF41F865}"/>
              </a:ext>
            </a:extLst>
          </p:cNvPr>
          <p:cNvSpPr txBox="1"/>
          <p:nvPr/>
        </p:nvSpPr>
        <p:spPr>
          <a:xfrm rot="20220000">
            <a:off x="6742353" y="1570966"/>
            <a:ext cx="1585584" cy="69369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prstTxWarp prst="textArchUp">
              <a:avLst>
                <a:gd name="adj" fmla="val 10859669"/>
              </a:avLst>
            </a:prstTxWarp>
            <a:noAutofit/>
          </a:bodyPr>
          <a:lstStyle/>
          <a:p>
            <a:pPr algn="ctr"/>
            <a:r>
              <a:rPr lang="en-GB" sz="1200" b="1" cap="all" dirty="0">
                <a:solidFill>
                  <a:schemeClr val="bg1"/>
                </a:solidFill>
                <a:latin typeface="+mj-lt"/>
              </a:rPr>
              <a:t>Sample text </a:t>
            </a:r>
            <a:endParaRPr lang="en-US" sz="1200" b="1" cap="al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5" name="Magnifying Glass">
            <a:extLst>
              <a:ext uri="{FF2B5EF4-FFF2-40B4-BE49-F238E27FC236}">
                <a16:creationId xmlns:a16="http://schemas.microsoft.com/office/drawing/2014/main" id="{644CB2CD-B722-E2AD-153C-3E82BC4E149C}"/>
              </a:ext>
            </a:extLst>
          </p:cNvPr>
          <p:cNvSpPr>
            <a:spLocks noChangeAspect="1"/>
          </p:cNvSpPr>
          <p:nvPr/>
        </p:nvSpPr>
        <p:spPr>
          <a:xfrm>
            <a:off x="8420915" y="4290933"/>
            <a:ext cx="299392" cy="299392"/>
          </a:xfrm>
          <a:custGeom>
            <a:avLst/>
            <a:gdLst>
              <a:gd name="connsiteX0" fmla="*/ 327911 w 330200"/>
              <a:gd name="connsiteY0" fmla="*/ 317057 h 330200"/>
              <a:gd name="connsiteX1" fmla="*/ 245455 w 330200"/>
              <a:gd name="connsiteY1" fmla="*/ 234507 h 330200"/>
              <a:gd name="connsiteX2" fmla="*/ 245455 w 330200"/>
              <a:gd name="connsiteY2" fmla="*/ 234507 h 330200"/>
              <a:gd name="connsiteX3" fmla="*/ 234507 w 330200"/>
              <a:gd name="connsiteY3" fmla="*/ 35878 h 330200"/>
              <a:gd name="connsiteX4" fmla="*/ 35878 w 330200"/>
              <a:gd name="connsiteY4" fmla="*/ 46826 h 330200"/>
              <a:gd name="connsiteX5" fmla="*/ 46826 w 330200"/>
              <a:gd name="connsiteY5" fmla="*/ 245455 h 330200"/>
              <a:gd name="connsiteX6" fmla="*/ 233662 w 330200"/>
              <a:gd name="connsiteY6" fmla="*/ 246206 h 330200"/>
              <a:gd name="connsiteX7" fmla="*/ 233662 w 330200"/>
              <a:gd name="connsiteY7" fmla="*/ 246206 h 330200"/>
              <a:gd name="connsiteX8" fmla="*/ 316212 w 330200"/>
              <a:gd name="connsiteY8" fmla="*/ 328756 h 330200"/>
              <a:gd name="connsiteX9" fmla="*/ 327686 w 330200"/>
              <a:gd name="connsiteY9" fmla="*/ 328886 h 330200"/>
              <a:gd name="connsiteX10" fmla="*/ 327816 w 330200"/>
              <a:gd name="connsiteY10" fmla="*/ 328756 h 330200"/>
              <a:gd name="connsiteX11" fmla="*/ 328272 w 330200"/>
              <a:gd name="connsiteY11" fmla="*/ 317424 h 330200"/>
              <a:gd name="connsiteX12" fmla="*/ 327911 w 330200"/>
              <a:gd name="connsiteY12" fmla="*/ 317057 h 330200"/>
              <a:gd name="connsiteX13" fmla="*/ 140546 w 330200"/>
              <a:gd name="connsiteY13" fmla="*/ 265074 h 330200"/>
              <a:gd name="connsiteX14" fmla="*/ 16579 w 330200"/>
              <a:gd name="connsiteY14" fmla="*/ 141296 h 330200"/>
              <a:gd name="connsiteX15" fmla="*/ 140357 w 330200"/>
              <a:gd name="connsiteY15" fmla="*/ 17330 h 330200"/>
              <a:gd name="connsiteX16" fmla="*/ 264324 w 330200"/>
              <a:gd name="connsiteY16" fmla="*/ 141108 h 330200"/>
              <a:gd name="connsiteX17" fmla="*/ 264324 w 330200"/>
              <a:gd name="connsiteY17" fmla="*/ 141296 h 330200"/>
              <a:gd name="connsiteX18" fmla="*/ 140546 w 330200"/>
              <a:gd name="connsiteY18" fmla="*/ 265074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0200" h="330200">
                <a:moveTo>
                  <a:pt x="327911" y="317057"/>
                </a:moveTo>
                <a:lnTo>
                  <a:pt x="245455" y="234507"/>
                </a:lnTo>
                <a:lnTo>
                  <a:pt x="245455" y="234507"/>
                </a:lnTo>
                <a:cubicBezTo>
                  <a:pt x="297282" y="176634"/>
                  <a:pt x="292380" y="87705"/>
                  <a:pt x="234507" y="35878"/>
                </a:cubicBezTo>
                <a:cubicBezTo>
                  <a:pt x="176634" y="-15949"/>
                  <a:pt x="87705" y="-11047"/>
                  <a:pt x="35878" y="46826"/>
                </a:cubicBezTo>
                <a:cubicBezTo>
                  <a:pt x="-15949" y="104699"/>
                  <a:pt x="-11047" y="193629"/>
                  <a:pt x="46826" y="245455"/>
                </a:cubicBezTo>
                <a:cubicBezTo>
                  <a:pt x="99921" y="293003"/>
                  <a:pt x="180187" y="293325"/>
                  <a:pt x="233662" y="246206"/>
                </a:cubicBezTo>
                <a:lnTo>
                  <a:pt x="233662" y="246206"/>
                </a:lnTo>
                <a:lnTo>
                  <a:pt x="316212" y="328756"/>
                </a:lnTo>
                <a:cubicBezTo>
                  <a:pt x="319345" y="331960"/>
                  <a:pt x="324481" y="332018"/>
                  <a:pt x="327686" y="328886"/>
                </a:cubicBezTo>
                <a:cubicBezTo>
                  <a:pt x="327730" y="328843"/>
                  <a:pt x="327773" y="328800"/>
                  <a:pt x="327816" y="328756"/>
                </a:cubicBezTo>
                <a:cubicBezTo>
                  <a:pt x="331071" y="325752"/>
                  <a:pt x="331275" y="320679"/>
                  <a:pt x="328272" y="317424"/>
                </a:cubicBezTo>
                <a:cubicBezTo>
                  <a:pt x="328155" y="317298"/>
                  <a:pt x="328035" y="317175"/>
                  <a:pt x="327911" y="317057"/>
                </a:cubicBezTo>
                <a:close/>
                <a:moveTo>
                  <a:pt x="140546" y="265074"/>
                </a:moveTo>
                <a:cubicBezTo>
                  <a:pt x="72133" y="265126"/>
                  <a:pt x="16632" y="209709"/>
                  <a:pt x="16579" y="141296"/>
                </a:cubicBezTo>
                <a:cubicBezTo>
                  <a:pt x="16527" y="72884"/>
                  <a:pt x="71945" y="17382"/>
                  <a:pt x="140357" y="17330"/>
                </a:cubicBezTo>
                <a:cubicBezTo>
                  <a:pt x="208770" y="17278"/>
                  <a:pt x="264272" y="72695"/>
                  <a:pt x="264324" y="141108"/>
                </a:cubicBezTo>
                <a:cubicBezTo>
                  <a:pt x="264324" y="141171"/>
                  <a:pt x="264324" y="141233"/>
                  <a:pt x="264324" y="141296"/>
                </a:cubicBezTo>
                <a:cubicBezTo>
                  <a:pt x="264220" y="209614"/>
                  <a:pt x="208863" y="264970"/>
                  <a:pt x="140546" y="265074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" name="Marketing">
            <a:extLst>
              <a:ext uri="{FF2B5EF4-FFF2-40B4-BE49-F238E27FC236}">
                <a16:creationId xmlns:a16="http://schemas.microsoft.com/office/drawing/2014/main" id="{B5CDF8A4-AF4A-F770-DDB9-9EBB6F2AC9BB}"/>
              </a:ext>
            </a:extLst>
          </p:cNvPr>
          <p:cNvSpPr>
            <a:spLocks noChangeAspect="1"/>
          </p:cNvSpPr>
          <p:nvPr/>
        </p:nvSpPr>
        <p:spPr>
          <a:xfrm>
            <a:off x="9072168" y="3728396"/>
            <a:ext cx="288211" cy="243486"/>
          </a:xfrm>
          <a:custGeom>
            <a:avLst/>
            <a:gdLst>
              <a:gd name="connsiteX0" fmla="*/ 82668 w 327961"/>
              <a:gd name="connsiteY0" fmla="*/ 179283 h 277068"/>
              <a:gd name="connsiteX1" fmla="*/ 118331 w 327961"/>
              <a:gd name="connsiteY1" fmla="*/ 260774 h 277068"/>
              <a:gd name="connsiteX2" fmla="*/ 151351 w 327961"/>
              <a:gd name="connsiteY2" fmla="*/ 244476 h 277068"/>
              <a:gd name="connsiteX3" fmla="*/ 122765 w 327961"/>
              <a:gd name="connsiteY3" fmla="*/ 179283 h 277068"/>
              <a:gd name="connsiteX4" fmla="*/ 261921 w 327961"/>
              <a:gd name="connsiteY4" fmla="*/ 89501 h 277068"/>
              <a:gd name="connsiteX5" fmla="*/ 261921 w 327961"/>
              <a:gd name="connsiteY5" fmla="*/ 154696 h 277068"/>
              <a:gd name="connsiteX6" fmla="*/ 270571 w 327961"/>
              <a:gd name="connsiteY6" fmla="*/ 146156 h 277068"/>
              <a:gd name="connsiteX7" fmla="*/ 261921 w 327961"/>
              <a:gd name="connsiteY7" fmla="*/ 89501 h 277068"/>
              <a:gd name="connsiteX8" fmla="*/ 55498 w 327961"/>
              <a:gd name="connsiteY8" fmla="*/ 81492 h 277068"/>
              <a:gd name="connsiteX9" fmla="*/ 16197 w 327961"/>
              <a:gd name="connsiteY9" fmla="*/ 120290 h 277068"/>
              <a:gd name="connsiteX10" fmla="*/ 55498 w 327961"/>
              <a:gd name="connsiteY10" fmla="*/ 162984 h 277068"/>
              <a:gd name="connsiteX11" fmla="*/ 63800 w 327961"/>
              <a:gd name="connsiteY11" fmla="*/ 162984 h 277068"/>
              <a:gd name="connsiteX12" fmla="*/ 63800 w 327961"/>
              <a:gd name="connsiteY12" fmla="*/ 81492 h 277068"/>
              <a:gd name="connsiteX13" fmla="*/ 280788 w 327961"/>
              <a:gd name="connsiteY13" fmla="*/ 45356 h 277068"/>
              <a:gd name="connsiteX14" fmla="*/ 327961 w 327961"/>
              <a:gd name="connsiteY14" fmla="*/ 122191 h 277068"/>
              <a:gd name="connsiteX15" fmla="*/ 280788 w 327961"/>
              <a:gd name="connsiteY15" fmla="*/ 199119 h 277068"/>
              <a:gd name="connsiteX16" fmla="*/ 271354 w 327961"/>
              <a:gd name="connsiteY16" fmla="*/ 185522 h 277068"/>
              <a:gd name="connsiteX17" fmla="*/ 311168 w 327961"/>
              <a:gd name="connsiteY17" fmla="*/ 122191 h 277068"/>
              <a:gd name="connsiteX18" fmla="*/ 271354 w 327961"/>
              <a:gd name="connsiteY18" fmla="*/ 58953 h 277068"/>
              <a:gd name="connsiteX19" fmla="*/ 245411 w 327961"/>
              <a:gd name="connsiteY19" fmla="*/ 16298 h 277068"/>
              <a:gd name="connsiteX20" fmla="*/ 162861 w 327961"/>
              <a:gd name="connsiteY20" fmla="*/ 81492 h 277068"/>
              <a:gd name="connsiteX21" fmla="*/ 80310 w 327961"/>
              <a:gd name="connsiteY21" fmla="*/ 81492 h 277068"/>
              <a:gd name="connsiteX22" fmla="*/ 80310 w 327961"/>
              <a:gd name="connsiteY22" fmla="*/ 162984 h 277068"/>
              <a:gd name="connsiteX23" fmla="*/ 163144 w 327961"/>
              <a:gd name="connsiteY23" fmla="*/ 162984 h 277068"/>
              <a:gd name="connsiteX24" fmla="*/ 245694 w 327961"/>
              <a:gd name="connsiteY24" fmla="*/ 228178 h 277068"/>
              <a:gd name="connsiteX25" fmla="*/ 245411 w 327961"/>
              <a:gd name="connsiteY25" fmla="*/ 0 h 277068"/>
              <a:gd name="connsiteX26" fmla="*/ 252487 w 327961"/>
              <a:gd name="connsiteY26" fmla="*/ 1583 h 277068"/>
              <a:gd name="connsiteX27" fmla="*/ 261921 w 327961"/>
              <a:gd name="connsiteY27" fmla="*/ 16298 h 277068"/>
              <a:gd name="connsiteX28" fmla="*/ 261921 w 327961"/>
              <a:gd name="connsiteY28" fmla="*/ 70968 h 277068"/>
              <a:gd name="connsiteX29" fmla="*/ 294941 w 327961"/>
              <a:gd name="connsiteY29" fmla="*/ 122192 h 277068"/>
              <a:gd name="connsiteX30" fmla="*/ 262015 w 327961"/>
              <a:gd name="connsiteY30" fmla="*/ 173508 h 277068"/>
              <a:gd name="connsiteX31" fmla="*/ 262015 w 327961"/>
              <a:gd name="connsiteY31" fmla="*/ 228178 h 277068"/>
              <a:gd name="connsiteX32" fmla="*/ 252581 w 327961"/>
              <a:gd name="connsiteY32" fmla="*/ 242893 h 277068"/>
              <a:gd name="connsiteX33" fmla="*/ 245411 w 327961"/>
              <a:gd name="connsiteY33" fmla="*/ 244476 h 277068"/>
              <a:gd name="connsiteX34" fmla="*/ 235128 w 327961"/>
              <a:gd name="connsiteY34" fmla="*/ 240937 h 277068"/>
              <a:gd name="connsiteX35" fmla="*/ 157106 w 327961"/>
              <a:gd name="connsiteY35" fmla="*/ 179283 h 277068"/>
              <a:gd name="connsiteX36" fmla="*/ 140973 w 327961"/>
              <a:gd name="connsiteY36" fmla="*/ 179283 h 277068"/>
              <a:gd name="connsiteX37" fmla="*/ 166446 w 327961"/>
              <a:gd name="connsiteY37" fmla="*/ 238050 h 277068"/>
              <a:gd name="connsiteX38" fmla="*/ 158710 w 327961"/>
              <a:gd name="connsiteY38" fmla="*/ 259098 h 277068"/>
              <a:gd name="connsiteX39" fmla="*/ 125690 w 327961"/>
              <a:gd name="connsiteY39" fmla="*/ 275396 h 277068"/>
              <a:gd name="connsiteX40" fmla="*/ 112576 w 327961"/>
              <a:gd name="connsiteY40" fmla="*/ 276048 h 277068"/>
              <a:gd name="connsiteX41" fmla="*/ 103141 w 327961"/>
              <a:gd name="connsiteY41" fmla="*/ 267201 h 277068"/>
              <a:gd name="connsiteX42" fmla="*/ 64932 w 327961"/>
              <a:gd name="connsiteY42" fmla="*/ 179283 h 277068"/>
              <a:gd name="connsiteX43" fmla="*/ 55498 w 327961"/>
              <a:gd name="connsiteY43" fmla="*/ 179283 h 277068"/>
              <a:gd name="connsiteX44" fmla="*/ 48 w 327961"/>
              <a:gd name="connsiteY44" fmla="*/ 124544 h 277068"/>
              <a:gd name="connsiteX45" fmla="*/ 55498 w 327961"/>
              <a:gd name="connsiteY45" fmla="*/ 65193 h 277068"/>
              <a:gd name="connsiteX46" fmla="*/ 157106 w 327961"/>
              <a:gd name="connsiteY46" fmla="*/ 65193 h 277068"/>
              <a:gd name="connsiteX47" fmla="*/ 235128 w 327961"/>
              <a:gd name="connsiteY47" fmla="*/ 3539 h 277068"/>
              <a:gd name="connsiteX48" fmla="*/ 245411 w 327961"/>
              <a:gd name="connsiteY48" fmla="*/ 0 h 27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61" h="277068">
                <a:moveTo>
                  <a:pt x="82668" y="179283"/>
                </a:moveTo>
                <a:lnTo>
                  <a:pt x="118331" y="260774"/>
                </a:lnTo>
                <a:lnTo>
                  <a:pt x="151351" y="244476"/>
                </a:lnTo>
                <a:lnTo>
                  <a:pt x="122765" y="179283"/>
                </a:lnTo>
                <a:close/>
                <a:moveTo>
                  <a:pt x="261921" y="89501"/>
                </a:moveTo>
                <a:lnTo>
                  <a:pt x="261921" y="154696"/>
                </a:lnTo>
                <a:cubicBezTo>
                  <a:pt x="265220" y="152292"/>
                  <a:pt x="268136" y="149413"/>
                  <a:pt x="270571" y="146156"/>
                </a:cubicBezTo>
                <a:cubicBezTo>
                  <a:pt x="284030" y="128154"/>
                  <a:pt x="280157" y="102789"/>
                  <a:pt x="261921" y="89501"/>
                </a:cubicBezTo>
                <a:close/>
                <a:moveTo>
                  <a:pt x="55498" y="81492"/>
                </a:moveTo>
                <a:cubicBezTo>
                  <a:pt x="34228" y="82496"/>
                  <a:pt x="17214" y="99292"/>
                  <a:pt x="16197" y="120290"/>
                </a:cubicBezTo>
                <a:cubicBezTo>
                  <a:pt x="15106" y="142793"/>
                  <a:pt x="32702" y="161908"/>
                  <a:pt x="55498" y="162984"/>
                </a:cubicBezTo>
                <a:lnTo>
                  <a:pt x="63800" y="162984"/>
                </a:lnTo>
                <a:lnTo>
                  <a:pt x="63800" y="81492"/>
                </a:lnTo>
                <a:close/>
                <a:moveTo>
                  <a:pt x="280788" y="45356"/>
                </a:moveTo>
                <a:cubicBezTo>
                  <a:pt x="309382" y="60713"/>
                  <a:pt x="327400" y="90062"/>
                  <a:pt x="327961" y="122191"/>
                </a:cubicBezTo>
                <a:cubicBezTo>
                  <a:pt x="327414" y="154347"/>
                  <a:pt x="309397" y="183731"/>
                  <a:pt x="280788" y="199119"/>
                </a:cubicBezTo>
                <a:lnTo>
                  <a:pt x="271354" y="185522"/>
                </a:lnTo>
                <a:cubicBezTo>
                  <a:pt x="295407" y="173238"/>
                  <a:pt x="310694" y="148920"/>
                  <a:pt x="311168" y="122191"/>
                </a:cubicBezTo>
                <a:cubicBezTo>
                  <a:pt x="310660" y="95496"/>
                  <a:pt x="295377" y="71222"/>
                  <a:pt x="271354" y="58953"/>
                </a:cubicBezTo>
                <a:close/>
                <a:moveTo>
                  <a:pt x="245411" y="16298"/>
                </a:moveTo>
                <a:lnTo>
                  <a:pt x="162861" y="81492"/>
                </a:lnTo>
                <a:lnTo>
                  <a:pt x="80310" y="81492"/>
                </a:lnTo>
                <a:lnTo>
                  <a:pt x="80310" y="162984"/>
                </a:lnTo>
                <a:lnTo>
                  <a:pt x="163144" y="162984"/>
                </a:lnTo>
                <a:lnTo>
                  <a:pt x="245694" y="228178"/>
                </a:lnTo>
                <a:close/>
                <a:moveTo>
                  <a:pt x="245411" y="0"/>
                </a:moveTo>
                <a:cubicBezTo>
                  <a:pt x="247856" y="27"/>
                  <a:pt x="250268" y="567"/>
                  <a:pt x="252487" y="1583"/>
                </a:cubicBezTo>
                <a:cubicBezTo>
                  <a:pt x="258229" y="4297"/>
                  <a:pt x="261894" y="10014"/>
                  <a:pt x="261921" y="16298"/>
                </a:cubicBezTo>
                <a:lnTo>
                  <a:pt x="261921" y="70968"/>
                </a:lnTo>
                <a:cubicBezTo>
                  <a:pt x="282022" y="80317"/>
                  <a:pt x="294875" y="100256"/>
                  <a:pt x="294941" y="122192"/>
                </a:cubicBezTo>
                <a:cubicBezTo>
                  <a:pt x="294905" y="144133"/>
                  <a:pt x="282094" y="164100"/>
                  <a:pt x="262015" y="173508"/>
                </a:cubicBezTo>
                <a:lnTo>
                  <a:pt x="262015" y="228178"/>
                </a:lnTo>
                <a:cubicBezTo>
                  <a:pt x="261988" y="234463"/>
                  <a:pt x="258323" y="240179"/>
                  <a:pt x="252581" y="242893"/>
                </a:cubicBezTo>
                <a:cubicBezTo>
                  <a:pt x="250334" y="243922"/>
                  <a:pt x="247888" y="244462"/>
                  <a:pt x="245411" y="244476"/>
                </a:cubicBezTo>
                <a:cubicBezTo>
                  <a:pt x="241675" y="244486"/>
                  <a:pt x="238048" y="243237"/>
                  <a:pt x="235128" y="240937"/>
                </a:cubicBezTo>
                <a:lnTo>
                  <a:pt x="157106" y="179283"/>
                </a:lnTo>
                <a:lnTo>
                  <a:pt x="140973" y="179283"/>
                </a:lnTo>
                <a:lnTo>
                  <a:pt x="166446" y="238050"/>
                </a:lnTo>
                <a:cubicBezTo>
                  <a:pt x="169930" y="245981"/>
                  <a:pt x="166535" y="255218"/>
                  <a:pt x="158710" y="259098"/>
                </a:cubicBezTo>
                <a:lnTo>
                  <a:pt x="125690" y="275396"/>
                </a:lnTo>
                <a:cubicBezTo>
                  <a:pt x="121592" y="277372"/>
                  <a:pt x="116854" y="277608"/>
                  <a:pt x="112576" y="276048"/>
                </a:cubicBezTo>
                <a:cubicBezTo>
                  <a:pt x="108324" y="274518"/>
                  <a:pt x="104907" y="271313"/>
                  <a:pt x="103141" y="267201"/>
                </a:cubicBezTo>
                <a:lnTo>
                  <a:pt x="64932" y="179283"/>
                </a:lnTo>
                <a:lnTo>
                  <a:pt x="55498" y="179283"/>
                </a:lnTo>
                <a:cubicBezTo>
                  <a:pt x="25392" y="178082"/>
                  <a:pt x="1265" y="154264"/>
                  <a:pt x="48" y="124544"/>
                </a:cubicBezTo>
                <a:cubicBezTo>
                  <a:pt x="-1242" y="93038"/>
                  <a:pt x="23584" y="66467"/>
                  <a:pt x="55498" y="65193"/>
                </a:cubicBezTo>
                <a:lnTo>
                  <a:pt x="157106" y="65193"/>
                </a:lnTo>
                <a:lnTo>
                  <a:pt x="235128" y="3539"/>
                </a:lnTo>
                <a:cubicBezTo>
                  <a:pt x="238048" y="1239"/>
                  <a:pt x="241675" y="-10"/>
                  <a:pt x="245411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Settings">
            <a:extLst>
              <a:ext uri="{FF2B5EF4-FFF2-40B4-BE49-F238E27FC236}">
                <a16:creationId xmlns:a16="http://schemas.microsoft.com/office/drawing/2014/main" id="{E61BB282-84B0-FC05-FA7A-B08D3F335E27}"/>
              </a:ext>
            </a:extLst>
          </p:cNvPr>
          <p:cNvSpPr>
            <a:spLocks noChangeAspect="1"/>
          </p:cNvSpPr>
          <p:nvPr/>
        </p:nvSpPr>
        <p:spPr>
          <a:xfrm>
            <a:off x="7555877" y="2210056"/>
            <a:ext cx="290662" cy="290662"/>
          </a:xfrm>
          <a:custGeom>
            <a:avLst/>
            <a:gdLst>
              <a:gd name="connsiteX0" fmla="*/ 165101 w 330200"/>
              <a:gd name="connsiteY0" fmla="*/ 99060 h 330200"/>
              <a:gd name="connsiteX1" fmla="*/ 99060 w 330200"/>
              <a:gd name="connsiteY1" fmla="*/ 165101 h 330200"/>
              <a:gd name="connsiteX2" fmla="*/ 165101 w 330200"/>
              <a:gd name="connsiteY2" fmla="*/ 231141 h 330200"/>
              <a:gd name="connsiteX3" fmla="*/ 231141 w 330200"/>
              <a:gd name="connsiteY3" fmla="*/ 165101 h 330200"/>
              <a:gd name="connsiteX4" fmla="*/ 165101 w 330200"/>
              <a:gd name="connsiteY4" fmla="*/ 99060 h 330200"/>
              <a:gd name="connsiteX5" fmla="*/ 165101 w 330200"/>
              <a:gd name="connsiteY5" fmla="*/ 82550 h 330200"/>
              <a:gd name="connsiteX6" fmla="*/ 247651 w 330200"/>
              <a:gd name="connsiteY6" fmla="*/ 165101 h 330200"/>
              <a:gd name="connsiteX7" fmla="*/ 165101 w 330200"/>
              <a:gd name="connsiteY7" fmla="*/ 247651 h 330200"/>
              <a:gd name="connsiteX8" fmla="*/ 82550 w 330200"/>
              <a:gd name="connsiteY8" fmla="*/ 165101 h 330200"/>
              <a:gd name="connsiteX9" fmla="*/ 165101 w 330200"/>
              <a:gd name="connsiteY9" fmla="*/ 82550 h 330200"/>
              <a:gd name="connsiteX10" fmla="*/ 148590 w 330200"/>
              <a:gd name="connsiteY10" fmla="*/ 16510 h 330200"/>
              <a:gd name="connsiteX11" fmla="*/ 148590 w 330200"/>
              <a:gd name="connsiteY11" fmla="*/ 50851 h 330200"/>
              <a:gd name="connsiteX12" fmla="*/ 95947 w 330200"/>
              <a:gd name="connsiteY12" fmla="*/ 72644 h 330200"/>
              <a:gd name="connsiteX13" fmla="*/ 71701 w 330200"/>
              <a:gd name="connsiteY13" fmla="*/ 48398 h 330200"/>
              <a:gd name="connsiteX14" fmla="*/ 48398 w 330200"/>
              <a:gd name="connsiteY14" fmla="*/ 71701 h 330200"/>
              <a:gd name="connsiteX15" fmla="*/ 72644 w 330200"/>
              <a:gd name="connsiteY15" fmla="*/ 95947 h 330200"/>
              <a:gd name="connsiteX16" fmla="*/ 50851 w 330200"/>
              <a:gd name="connsiteY16" fmla="*/ 148590 h 330200"/>
              <a:gd name="connsiteX17" fmla="*/ 16510 w 330200"/>
              <a:gd name="connsiteY17" fmla="*/ 148590 h 330200"/>
              <a:gd name="connsiteX18" fmla="*/ 16510 w 330200"/>
              <a:gd name="connsiteY18" fmla="*/ 181610 h 330200"/>
              <a:gd name="connsiteX19" fmla="*/ 50851 w 330200"/>
              <a:gd name="connsiteY19" fmla="*/ 181610 h 330200"/>
              <a:gd name="connsiteX20" fmla="*/ 72644 w 330200"/>
              <a:gd name="connsiteY20" fmla="*/ 234253 h 330200"/>
              <a:gd name="connsiteX21" fmla="*/ 48398 w 330200"/>
              <a:gd name="connsiteY21" fmla="*/ 258499 h 330200"/>
              <a:gd name="connsiteX22" fmla="*/ 71701 w 330200"/>
              <a:gd name="connsiteY22" fmla="*/ 281802 h 330200"/>
              <a:gd name="connsiteX23" fmla="*/ 95947 w 330200"/>
              <a:gd name="connsiteY23" fmla="*/ 257556 h 330200"/>
              <a:gd name="connsiteX24" fmla="*/ 148590 w 330200"/>
              <a:gd name="connsiteY24" fmla="*/ 279349 h 330200"/>
              <a:gd name="connsiteX25" fmla="*/ 148590 w 330200"/>
              <a:gd name="connsiteY25" fmla="*/ 313690 h 330200"/>
              <a:gd name="connsiteX26" fmla="*/ 181610 w 330200"/>
              <a:gd name="connsiteY26" fmla="*/ 313690 h 330200"/>
              <a:gd name="connsiteX27" fmla="*/ 181610 w 330200"/>
              <a:gd name="connsiteY27" fmla="*/ 279349 h 330200"/>
              <a:gd name="connsiteX28" fmla="*/ 234253 w 330200"/>
              <a:gd name="connsiteY28" fmla="*/ 257556 h 330200"/>
              <a:gd name="connsiteX29" fmla="*/ 258499 w 330200"/>
              <a:gd name="connsiteY29" fmla="*/ 281802 h 330200"/>
              <a:gd name="connsiteX30" fmla="*/ 281802 w 330200"/>
              <a:gd name="connsiteY30" fmla="*/ 258499 h 330200"/>
              <a:gd name="connsiteX31" fmla="*/ 257556 w 330200"/>
              <a:gd name="connsiteY31" fmla="*/ 234253 h 330200"/>
              <a:gd name="connsiteX32" fmla="*/ 279349 w 330200"/>
              <a:gd name="connsiteY32" fmla="*/ 181610 h 330200"/>
              <a:gd name="connsiteX33" fmla="*/ 313690 w 330200"/>
              <a:gd name="connsiteY33" fmla="*/ 181610 h 330200"/>
              <a:gd name="connsiteX34" fmla="*/ 313690 w 330200"/>
              <a:gd name="connsiteY34" fmla="*/ 148590 h 330200"/>
              <a:gd name="connsiteX35" fmla="*/ 279349 w 330200"/>
              <a:gd name="connsiteY35" fmla="*/ 148590 h 330200"/>
              <a:gd name="connsiteX36" fmla="*/ 257556 w 330200"/>
              <a:gd name="connsiteY36" fmla="*/ 95947 h 330200"/>
              <a:gd name="connsiteX37" fmla="*/ 281802 w 330200"/>
              <a:gd name="connsiteY37" fmla="*/ 71701 h 330200"/>
              <a:gd name="connsiteX38" fmla="*/ 258499 w 330200"/>
              <a:gd name="connsiteY38" fmla="*/ 48398 h 330200"/>
              <a:gd name="connsiteX39" fmla="*/ 234253 w 330200"/>
              <a:gd name="connsiteY39" fmla="*/ 72644 h 330200"/>
              <a:gd name="connsiteX40" fmla="*/ 181610 w 330200"/>
              <a:gd name="connsiteY40" fmla="*/ 50851 h 330200"/>
              <a:gd name="connsiteX41" fmla="*/ 181610 w 330200"/>
              <a:gd name="connsiteY41" fmla="*/ 16510 h 330200"/>
              <a:gd name="connsiteX42" fmla="*/ 148590 w 330200"/>
              <a:gd name="connsiteY42" fmla="*/ 0 h 330200"/>
              <a:gd name="connsiteX43" fmla="*/ 181610 w 330200"/>
              <a:gd name="connsiteY43" fmla="*/ 0 h 330200"/>
              <a:gd name="connsiteX44" fmla="*/ 198120 w 330200"/>
              <a:gd name="connsiteY44" fmla="*/ 16510 h 330200"/>
              <a:gd name="connsiteX45" fmla="*/ 198120 w 330200"/>
              <a:gd name="connsiteY45" fmla="*/ 37737 h 330200"/>
              <a:gd name="connsiteX46" fmla="*/ 232083 w 330200"/>
              <a:gd name="connsiteY46" fmla="*/ 51417 h 330200"/>
              <a:gd name="connsiteX47" fmla="*/ 246801 w 330200"/>
              <a:gd name="connsiteY47" fmla="*/ 36699 h 330200"/>
              <a:gd name="connsiteX48" fmla="*/ 270198 w 330200"/>
              <a:gd name="connsiteY48" fmla="*/ 36699 h 330200"/>
              <a:gd name="connsiteX49" fmla="*/ 293123 w 330200"/>
              <a:gd name="connsiteY49" fmla="*/ 60002 h 330200"/>
              <a:gd name="connsiteX50" fmla="*/ 293306 w 330200"/>
              <a:gd name="connsiteY50" fmla="*/ 60185 h 330200"/>
              <a:gd name="connsiteX51" fmla="*/ 293123 w 330200"/>
              <a:gd name="connsiteY51" fmla="*/ 83399 h 330200"/>
              <a:gd name="connsiteX52" fmla="*/ 278406 w 330200"/>
              <a:gd name="connsiteY52" fmla="*/ 98117 h 330200"/>
              <a:gd name="connsiteX53" fmla="*/ 292463 w 330200"/>
              <a:gd name="connsiteY53" fmla="*/ 132080 h 330200"/>
              <a:gd name="connsiteX54" fmla="*/ 313690 w 330200"/>
              <a:gd name="connsiteY54" fmla="*/ 132080 h 330200"/>
              <a:gd name="connsiteX55" fmla="*/ 330200 w 330200"/>
              <a:gd name="connsiteY55" fmla="*/ 148590 h 330200"/>
              <a:gd name="connsiteX56" fmla="*/ 330200 w 330200"/>
              <a:gd name="connsiteY56" fmla="*/ 181610 h 330200"/>
              <a:gd name="connsiteX57" fmla="*/ 330196 w 330200"/>
              <a:gd name="connsiteY57" fmla="*/ 181992 h 330200"/>
              <a:gd name="connsiteX58" fmla="*/ 313313 w 330200"/>
              <a:gd name="connsiteY58" fmla="*/ 198120 h 330200"/>
              <a:gd name="connsiteX59" fmla="*/ 292463 w 330200"/>
              <a:gd name="connsiteY59" fmla="*/ 198120 h 330200"/>
              <a:gd name="connsiteX60" fmla="*/ 278783 w 330200"/>
              <a:gd name="connsiteY60" fmla="*/ 232083 h 330200"/>
              <a:gd name="connsiteX61" fmla="*/ 293501 w 330200"/>
              <a:gd name="connsiteY61" fmla="*/ 246424 h 330200"/>
              <a:gd name="connsiteX62" fmla="*/ 293683 w 330200"/>
              <a:gd name="connsiteY62" fmla="*/ 246606 h 330200"/>
              <a:gd name="connsiteX63" fmla="*/ 293501 w 330200"/>
              <a:gd name="connsiteY63" fmla="*/ 269821 h 330200"/>
              <a:gd name="connsiteX64" fmla="*/ 270198 w 330200"/>
              <a:gd name="connsiteY64" fmla="*/ 293123 h 330200"/>
              <a:gd name="connsiteX65" fmla="*/ 246801 w 330200"/>
              <a:gd name="connsiteY65" fmla="*/ 293123 h 330200"/>
              <a:gd name="connsiteX66" fmla="*/ 232083 w 330200"/>
              <a:gd name="connsiteY66" fmla="*/ 278406 h 330200"/>
              <a:gd name="connsiteX67" fmla="*/ 198120 w 330200"/>
              <a:gd name="connsiteY67" fmla="*/ 292463 h 330200"/>
              <a:gd name="connsiteX68" fmla="*/ 198120 w 330200"/>
              <a:gd name="connsiteY68" fmla="*/ 313690 h 330200"/>
              <a:gd name="connsiteX69" fmla="*/ 181610 w 330200"/>
              <a:gd name="connsiteY69" fmla="*/ 330200 h 330200"/>
              <a:gd name="connsiteX70" fmla="*/ 148590 w 330200"/>
              <a:gd name="connsiteY70" fmla="*/ 330200 h 330200"/>
              <a:gd name="connsiteX71" fmla="*/ 148208 w 330200"/>
              <a:gd name="connsiteY71" fmla="*/ 330196 h 330200"/>
              <a:gd name="connsiteX72" fmla="*/ 132080 w 330200"/>
              <a:gd name="connsiteY72" fmla="*/ 313313 h 330200"/>
              <a:gd name="connsiteX73" fmla="*/ 132080 w 330200"/>
              <a:gd name="connsiteY73" fmla="*/ 292463 h 330200"/>
              <a:gd name="connsiteX74" fmla="*/ 98117 w 330200"/>
              <a:gd name="connsiteY74" fmla="*/ 278783 h 330200"/>
              <a:gd name="connsiteX75" fmla="*/ 83399 w 330200"/>
              <a:gd name="connsiteY75" fmla="*/ 293501 h 330200"/>
              <a:gd name="connsiteX76" fmla="*/ 60002 w 330200"/>
              <a:gd name="connsiteY76" fmla="*/ 293501 h 330200"/>
              <a:gd name="connsiteX77" fmla="*/ 36699 w 330200"/>
              <a:gd name="connsiteY77" fmla="*/ 270198 h 330200"/>
              <a:gd name="connsiteX78" fmla="*/ 36517 w 330200"/>
              <a:gd name="connsiteY78" fmla="*/ 270015 h 330200"/>
              <a:gd name="connsiteX79" fmla="*/ 36699 w 330200"/>
              <a:gd name="connsiteY79" fmla="*/ 246801 h 330200"/>
              <a:gd name="connsiteX80" fmla="*/ 51794 w 330200"/>
              <a:gd name="connsiteY80" fmla="*/ 232083 h 330200"/>
              <a:gd name="connsiteX81" fmla="*/ 37737 w 330200"/>
              <a:gd name="connsiteY81" fmla="*/ 198120 h 330200"/>
              <a:gd name="connsiteX82" fmla="*/ 16510 w 330200"/>
              <a:gd name="connsiteY82" fmla="*/ 198120 h 330200"/>
              <a:gd name="connsiteX83" fmla="*/ 0 w 330200"/>
              <a:gd name="connsiteY83" fmla="*/ 181610 h 330200"/>
              <a:gd name="connsiteX84" fmla="*/ 0 w 330200"/>
              <a:gd name="connsiteY84" fmla="*/ 148590 h 330200"/>
              <a:gd name="connsiteX85" fmla="*/ 16510 w 330200"/>
              <a:gd name="connsiteY85" fmla="*/ 132080 h 330200"/>
              <a:gd name="connsiteX86" fmla="*/ 37737 w 330200"/>
              <a:gd name="connsiteY86" fmla="*/ 132080 h 330200"/>
              <a:gd name="connsiteX87" fmla="*/ 51417 w 330200"/>
              <a:gd name="connsiteY87" fmla="*/ 98117 h 330200"/>
              <a:gd name="connsiteX88" fmla="*/ 36699 w 330200"/>
              <a:gd name="connsiteY88" fmla="*/ 83399 h 330200"/>
              <a:gd name="connsiteX89" fmla="*/ 36517 w 330200"/>
              <a:gd name="connsiteY89" fmla="*/ 83217 h 330200"/>
              <a:gd name="connsiteX90" fmla="*/ 36699 w 330200"/>
              <a:gd name="connsiteY90" fmla="*/ 60002 h 330200"/>
              <a:gd name="connsiteX91" fmla="*/ 60002 w 330200"/>
              <a:gd name="connsiteY91" fmla="*/ 36699 h 330200"/>
              <a:gd name="connsiteX92" fmla="*/ 83399 w 330200"/>
              <a:gd name="connsiteY92" fmla="*/ 36699 h 330200"/>
              <a:gd name="connsiteX93" fmla="*/ 98117 w 330200"/>
              <a:gd name="connsiteY93" fmla="*/ 51794 h 330200"/>
              <a:gd name="connsiteX94" fmla="*/ 132080 w 330200"/>
              <a:gd name="connsiteY94" fmla="*/ 37737 h 330200"/>
              <a:gd name="connsiteX95" fmla="*/ 132080 w 330200"/>
              <a:gd name="connsiteY95" fmla="*/ 16510 h 330200"/>
              <a:gd name="connsiteX96" fmla="*/ 148590 w 330200"/>
              <a:gd name="connsiteY9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0200" h="330200">
                <a:moveTo>
                  <a:pt x="165101" y="99060"/>
                </a:moveTo>
                <a:cubicBezTo>
                  <a:pt x="128627" y="99060"/>
                  <a:pt x="99060" y="128627"/>
                  <a:pt x="99060" y="165101"/>
                </a:cubicBezTo>
                <a:cubicBezTo>
                  <a:pt x="99060" y="201574"/>
                  <a:pt x="128627" y="231141"/>
                  <a:pt x="165101" y="231141"/>
                </a:cubicBezTo>
                <a:cubicBezTo>
                  <a:pt x="201574" y="231141"/>
                  <a:pt x="231141" y="201574"/>
                  <a:pt x="231141" y="165101"/>
                </a:cubicBezTo>
                <a:cubicBezTo>
                  <a:pt x="231141" y="128627"/>
                  <a:pt x="201574" y="99060"/>
                  <a:pt x="165101" y="99060"/>
                </a:cubicBezTo>
                <a:close/>
                <a:moveTo>
                  <a:pt x="165101" y="82550"/>
                </a:moveTo>
                <a:cubicBezTo>
                  <a:pt x="210692" y="82550"/>
                  <a:pt x="247651" y="119509"/>
                  <a:pt x="247651" y="165101"/>
                </a:cubicBezTo>
                <a:cubicBezTo>
                  <a:pt x="247651" y="210692"/>
                  <a:pt x="210692" y="247651"/>
                  <a:pt x="165101" y="247651"/>
                </a:cubicBezTo>
                <a:cubicBezTo>
                  <a:pt x="119509" y="247651"/>
                  <a:pt x="82550" y="210692"/>
                  <a:pt x="82550" y="165101"/>
                </a:cubicBezTo>
                <a:cubicBezTo>
                  <a:pt x="82550" y="119509"/>
                  <a:pt x="119509" y="82550"/>
                  <a:pt x="165101" y="82550"/>
                </a:cubicBezTo>
                <a:close/>
                <a:moveTo>
                  <a:pt x="148590" y="16510"/>
                </a:moveTo>
                <a:lnTo>
                  <a:pt x="148590" y="50851"/>
                </a:lnTo>
                <a:cubicBezTo>
                  <a:pt x="129498" y="53608"/>
                  <a:pt x="111401" y="61100"/>
                  <a:pt x="95947" y="72644"/>
                </a:cubicBezTo>
                <a:lnTo>
                  <a:pt x="71701" y="48398"/>
                </a:lnTo>
                <a:lnTo>
                  <a:pt x="48398" y="71701"/>
                </a:lnTo>
                <a:lnTo>
                  <a:pt x="72644" y="95947"/>
                </a:lnTo>
                <a:cubicBezTo>
                  <a:pt x="61100" y="111401"/>
                  <a:pt x="53608" y="129498"/>
                  <a:pt x="50851" y="148590"/>
                </a:cubicBezTo>
                <a:lnTo>
                  <a:pt x="16510" y="148590"/>
                </a:lnTo>
                <a:lnTo>
                  <a:pt x="16510" y="181610"/>
                </a:lnTo>
                <a:lnTo>
                  <a:pt x="50851" y="181610"/>
                </a:lnTo>
                <a:cubicBezTo>
                  <a:pt x="53608" y="200702"/>
                  <a:pt x="61100" y="218799"/>
                  <a:pt x="72644" y="234253"/>
                </a:cubicBezTo>
                <a:lnTo>
                  <a:pt x="48398" y="258499"/>
                </a:lnTo>
                <a:lnTo>
                  <a:pt x="71701" y="281802"/>
                </a:lnTo>
                <a:lnTo>
                  <a:pt x="95947" y="257556"/>
                </a:lnTo>
                <a:cubicBezTo>
                  <a:pt x="111401" y="269100"/>
                  <a:pt x="129498" y="276592"/>
                  <a:pt x="148590" y="279349"/>
                </a:cubicBezTo>
                <a:lnTo>
                  <a:pt x="148590" y="313690"/>
                </a:lnTo>
                <a:lnTo>
                  <a:pt x="181610" y="313690"/>
                </a:lnTo>
                <a:lnTo>
                  <a:pt x="181610" y="279349"/>
                </a:lnTo>
                <a:cubicBezTo>
                  <a:pt x="200702" y="276592"/>
                  <a:pt x="218799" y="269100"/>
                  <a:pt x="234253" y="257556"/>
                </a:cubicBezTo>
                <a:lnTo>
                  <a:pt x="258499" y="281802"/>
                </a:lnTo>
                <a:lnTo>
                  <a:pt x="281802" y="258499"/>
                </a:lnTo>
                <a:lnTo>
                  <a:pt x="257556" y="234253"/>
                </a:lnTo>
                <a:cubicBezTo>
                  <a:pt x="269100" y="218799"/>
                  <a:pt x="276592" y="200702"/>
                  <a:pt x="279349" y="181610"/>
                </a:cubicBezTo>
                <a:lnTo>
                  <a:pt x="313690" y="181610"/>
                </a:lnTo>
                <a:lnTo>
                  <a:pt x="313690" y="148590"/>
                </a:lnTo>
                <a:lnTo>
                  <a:pt x="279349" y="148590"/>
                </a:lnTo>
                <a:cubicBezTo>
                  <a:pt x="276592" y="129498"/>
                  <a:pt x="269100" y="111401"/>
                  <a:pt x="257556" y="95947"/>
                </a:cubicBezTo>
                <a:lnTo>
                  <a:pt x="281802" y="71701"/>
                </a:lnTo>
                <a:lnTo>
                  <a:pt x="258499" y="48398"/>
                </a:lnTo>
                <a:lnTo>
                  <a:pt x="234253" y="72644"/>
                </a:lnTo>
                <a:cubicBezTo>
                  <a:pt x="218799" y="61100"/>
                  <a:pt x="200702" y="53608"/>
                  <a:pt x="181610" y="50851"/>
                </a:cubicBezTo>
                <a:lnTo>
                  <a:pt x="181610" y="16510"/>
                </a:lnTo>
                <a:close/>
                <a:moveTo>
                  <a:pt x="148590" y="0"/>
                </a:moveTo>
                <a:lnTo>
                  <a:pt x="181610" y="0"/>
                </a:lnTo>
                <a:cubicBezTo>
                  <a:pt x="190728" y="0"/>
                  <a:pt x="198120" y="7392"/>
                  <a:pt x="198120" y="16510"/>
                </a:cubicBezTo>
                <a:lnTo>
                  <a:pt x="198120" y="37737"/>
                </a:lnTo>
                <a:cubicBezTo>
                  <a:pt x="210028" y="40678"/>
                  <a:pt x="221462" y="45283"/>
                  <a:pt x="232083" y="51417"/>
                </a:cubicBezTo>
                <a:lnTo>
                  <a:pt x="246801" y="36699"/>
                </a:lnTo>
                <a:cubicBezTo>
                  <a:pt x="253275" y="30271"/>
                  <a:pt x="263723" y="30271"/>
                  <a:pt x="270198" y="36699"/>
                </a:cubicBezTo>
                <a:lnTo>
                  <a:pt x="293123" y="60002"/>
                </a:lnTo>
                <a:cubicBezTo>
                  <a:pt x="293185" y="60062"/>
                  <a:pt x="293245" y="60123"/>
                  <a:pt x="293306" y="60185"/>
                </a:cubicBezTo>
                <a:cubicBezTo>
                  <a:pt x="299666" y="66645"/>
                  <a:pt x="299584" y="77039"/>
                  <a:pt x="293123" y="83399"/>
                </a:cubicBezTo>
                <a:lnTo>
                  <a:pt x="278406" y="98117"/>
                </a:lnTo>
                <a:cubicBezTo>
                  <a:pt x="284671" y="108718"/>
                  <a:pt x="289403" y="120152"/>
                  <a:pt x="292463" y="132080"/>
                </a:cubicBezTo>
                <a:lnTo>
                  <a:pt x="313690" y="132080"/>
                </a:lnTo>
                <a:cubicBezTo>
                  <a:pt x="322808" y="132080"/>
                  <a:pt x="330200" y="139472"/>
                  <a:pt x="330200" y="148590"/>
                </a:cubicBezTo>
                <a:lnTo>
                  <a:pt x="330200" y="181610"/>
                </a:lnTo>
                <a:cubicBezTo>
                  <a:pt x="330200" y="181737"/>
                  <a:pt x="330199" y="181864"/>
                  <a:pt x="330196" y="181992"/>
                </a:cubicBezTo>
                <a:cubicBezTo>
                  <a:pt x="329987" y="191108"/>
                  <a:pt x="322428" y="198328"/>
                  <a:pt x="313313" y="198120"/>
                </a:cubicBezTo>
                <a:lnTo>
                  <a:pt x="292463" y="198120"/>
                </a:lnTo>
                <a:cubicBezTo>
                  <a:pt x="289522" y="210028"/>
                  <a:pt x="284917" y="221462"/>
                  <a:pt x="278783" y="232083"/>
                </a:cubicBezTo>
                <a:lnTo>
                  <a:pt x="293501" y="246424"/>
                </a:lnTo>
                <a:cubicBezTo>
                  <a:pt x="293562" y="246484"/>
                  <a:pt x="293623" y="246545"/>
                  <a:pt x="293683" y="246606"/>
                </a:cubicBezTo>
                <a:cubicBezTo>
                  <a:pt x="300043" y="253067"/>
                  <a:pt x="299962" y="263460"/>
                  <a:pt x="293501" y="269821"/>
                </a:cubicBezTo>
                <a:lnTo>
                  <a:pt x="270198" y="293123"/>
                </a:lnTo>
                <a:cubicBezTo>
                  <a:pt x="263723" y="299551"/>
                  <a:pt x="253275" y="299551"/>
                  <a:pt x="246801" y="293123"/>
                </a:cubicBezTo>
                <a:lnTo>
                  <a:pt x="232083" y="278406"/>
                </a:lnTo>
                <a:cubicBezTo>
                  <a:pt x="221482" y="284671"/>
                  <a:pt x="210048" y="289403"/>
                  <a:pt x="198120" y="292463"/>
                </a:cubicBezTo>
                <a:lnTo>
                  <a:pt x="198120" y="313690"/>
                </a:lnTo>
                <a:cubicBezTo>
                  <a:pt x="198120" y="322808"/>
                  <a:pt x="190728" y="330200"/>
                  <a:pt x="181610" y="330200"/>
                </a:cubicBezTo>
                <a:lnTo>
                  <a:pt x="148590" y="330200"/>
                </a:lnTo>
                <a:cubicBezTo>
                  <a:pt x="148463" y="330200"/>
                  <a:pt x="148336" y="330199"/>
                  <a:pt x="148208" y="330196"/>
                </a:cubicBezTo>
                <a:cubicBezTo>
                  <a:pt x="139092" y="329987"/>
                  <a:pt x="131872" y="322428"/>
                  <a:pt x="132080" y="313313"/>
                </a:cubicBezTo>
                <a:lnTo>
                  <a:pt x="132080" y="292463"/>
                </a:lnTo>
                <a:cubicBezTo>
                  <a:pt x="120172" y="289522"/>
                  <a:pt x="108738" y="284917"/>
                  <a:pt x="98117" y="278783"/>
                </a:cubicBezTo>
                <a:lnTo>
                  <a:pt x="83399" y="293501"/>
                </a:lnTo>
                <a:cubicBezTo>
                  <a:pt x="76925" y="299929"/>
                  <a:pt x="66477" y="299929"/>
                  <a:pt x="60002" y="293501"/>
                </a:cubicBezTo>
                <a:lnTo>
                  <a:pt x="36699" y="270198"/>
                </a:lnTo>
                <a:cubicBezTo>
                  <a:pt x="36638" y="270138"/>
                  <a:pt x="36577" y="270077"/>
                  <a:pt x="36517" y="270015"/>
                </a:cubicBezTo>
                <a:cubicBezTo>
                  <a:pt x="30157" y="263555"/>
                  <a:pt x="30238" y="253161"/>
                  <a:pt x="36699" y="246801"/>
                </a:cubicBezTo>
                <a:lnTo>
                  <a:pt x="51794" y="232083"/>
                </a:lnTo>
                <a:cubicBezTo>
                  <a:pt x="45529" y="221482"/>
                  <a:pt x="40797" y="210048"/>
                  <a:pt x="37737" y="198120"/>
                </a:cubicBezTo>
                <a:lnTo>
                  <a:pt x="16510" y="198120"/>
                </a:lnTo>
                <a:cubicBezTo>
                  <a:pt x="7392" y="198120"/>
                  <a:pt x="0" y="190728"/>
                  <a:pt x="0" y="181610"/>
                </a:cubicBezTo>
                <a:lnTo>
                  <a:pt x="0" y="148590"/>
                </a:lnTo>
                <a:cubicBezTo>
                  <a:pt x="0" y="139472"/>
                  <a:pt x="7392" y="132080"/>
                  <a:pt x="16510" y="132080"/>
                </a:cubicBezTo>
                <a:lnTo>
                  <a:pt x="37737" y="132080"/>
                </a:lnTo>
                <a:cubicBezTo>
                  <a:pt x="40678" y="120172"/>
                  <a:pt x="45283" y="108738"/>
                  <a:pt x="51417" y="98117"/>
                </a:cubicBezTo>
                <a:lnTo>
                  <a:pt x="36699" y="83399"/>
                </a:lnTo>
                <a:cubicBezTo>
                  <a:pt x="36638" y="83339"/>
                  <a:pt x="36577" y="83278"/>
                  <a:pt x="36517" y="83217"/>
                </a:cubicBezTo>
                <a:cubicBezTo>
                  <a:pt x="30157" y="76756"/>
                  <a:pt x="30238" y="66362"/>
                  <a:pt x="36699" y="60002"/>
                </a:cubicBezTo>
                <a:lnTo>
                  <a:pt x="60002" y="36699"/>
                </a:lnTo>
                <a:cubicBezTo>
                  <a:pt x="66477" y="30271"/>
                  <a:pt x="76925" y="30271"/>
                  <a:pt x="83399" y="36699"/>
                </a:cubicBezTo>
                <a:lnTo>
                  <a:pt x="98117" y="51794"/>
                </a:lnTo>
                <a:cubicBezTo>
                  <a:pt x="108718" y="45529"/>
                  <a:pt x="120152" y="40797"/>
                  <a:pt x="132080" y="37737"/>
                </a:cubicBezTo>
                <a:lnTo>
                  <a:pt x="132080" y="16510"/>
                </a:lnTo>
                <a:cubicBezTo>
                  <a:pt x="132080" y="7392"/>
                  <a:pt x="139472" y="0"/>
                  <a:pt x="14859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Chart">
            <a:extLst>
              <a:ext uri="{FF2B5EF4-FFF2-40B4-BE49-F238E27FC236}">
                <a16:creationId xmlns:a16="http://schemas.microsoft.com/office/drawing/2014/main" id="{905D6477-FB38-4EBF-16A1-5226295827F1}"/>
              </a:ext>
            </a:extLst>
          </p:cNvPr>
          <p:cNvSpPr>
            <a:spLocks noChangeAspect="1"/>
          </p:cNvSpPr>
          <p:nvPr/>
        </p:nvSpPr>
        <p:spPr>
          <a:xfrm>
            <a:off x="7569999" y="4295519"/>
            <a:ext cx="291731" cy="290220"/>
          </a:xfrm>
          <a:custGeom>
            <a:avLst/>
            <a:gdLst>
              <a:gd name="connsiteX0" fmla="*/ 7418 w 331967"/>
              <a:gd name="connsiteY0" fmla="*/ 313690 h 330247"/>
              <a:gd name="connsiteX1" fmla="*/ 9186 w 331967"/>
              <a:gd name="connsiteY1" fmla="*/ 313690 h 330247"/>
              <a:gd name="connsiteX2" fmla="*/ 322781 w 331967"/>
              <a:gd name="connsiteY2" fmla="*/ 313690 h 330247"/>
              <a:gd name="connsiteX3" fmla="*/ 331920 w 331967"/>
              <a:gd name="connsiteY3" fmla="*/ 321061 h 330247"/>
              <a:gd name="connsiteX4" fmla="*/ 324549 w 331967"/>
              <a:gd name="connsiteY4" fmla="*/ 330200 h 330247"/>
              <a:gd name="connsiteX5" fmla="*/ 322781 w 331967"/>
              <a:gd name="connsiteY5" fmla="*/ 330200 h 330247"/>
              <a:gd name="connsiteX6" fmla="*/ 9186 w 331967"/>
              <a:gd name="connsiteY6" fmla="*/ 330200 h 330247"/>
              <a:gd name="connsiteX7" fmla="*/ 47 w 331967"/>
              <a:gd name="connsiteY7" fmla="*/ 322829 h 330247"/>
              <a:gd name="connsiteX8" fmla="*/ 7418 w 331967"/>
              <a:gd name="connsiteY8" fmla="*/ 313690 h 330247"/>
              <a:gd name="connsiteX9" fmla="*/ 33903 w 331967"/>
              <a:gd name="connsiteY9" fmla="*/ 198120 h 330247"/>
              <a:gd name="connsiteX10" fmla="*/ 33903 w 331967"/>
              <a:gd name="connsiteY10" fmla="*/ 280670 h 330247"/>
              <a:gd name="connsiteX11" fmla="*/ 50413 w 331967"/>
              <a:gd name="connsiteY11" fmla="*/ 280670 h 330247"/>
              <a:gd name="connsiteX12" fmla="*/ 50413 w 331967"/>
              <a:gd name="connsiteY12" fmla="*/ 198120 h 330247"/>
              <a:gd name="connsiteX13" fmla="*/ 33903 w 331967"/>
              <a:gd name="connsiteY13" fmla="*/ 181610 h 330247"/>
              <a:gd name="connsiteX14" fmla="*/ 50413 w 331967"/>
              <a:gd name="connsiteY14" fmla="*/ 181610 h 330247"/>
              <a:gd name="connsiteX15" fmla="*/ 66923 w 331967"/>
              <a:gd name="connsiteY15" fmla="*/ 198120 h 330247"/>
              <a:gd name="connsiteX16" fmla="*/ 66923 w 331967"/>
              <a:gd name="connsiteY16" fmla="*/ 280670 h 330247"/>
              <a:gd name="connsiteX17" fmla="*/ 50413 w 331967"/>
              <a:gd name="connsiteY17" fmla="*/ 297180 h 330247"/>
              <a:gd name="connsiteX18" fmla="*/ 33903 w 331967"/>
              <a:gd name="connsiteY18" fmla="*/ 297180 h 330247"/>
              <a:gd name="connsiteX19" fmla="*/ 17393 w 331967"/>
              <a:gd name="connsiteY19" fmla="*/ 280670 h 330247"/>
              <a:gd name="connsiteX20" fmla="*/ 17393 w 331967"/>
              <a:gd name="connsiteY20" fmla="*/ 198120 h 330247"/>
              <a:gd name="connsiteX21" fmla="*/ 33903 w 331967"/>
              <a:gd name="connsiteY21" fmla="*/ 181610 h 330247"/>
              <a:gd name="connsiteX22" fmla="*/ 199003 w 331967"/>
              <a:gd name="connsiteY22" fmla="*/ 132080 h 330247"/>
              <a:gd name="connsiteX23" fmla="*/ 199003 w 331967"/>
              <a:gd name="connsiteY23" fmla="*/ 280670 h 330247"/>
              <a:gd name="connsiteX24" fmla="*/ 215513 w 331967"/>
              <a:gd name="connsiteY24" fmla="*/ 280670 h 330247"/>
              <a:gd name="connsiteX25" fmla="*/ 215513 w 331967"/>
              <a:gd name="connsiteY25" fmla="*/ 132080 h 330247"/>
              <a:gd name="connsiteX26" fmla="*/ 199003 w 331967"/>
              <a:gd name="connsiteY26" fmla="*/ 115570 h 330247"/>
              <a:gd name="connsiteX27" fmla="*/ 215513 w 331967"/>
              <a:gd name="connsiteY27" fmla="*/ 115570 h 330247"/>
              <a:gd name="connsiteX28" fmla="*/ 232023 w 331967"/>
              <a:gd name="connsiteY28" fmla="*/ 132080 h 330247"/>
              <a:gd name="connsiteX29" fmla="*/ 232023 w 331967"/>
              <a:gd name="connsiteY29" fmla="*/ 280670 h 330247"/>
              <a:gd name="connsiteX30" fmla="*/ 215513 w 331967"/>
              <a:gd name="connsiteY30" fmla="*/ 297180 h 330247"/>
              <a:gd name="connsiteX31" fmla="*/ 199003 w 331967"/>
              <a:gd name="connsiteY31" fmla="*/ 297180 h 330247"/>
              <a:gd name="connsiteX32" fmla="*/ 182493 w 331967"/>
              <a:gd name="connsiteY32" fmla="*/ 280670 h 330247"/>
              <a:gd name="connsiteX33" fmla="*/ 182493 w 331967"/>
              <a:gd name="connsiteY33" fmla="*/ 132080 h 330247"/>
              <a:gd name="connsiteX34" fmla="*/ 199003 w 331967"/>
              <a:gd name="connsiteY34" fmla="*/ 115570 h 330247"/>
              <a:gd name="connsiteX35" fmla="*/ 116453 w 331967"/>
              <a:gd name="connsiteY35" fmla="*/ 99060 h 330247"/>
              <a:gd name="connsiteX36" fmla="*/ 116453 w 331967"/>
              <a:gd name="connsiteY36" fmla="*/ 280670 h 330247"/>
              <a:gd name="connsiteX37" fmla="*/ 132963 w 331967"/>
              <a:gd name="connsiteY37" fmla="*/ 280670 h 330247"/>
              <a:gd name="connsiteX38" fmla="*/ 132963 w 331967"/>
              <a:gd name="connsiteY38" fmla="*/ 99060 h 330247"/>
              <a:gd name="connsiteX39" fmla="*/ 116453 w 331967"/>
              <a:gd name="connsiteY39" fmla="*/ 82550 h 330247"/>
              <a:gd name="connsiteX40" fmla="*/ 132963 w 331967"/>
              <a:gd name="connsiteY40" fmla="*/ 82550 h 330247"/>
              <a:gd name="connsiteX41" fmla="*/ 149473 w 331967"/>
              <a:gd name="connsiteY41" fmla="*/ 99060 h 330247"/>
              <a:gd name="connsiteX42" fmla="*/ 149473 w 331967"/>
              <a:gd name="connsiteY42" fmla="*/ 280670 h 330247"/>
              <a:gd name="connsiteX43" fmla="*/ 132963 w 331967"/>
              <a:gd name="connsiteY43" fmla="*/ 297180 h 330247"/>
              <a:gd name="connsiteX44" fmla="*/ 116453 w 331967"/>
              <a:gd name="connsiteY44" fmla="*/ 297180 h 330247"/>
              <a:gd name="connsiteX45" fmla="*/ 99943 w 331967"/>
              <a:gd name="connsiteY45" fmla="*/ 280670 h 330247"/>
              <a:gd name="connsiteX46" fmla="*/ 99943 w 331967"/>
              <a:gd name="connsiteY46" fmla="*/ 99060 h 330247"/>
              <a:gd name="connsiteX47" fmla="*/ 116453 w 331967"/>
              <a:gd name="connsiteY47" fmla="*/ 82550 h 330247"/>
              <a:gd name="connsiteX48" fmla="*/ 281553 w 331967"/>
              <a:gd name="connsiteY48" fmla="*/ 16510 h 330247"/>
              <a:gd name="connsiteX49" fmla="*/ 281553 w 331967"/>
              <a:gd name="connsiteY49" fmla="*/ 280671 h 330247"/>
              <a:gd name="connsiteX50" fmla="*/ 298063 w 331967"/>
              <a:gd name="connsiteY50" fmla="*/ 280671 h 330247"/>
              <a:gd name="connsiteX51" fmla="*/ 298063 w 331967"/>
              <a:gd name="connsiteY51" fmla="*/ 16510 h 330247"/>
              <a:gd name="connsiteX52" fmla="*/ 281553 w 331967"/>
              <a:gd name="connsiteY52" fmla="*/ 0 h 330247"/>
              <a:gd name="connsiteX53" fmla="*/ 298063 w 331967"/>
              <a:gd name="connsiteY53" fmla="*/ 0 h 330247"/>
              <a:gd name="connsiteX54" fmla="*/ 314573 w 331967"/>
              <a:gd name="connsiteY54" fmla="*/ 16510 h 330247"/>
              <a:gd name="connsiteX55" fmla="*/ 314573 w 331967"/>
              <a:gd name="connsiteY55" fmla="*/ 280671 h 330247"/>
              <a:gd name="connsiteX56" fmla="*/ 298063 w 331967"/>
              <a:gd name="connsiteY56" fmla="*/ 297181 h 330247"/>
              <a:gd name="connsiteX57" fmla="*/ 281553 w 331967"/>
              <a:gd name="connsiteY57" fmla="*/ 297181 h 330247"/>
              <a:gd name="connsiteX58" fmla="*/ 265043 w 331967"/>
              <a:gd name="connsiteY58" fmla="*/ 280671 h 330247"/>
              <a:gd name="connsiteX59" fmla="*/ 265043 w 331967"/>
              <a:gd name="connsiteY59" fmla="*/ 16510 h 330247"/>
              <a:gd name="connsiteX60" fmla="*/ 281553 w 331967"/>
              <a:gd name="connsiteY60" fmla="*/ 0 h 330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31967" h="330247">
                <a:moveTo>
                  <a:pt x="7418" y="313690"/>
                </a:moveTo>
                <a:cubicBezTo>
                  <a:pt x="8006" y="313627"/>
                  <a:pt x="8598" y="313627"/>
                  <a:pt x="9186" y="313690"/>
                </a:cubicBezTo>
                <a:lnTo>
                  <a:pt x="322781" y="313690"/>
                </a:lnTo>
                <a:cubicBezTo>
                  <a:pt x="327340" y="313202"/>
                  <a:pt x="331432" y="316502"/>
                  <a:pt x="331920" y="321061"/>
                </a:cubicBezTo>
                <a:cubicBezTo>
                  <a:pt x="332408" y="325620"/>
                  <a:pt x="329108" y="329712"/>
                  <a:pt x="324549" y="330200"/>
                </a:cubicBezTo>
                <a:cubicBezTo>
                  <a:pt x="323961" y="330263"/>
                  <a:pt x="323369" y="330263"/>
                  <a:pt x="322781" y="330200"/>
                </a:cubicBezTo>
                <a:lnTo>
                  <a:pt x="9186" y="330200"/>
                </a:lnTo>
                <a:cubicBezTo>
                  <a:pt x="4627" y="330688"/>
                  <a:pt x="535" y="327388"/>
                  <a:pt x="47" y="322829"/>
                </a:cubicBezTo>
                <a:cubicBezTo>
                  <a:pt x="-441" y="318269"/>
                  <a:pt x="2859" y="314178"/>
                  <a:pt x="7418" y="313690"/>
                </a:cubicBezTo>
                <a:close/>
                <a:moveTo>
                  <a:pt x="33903" y="198120"/>
                </a:moveTo>
                <a:lnTo>
                  <a:pt x="33903" y="280670"/>
                </a:lnTo>
                <a:lnTo>
                  <a:pt x="50413" y="280670"/>
                </a:lnTo>
                <a:lnTo>
                  <a:pt x="50413" y="198120"/>
                </a:lnTo>
                <a:close/>
                <a:moveTo>
                  <a:pt x="33903" y="181610"/>
                </a:moveTo>
                <a:lnTo>
                  <a:pt x="50413" y="181610"/>
                </a:lnTo>
                <a:cubicBezTo>
                  <a:pt x="59531" y="181610"/>
                  <a:pt x="66923" y="189002"/>
                  <a:pt x="66923" y="198120"/>
                </a:cubicBezTo>
                <a:lnTo>
                  <a:pt x="66923" y="280670"/>
                </a:lnTo>
                <a:cubicBezTo>
                  <a:pt x="66923" y="289788"/>
                  <a:pt x="59531" y="297180"/>
                  <a:pt x="50413" y="297180"/>
                </a:cubicBezTo>
                <a:lnTo>
                  <a:pt x="33903" y="297180"/>
                </a:lnTo>
                <a:cubicBezTo>
                  <a:pt x="24785" y="297180"/>
                  <a:pt x="17393" y="289788"/>
                  <a:pt x="17393" y="280670"/>
                </a:cubicBezTo>
                <a:lnTo>
                  <a:pt x="17393" y="198120"/>
                </a:lnTo>
                <a:cubicBezTo>
                  <a:pt x="17393" y="189002"/>
                  <a:pt x="24785" y="181610"/>
                  <a:pt x="33903" y="181610"/>
                </a:cubicBezTo>
                <a:close/>
                <a:moveTo>
                  <a:pt x="199003" y="132080"/>
                </a:moveTo>
                <a:lnTo>
                  <a:pt x="199003" y="280670"/>
                </a:lnTo>
                <a:lnTo>
                  <a:pt x="215513" y="280670"/>
                </a:lnTo>
                <a:lnTo>
                  <a:pt x="215513" y="132080"/>
                </a:lnTo>
                <a:close/>
                <a:moveTo>
                  <a:pt x="199003" y="115570"/>
                </a:moveTo>
                <a:lnTo>
                  <a:pt x="215513" y="115570"/>
                </a:lnTo>
                <a:cubicBezTo>
                  <a:pt x="224631" y="115570"/>
                  <a:pt x="232023" y="122962"/>
                  <a:pt x="232023" y="132080"/>
                </a:cubicBezTo>
                <a:lnTo>
                  <a:pt x="232023" y="280670"/>
                </a:lnTo>
                <a:cubicBezTo>
                  <a:pt x="232023" y="289788"/>
                  <a:pt x="224631" y="297180"/>
                  <a:pt x="215513" y="297180"/>
                </a:cubicBezTo>
                <a:lnTo>
                  <a:pt x="199003" y="297180"/>
                </a:lnTo>
                <a:cubicBezTo>
                  <a:pt x="189885" y="297180"/>
                  <a:pt x="182493" y="289788"/>
                  <a:pt x="182493" y="280670"/>
                </a:cubicBezTo>
                <a:lnTo>
                  <a:pt x="182493" y="132080"/>
                </a:lnTo>
                <a:cubicBezTo>
                  <a:pt x="182493" y="122962"/>
                  <a:pt x="189885" y="115570"/>
                  <a:pt x="199003" y="115570"/>
                </a:cubicBezTo>
                <a:close/>
                <a:moveTo>
                  <a:pt x="116453" y="99060"/>
                </a:moveTo>
                <a:lnTo>
                  <a:pt x="116453" y="280670"/>
                </a:lnTo>
                <a:lnTo>
                  <a:pt x="132963" y="280670"/>
                </a:lnTo>
                <a:lnTo>
                  <a:pt x="132963" y="99060"/>
                </a:lnTo>
                <a:close/>
                <a:moveTo>
                  <a:pt x="116453" y="82550"/>
                </a:moveTo>
                <a:lnTo>
                  <a:pt x="132963" y="82550"/>
                </a:lnTo>
                <a:cubicBezTo>
                  <a:pt x="142081" y="82550"/>
                  <a:pt x="149473" y="89942"/>
                  <a:pt x="149473" y="99060"/>
                </a:cubicBezTo>
                <a:lnTo>
                  <a:pt x="149473" y="280670"/>
                </a:lnTo>
                <a:cubicBezTo>
                  <a:pt x="149473" y="289788"/>
                  <a:pt x="142081" y="297180"/>
                  <a:pt x="132963" y="297180"/>
                </a:cubicBezTo>
                <a:lnTo>
                  <a:pt x="116453" y="297180"/>
                </a:lnTo>
                <a:cubicBezTo>
                  <a:pt x="107335" y="297180"/>
                  <a:pt x="99943" y="289788"/>
                  <a:pt x="99943" y="280670"/>
                </a:cubicBezTo>
                <a:lnTo>
                  <a:pt x="99943" y="99060"/>
                </a:lnTo>
                <a:cubicBezTo>
                  <a:pt x="99943" y="89942"/>
                  <a:pt x="107335" y="82550"/>
                  <a:pt x="116453" y="82550"/>
                </a:cubicBezTo>
                <a:close/>
                <a:moveTo>
                  <a:pt x="281553" y="16510"/>
                </a:moveTo>
                <a:lnTo>
                  <a:pt x="281553" y="280671"/>
                </a:lnTo>
                <a:lnTo>
                  <a:pt x="298063" y="280671"/>
                </a:lnTo>
                <a:lnTo>
                  <a:pt x="298063" y="16510"/>
                </a:lnTo>
                <a:close/>
                <a:moveTo>
                  <a:pt x="281553" y="0"/>
                </a:moveTo>
                <a:lnTo>
                  <a:pt x="298063" y="0"/>
                </a:lnTo>
                <a:cubicBezTo>
                  <a:pt x="307181" y="0"/>
                  <a:pt x="314573" y="7392"/>
                  <a:pt x="314573" y="16510"/>
                </a:cubicBezTo>
                <a:lnTo>
                  <a:pt x="314573" y="280671"/>
                </a:lnTo>
                <a:cubicBezTo>
                  <a:pt x="314573" y="289789"/>
                  <a:pt x="307181" y="297181"/>
                  <a:pt x="298063" y="297181"/>
                </a:cubicBezTo>
                <a:lnTo>
                  <a:pt x="281553" y="297181"/>
                </a:lnTo>
                <a:cubicBezTo>
                  <a:pt x="272435" y="297181"/>
                  <a:pt x="265043" y="289789"/>
                  <a:pt x="265043" y="280671"/>
                </a:cubicBezTo>
                <a:lnTo>
                  <a:pt x="265043" y="16510"/>
                </a:lnTo>
                <a:cubicBezTo>
                  <a:pt x="265043" y="7392"/>
                  <a:pt x="272435" y="0"/>
                  <a:pt x="281553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Pricetag">
            <a:extLst>
              <a:ext uri="{FF2B5EF4-FFF2-40B4-BE49-F238E27FC236}">
                <a16:creationId xmlns:a16="http://schemas.microsoft.com/office/drawing/2014/main" id="{B98C6431-D7CA-29DA-AA00-9A1CFC67F149}"/>
              </a:ext>
            </a:extLst>
          </p:cNvPr>
          <p:cNvSpPr>
            <a:spLocks noChangeAspect="1"/>
          </p:cNvSpPr>
          <p:nvPr/>
        </p:nvSpPr>
        <p:spPr>
          <a:xfrm>
            <a:off x="6979377" y="3722253"/>
            <a:ext cx="299401" cy="299316"/>
          </a:xfrm>
          <a:custGeom>
            <a:avLst/>
            <a:gdLst>
              <a:gd name="connsiteX0" fmla="*/ 157091 w 330209"/>
              <a:gd name="connsiteY0" fmla="*/ 190478 h 330116"/>
              <a:gd name="connsiteX1" fmla="*/ 157091 w 330209"/>
              <a:gd name="connsiteY1" fmla="*/ 239725 h 330116"/>
              <a:gd name="connsiteX2" fmla="*/ 172752 w 330209"/>
              <a:gd name="connsiteY2" fmla="*/ 233404 h 330116"/>
              <a:gd name="connsiteX3" fmla="*/ 182186 w 330209"/>
              <a:gd name="connsiteY3" fmla="*/ 215479 h 330116"/>
              <a:gd name="connsiteX4" fmla="*/ 176148 w 330209"/>
              <a:gd name="connsiteY4" fmla="*/ 198780 h 330116"/>
              <a:gd name="connsiteX5" fmla="*/ 157091 w 330209"/>
              <a:gd name="connsiteY5" fmla="*/ 190478 h 330116"/>
              <a:gd name="connsiteX6" fmla="*/ 143316 w 330209"/>
              <a:gd name="connsiteY6" fmla="*/ 125098 h 330116"/>
              <a:gd name="connsiteX7" fmla="*/ 128787 w 330209"/>
              <a:gd name="connsiteY7" fmla="*/ 130759 h 330116"/>
              <a:gd name="connsiteX8" fmla="*/ 120579 w 330209"/>
              <a:gd name="connsiteY8" fmla="*/ 147646 h 330116"/>
              <a:gd name="connsiteX9" fmla="*/ 126051 w 330209"/>
              <a:gd name="connsiteY9" fmla="*/ 162175 h 330116"/>
              <a:gd name="connsiteX10" fmla="*/ 143316 w 330209"/>
              <a:gd name="connsiteY10" fmla="*/ 171138 h 330116"/>
              <a:gd name="connsiteX11" fmla="*/ 151393 w 330209"/>
              <a:gd name="connsiteY11" fmla="*/ 95270 h 330116"/>
              <a:gd name="connsiteX12" fmla="*/ 157280 w 330209"/>
              <a:gd name="connsiteY12" fmla="*/ 102173 h 330116"/>
              <a:gd name="connsiteX13" fmla="*/ 157280 w 330209"/>
              <a:gd name="connsiteY13" fmla="*/ 110475 h 330116"/>
              <a:gd name="connsiteX14" fmla="*/ 183413 w 330209"/>
              <a:gd name="connsiteY14" fmla="*/ 120570 h 330116"/>
              <a:gd name="connsiteX15" fmla="*/ 194262 w 330209"/>
              <a:gd name="connsiteY15" fmla="*/ 146137 h 330116"/>
              <a:gd name="connsiteX16" fmla="*/ 191715 w 330209"/>
              <a:gd name="connsiteY16" fmla="*/ 152835 h 330116"/>
              <a:gd name="connsiteX17" fmla="*/ 191617 w 330209"/>
              <a:gd name="connsiteY17" fmla="*/ 152933 h 330116"/>
              <a:gd name="connsiteX18" fmla="*/ 180677 w 330209"/>
              <a:gd name="connsiteY18" fmla="*/ 152835 h 330116"/>
              <a:gd name="connsiteX19" fmla="*/ 178130 w 330209"/>
              <a:gd name="connsiteY19" fmla="*/ 146137 h 330116"/>
              <a:gd name="connsiteX20" fmla="*/ 170205 w 330209"/>
              <a:gd name="connsiteY20" fmla="*/ 129815 h 330116"/>
              <a:gd name="connsiteX21" fmla="*/ 157280 w 330209"/>
              <a:gd name="connsiteY21" fmla="*/ 125287 h 330116"/>
              <a:gd name="connsiteX22" fmla="*/ 157280 w 330209"/>
              <a:gd name="connsiteY22" fmla="*/ 175194 h 330116"/>
              <a:gd name="connsiteX23" fmla="*/ 187186 w 330209"/>
              <a:gd name="connsiteY23" fmla="*/ 188685 h 330116"/>
              <a:gd name="connsiteX24" fmla="*/ 198696 w 330209"/>
              <a:gd name="connsiteY24" fmla="*/ 214347 h 330116"/>
              <a:gd name="connsiteX25" fmla="*/ 185583 w 330209"/>
              <a:gd name="connsiteY25" fmla="*/ 243216 h 330116"/>
              <a:gd name="connsiteX26" fmla="*/ 157280 w 330209"/>
              <a:gd name="connsiteY26" fmla="*/ 254725 h 330116"/>
              <a:gd name="connsiteX27" fmla="*/ 157280 w 330209"/>
              <a:gd name="connsiteY27" fmla="*/ 266707 h 330116"/>
              <a:gd name="connsiteX28" fmla="*/ 157280 w 330209"/>
              <a:gd name="connsiteY28" fmla="*/ 268104 h 330116"/>
              <a:gd name="connsiteX29" fmla="*/ 150204 w 330209"/>
              <a:gd name="connsiteY29" fmla="*/ 273783 h 330116"/>
              <a:gd name="connsiteX30" fmla="*/ 148804 w 330209"/>
              <a:gd name="connsiteY30" fmla="*/ 273764 h 330116"/>
              <a:gd name="connsiteX31" fmla="*/ 143316 w 330209"/>
              <a:gd name="connsiteY31" fmla="*/ 266707 h 330116"/>
              <a:gd name="connsiteX32" fmla="*/ 143316 w 330209"/>
              <a:gd name="connsiteY32" fmla="*/ 254725 h 330116"/>
              <a:gd name="connsiteX33" fmla="*/ 115579 w 330209"/>
              <a:gd name="connsiteY33" fmla="*/ 245291 h 330116"/>
              <a:gd name="connsiteX34" fmla="*/ 101050 w 330209"/>
              <a:gd name="connsiteY34" fmla="*/ 209724 h 330116"/>
              <a:gd name="connsiteX35" fmla="*/ 103409 w 330209"/>
              <a:gd name="connsiteY35" fmla="*/ 203214 h 330116"/>
              <a:gd name="connsiteX36" fmla="*/ 103804 w 330209"/>
              <a:gd name="connsiteY36" fmla="*/ 202819 h 330116"/>
              <a:gd name="connsiteX37" fmla="*/ 114070 w 330209"/>
              <a:gd name="connsiteY37" fmla="*/ 203214 h 330116"/>
              <a:gd name="connsiteX38" fmla="*/ 116334 w 330209"/>
              <a:gd name="connsiteY38" fmla="*/ 209630 h 330116"/>
              <a:gd name="connsiteX39" fmla="*/ 125768 w 330209"/>
              <a:gd name="connsiteY39" fmla="*/ 232649 h 330116"/>
              <a:gd name="connsiteX40" fmla="*/ 143599 w 330209"/>
              <a:gd name="connsiteY40" fmla="*/ 239536 h 330116"/>
              <a:gd name="connsiteX41" fmla="*/ 143599 w 330209"/>
              <a:gd name="connsiteY41" fmla="*/ 186138 h 330116"/>
              <a:gd name="connsiteX42" fmla="*/ 115296 w 330209"/>
              <a:gd name="connsiteY42" fmla="*/ 173496 h 330116"/>
              <a:gd name="connsiteX43" fmla="*/ 104258 w 330209"/>
              <a:gd name="connsiteY43" fmla="*/ 148873 h 330116"/>
              <a:gd name="connsiteX44" fmla="*/ 116617 w 330209"/>
              <a:gd name="connsiteY44" fmla="*/ 120570 h 330116"/>
              <a:gd name="connsiteX45" fmla="*/ 143316 w 330209"/>
              <a:gd name="connsiteY45" fmla="*/ 110381 h 330116"/>
              <a:gd name="connsiteX46" fmla="*/ 143316 w 330209"/>
              <a:gd name="connsiteY46" fmla="*/ 102173 h 330116"/>
              <a:gd name="connsiteX47" fmla="*/ 143316 w 330209"/>
              <a:gd name="connsiteY47" fmla="*/ 100773 h 330116"/>
              <a:gd name="connsiteX48" fmla="*/ 150204 w 330209"/>
              <a:gd name="connsiteY48" fmla="*/ 95286 h 330116"/>
              <a:gd name="connsiteX49" fmla="*/ 151393 w 330209"/>
              <a:gd name="connsiteY49" fmla="*/ 95270 h 330116"/>
              <a:gd name="connsiteX50" fmla="*/ 264169 w 330209"/>
              <a:gd name="connsiteY50" fmla="*/ 49530 h 330116"/>
              <a:gd name="connsiteX51" fmla="*/ 247659 w 330209"/>
              <a:gd name="connsiteY51" fmla="*/ 66040 h 330116"/>
              <a:gd name="connsiteX52" fmla="*/ 264169 w 330209"/>
              <a:gd name="connsiteY52" fmla="*/ 82550 h 330116"/>
              <a:gd name="connsiteX53" fmla="*/ 280679 w 330209"/>
              <a:gd name="connsiteY53" fmla="*/ 66040 h 330116"/>
              <a:gd name="connsiteX54" fmla="*/ 264169 w 330209"/>
              <a:gd name="connsiteY54" fmla="*/ 49530 h 330116"/>
              <a:gd name="connsiteX55" fmla="*/ 264169 w 330209"/>
              <a:gd name="connsiteY55" fmla="*/ 33020 h 330116"/>
              <a:gd name="connsiteX56" fmla="*/ 297189 w 330209"/>
              <a:gd name="connsiteY56" fmla="*/ 66040 h 330116"/>
              <a:gd name="connsiteX57" fmla="*/ 264169 w 330209"/>
              <a:gd name="connsiteY57" fmla="*/ 99060 h 330116"/>
              <a:gd name="connsiteX58" fmla="*/ 231149 w 330209"/>
              <a:gd name="connsiteY58" fmla="*/ 66040 h 330116"/>
              <a:gd name="connsiteX59" fmla="*/ 264169 w 330209"/>
              <a:gd name="connsiteY59" fmla="*/ 33020 h 330116"/>
              <a:gd name="connsiteX60" fmla="*/ 181619 w 330209"/>
              <a:gd name="connsiteY60" fmla="*/ 16510 h 330116"/>
              <a:gd name="connsiteX61" fmla="*/ 16519 w 330209"/>
              <a:gd name="connsiteY61" fmla="*/ 181611 h 330116"/>
              <a:gd name="connsiteX62" fmla="*/ 148599 w 330209"/>
              <a:gd name="connsiteY62" fmla="*/ 313691 h 330116"/>
              <a:gd name="connsiteX63" fmla="*/ 313699 w 330209"/>
              <a:gd name="connsiteY63" fmla="*/ 148591 h 330116"/>
              <a:gd name="connsiteX64" fmla="*/ 313699 w 330209"/>
              <a:gd name="connsiteY64" fmla="*/ 16510 h 330116"/>
              <a:gd name="connsiteX65" fmla="*/ 181619 w 330209"/>
              <a:gd name="connsiteY65" fmla="*/ 0 h 330116"/>
              <a:gd name="connsiteX66" fmla="*/ 313699 w 330209"/>
              <a:gd name="connsiteY66" fmla="*/ 0 h 330116"/>
              <a:gd name="connsiteX67" fmla="*/ 330209 w 330209"/>
              <a:gd name="connsiteY67" fmla="*/ 16510 h 330116"/>
              <a:gd name="connsiteX68" fmla="*/ 330209 w 330209"/>
              <a:gd name="connsiteY68" fmla="*/ 148591 h 330116"/>
              <a:gd name="connsiteX69" fmla="*/ 325398 w 330209"/>
              <a:gd name="connsiteY69" fmla="*/ 160384 h 330116"/>
              <a:gd name="connsiteX70" fmla="*/ 160298 w 330209"/>
              <a:gd name="connsiteY70" fmla="*/ 325296 h 330116"/>
              <a:gd name="connsiteX71" fmla="*/ 136901 w 330209"/>
              <a:gd name="connsiteY71" fmla="*/ 325296 h 330116"/>
              <a:gd name="connsiteX72" fmla="*/ 4821 w 330209"/>
              <a:gd name="connsiteY72" fmla="*/ 193215 h 330116"/>
              <a:gd name="connsiteX73" fmla="*/ 4821 w 330209"/>
              <a:gd name="connsiteY73" fmla="*/ 169818 h 330116"/>
              <a:gd name="connsiteX74" fmla="*/ 169827 w 330209"/>
              <a:gd name="connsiteY74" fmla="*/ 4812 h 330116"/>
              <a:gd name="connsiteX75" fmla="*/ 181619 w 330209"/>
              <a:gd name="connsiteY75" fmla="*/ 0 h 330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30209" h="330116">
                <a:moveTo>
                  <a:pt x="157091" y="190478"/>
                </a:moveTo>
                <a:lnTo>
                  <a:pt x="157091" y="239725"/>
                </a:lnTo>
                <a:cubicBezTo>
                  <a:pt x="162742" y="238902"/>
                  <a:pt x="168113" y="236734"/>
                  <a:pt x="172752" y="233404"/>
                </a:cubicBezTo>
                <a:cubicBezTo>
                  <a:pt x="178811" y="229486"/>
                  <a:pt x="182387" y="222691"/>
                  <a:pt x="182186" y="215479"/>
                </a:cubicBezTo>
                <a:cubicBezTo>
                  <a:pt x="182697" y="209299"/>
                  <a:pt x="180493" y="203204"/>
                  <a:pt x="176148" y="198780"/>
                </a:cubicBezTo>
                <a:cubicBezTo>
                  <a:pt x="170492" y="194630"/>
                  <a:pt x="163982" y="191794"/>
                  <a:pt x="157091" y="190478"/>
                </a:cubicBezTo>
                <a:close/>
                <a:moveTo>
                  <a:pt x="143316" y="125098"/>
                </a:moveTo>
                <a:cubicBezTo>
                  <a:pt x="138069" y="125714"/>
                  <a:pt x="133068" y="127663"/>
                  <a:pt x="128787" y="130759"/>
                </a:cubicBezTo>
                <a:cubicBezTo>
                  <a:pt x="123375" y="134640"/>
                  <a:pt x="120288" y="140992"/>
                  <a:pt x="120579" y="147646"/>
                </a:cubicBezTo>
                <a:cubicBezTo>
                  <a:pt x="120362" y="153030"/>
                  <a:pt x="122336" y="158272"/>
                  <a:pt x="126051" y="162175"/>
                </a:cubicBezTo>
                <a:cubicBezTo>
                  <a:pt x="130963" y="166564"/>
                  <a:pt x="136900" y="169646"/>
                  <a:pt x="143316" y="171138"/>
                </a:cubicBezTo>
                <a:close/>
                <a:moveTo>
                  <a:pt x="151393" y="95270"/>
                </a:moveTo>
                <a:cubicBezTo>
                  <a:pt x="154924" y="95550"/>
                  <a:pt x="157560" y="98641"/>
                  <a:pt x="157280" y="102173"/>
                </a:cubicBezTo>
                <a:lnTo>
                  <a:pt x="157280" y="110475"/>
                </a:lnTo>
                <a:cubicBezTo>
                  <a:pt x="166884" y="110779"/>
                  <a:pt x="176099" y="114338"/>
                  <a:pt x="183413" y="120570"/>
                </a:cubicBezTo>
                <a:cubicBezTo>
                  <a:pt x="190601" y="127091"/>
                  <a:pt x="194567" y="136436"/>
                  <a:pt x="194262" y="146137"/>
                </a:cubicBezTo>
                <a:cubicBezTo>
                  <a:pt x="194327" y="148618"/>
                  <a:pt x="193412" y="151024"/>
                  <a:pt x="191715" y="152835"/>
                </a:cubicBezTo>
                <a:cubicBezTo>
                  <a:pt x="191683" y="152868"/>
                  <a:pt x="191650" y="152901"/>
                  <a:pt x="191617" y="152933"/>
                </a:cubicBezTo>
                <a:cubicBezTo>
                  <a:pt x="188569" y="155927"/>
                  <a:pt x="183671" y="155883"/>
                  <a:pt x="180677" y="152835"/>
                </a:cubicBezTo>
                <a:cubicBezTo>
                  <a:pt x="178980" y="151024"/>
                  <a:pt x="178065" y="148618"/>
                  <a:pt x="178130" y="146137"/>
                </a:cubicBezTo>
                <a:cubicBezTo>
                  <a:pt x="178265" y="139739"/>
                  <a:pt x="175316" y="133666"/>
                  <a:pt x="170205" y="129815"/>
                </a:cubicBezTo>
                <a:cubicBezTo>
                  <a:pt x="166378" y="127180"/>
                  <a:pt x="161915" y="125616"/>
                  <a:pt x="157280" y="125287"/>
                </a:cubicBezTo>
                <a:lnTo>
                  <a:pt x="157280" y="175194"/>
                </a:lnTo>
                <a:cubicBezTo>
                  <a:pt x="168044" y="177665"/>
                  <a:pt x="178210" y="182250"/>
                  <a:pt x="187186" y="188685"/>
                </a:cubicBezTo>
                <a:cubicBezTo>
                  <a:pt x="194803" y="194985"/>
                  <a:pt x="199057" y="204469"/>
                  <a:pt x="198696" y="214347"/>
                </a:cubicBezTo>
                <a:cubicBezTo>
                  <a:pt x="198908" y="225456"/>
                  <a:pt x="194089" y="236066"/>
                  <a:pt x="185583" y="243216"/>
                </a:cubicBezTo>
                <a:cubicBezTo>
                  <a:pt x="177571" y="249895"/>
                  <a:pt x="167680" y="253917"/>
                  <a:pt x="157280" y="254725"/>
                </a:cubicBezTo>
                <a:lnTo>
                  <a:pt x="157280" y="266707"/>
                </a:lnTo>
                <a:cubicBezTo>
                  <a:pt x="157331" y="267171"/>
                  <a:pt x="157331" y="267640"/>
                  <a:pt x="157280" y="268104"/>
                </a:cubicBezTo>
                <a:cubicBezTo>
                  <a:pt x="156894" y="271626"/>
                  <a:pt x="153726" y="274169"/>
                  <a:pt x="150204" y="273783"/>
                </a:cubicBezTo>
                <a:cubicBezTo>
                  <a:pt x="149738" y="273828"/>
                  <a:pt x="149269" y="273822"/>
                  <a:pt x="148804" y="273764"/>
                </a:cubicBezTo>
                <a:cubicBezTo>
                  <a:pt x="145340" y="273330"/>
                  <a:pt x="142883" y="270171"/>
                  <a:pt x="143316" y="266707"/>
                </a:cubicBezTo>
                <a:lnTo>
                  <a:pt x="143316" y="254725"/>
                </a:lnTo>
                <a:cubicBezTo>
                  <a:pt x="133403" y="254069"/>
                  <a:pt x="123837" y="250816"/>
                  <a:pt x="115579" y="245291"/>
                </a:cubicBezTo>
                <a:cubicBezTo>
                  <a:pt x="105355" y="236421"/>
                  <a:pt x="99960" y="223216"/>
                  <a:pt x="101050" y="209724"/>
                </a:cubicBezTo>
                <a:cubicBezTo>
                  <a:pt x="100876" y="207317"/>
                  <a:pt x="101734" y="204950"/>
                  <a:pt x="103409" y="203214"/>
                </a:cubicBezTo>
                <a:cubicBezTo>
                  <a:pt x="103536" y="203078"/>
                  <a:pt x="103667" y="202946"/>
                  <a:pt x="103804" y="202819"/>
                </a:cubicBezTo>
                <a:cubicBezTo>
                  <a:pt x="106748" y="200094"/>
                  <a:pt x="111344" y="200270"/>
                  <a:pt x="114070" y="203214"/>
                </a:cubicBezTo>
                <a:cubicBezTo>
                  <a:pt x="115696" y="204937"/>
                  <a:pt x="116518" y="207267"/>
                  <a:pt x="116334" y="209630"/>
                </a:cubicBezTo>
                <a:cubicBezTo>
                  <a:pt x="115757" y="218348"/>
                  <a:pt x="119239" y="226844"/>
                  <a:pt x="125768" y="232649"/>
                </a:cubicBezTo>
                <a:cubicBezTo>
                  <a:pt x="130948" y="236573"/>
                  <a:pt x="137127" y="238959"/>
                  <a:pt x="143599" y="239536"/>
                </a:cubicBezTo>
                <a:lnTo>
                  <a:pt x="143599" y="186138"/>
                </a:lnTo>
                <a:cubicBezTo>
                  <a:pt x="133325" y="184136"/>
                  <a:pt x="123644" y="179812"/>
                  <a:pt x="115296" y="173496"/>
                </a:cubicBezTo>
                <a:cubicBezTo>
                  <a:pt x="108032" y="167418"/>
                  <a:pt x="103962" y="158340"/>
                  <a:pt x="104258" y="148873"/>
                </a:cubicBezTo>
                <a:cubicBezTo>
                  <a:pt x="103908" y="138059"/>
                  <a:pt x="108448" y="127663"/>
                  <a:pt x="116617" y="120570"/>
                </a:cubicBezTo>
                <a:cubicBezTo>
                  <a:pt x="124152" y="114326"/>
                  <a:pt x="133537" y="110745"/>
                  <a:pt x="143316" y="110381"/>
                </a:cubicBezTo>
                <a:lnTo>
                  <a:pt x="143316" y="102173"/>
                </a:lnTo>
                <a:cubicBezTo>
                  <a:pt x="143263" y="101708"/>
                  <a:pt x="143263" y="101238"/>
                  <a:pt x="143316" y="100773"/>
                </a:cubicBezTo>
                <a:cubicBezTo>
                  <a:pt x="143703" y="97356"/>
                  <a:pt x="146787" y="94899"/>
                  <a:pt x="150204" y="95286"/>
                </a:cubicBezTo>
                <a:cubicBezTo>
                  <a:pt x="150599" y="95244"/>
                  <a:pt x="150997" y="95239"/>
                  <a:pt x="151393" y="95270"/>
                </a:cubicBezTo>
                <a:close/>
                <a:moveTo>
                  <a:pt x="264169" y="49530"/>
                </a:moveTo>
                <a:cubicBezTo>
                  <a:pt x="255051" y="49530"/>
                  <a:pt x="247659" y="56922"/>
                  <a:pt x="247659" y="66040"/>
                </a:cubicBezTo>
                <a:cubicBezTo>
                  <a:pt x="247659" y="75158"/>
                  <a:pt x="255051" y="82550"/>
                  <a:pt x="264169" y="82550"/>
                </a:cubicBezTo>
                <a:cubicBezTo>
                  <a:pt x="273287" y="82550"/>
                  <a:pt x="280679" y="75158"/>
                  <a:pt x="280679" y="66040"/>
                </a:cubicBezTo>
                <a:cubicBezTo>
                  <a:pt x="280679" y="56922"/>
                  <a:pt x="273287" y="49530"/>
                  <a:pt x="264169" y="49530"/>
                </a:cubicBezTo>
                <a:close/>
                <a:moveTo>
                  <a:pt x="264169" y="33020"/>
                </a:moveTo>
                <a:cubicBezTo>
                  <a:pt x="282405" y="33020"/>
                  <a:pt x="297189" y="47804"/>
                  <a:pt x="297189" y="66040"/>
                </a:cubicBezTo>
                <a:cubicBezTo>
                  <a:pt x="297189" y="84276"/>
                  <a:pt x="282405" y="99060"/>
                  <a:pt x="264169" y="99060"/>
                </a:cubicBezTo>
                <a:cubicBezTo>
                  <a:pt x="245933" y="99060"/>
                  <a:pt x="231149" y="84276"/>
                  <a:pt x="231149" y="66040"/>
                </a:cubicBezTo>
                <a:cubicBezTo>
                  <a:pt x="231149" y="47804"/>
                  <a:pt x="245933" y="33020"/>
                  <a:pt x="264169" y="33020"/>
                </a:cubicBezTo>
                <a:close/>
                <a:moveTo>
                  <a:pt x="181619" y="16510"/>
                </a:moveTo>
                <a:lnTo>
                  <a:pt x="16519" y="181611"/>
                </a:lnTo>
                <a:lnTo>
                  <a:pt x="148599" y="313691"/>
                </a:lnTo>
                <a:lnTo>
                  <a:pt x="313699" y="148591"/>
                </a:lnTo>
                <a:lnTo>
                  <a:pt x="313699" y="16510"/>
                </a:lnTo>
                <a:close/>
                <a:moveTo>
                  <a:pt x="181619" y="0"/>
                </a:moveTo>
                <a:lnTo>
                  <a:pt x="313699" y="0"/>
                </a:lnTo>
                <a:cubicBezTo>
                  <a:pt x="322818" y="0"/>
                  <a:pt x="330209" y="7392"/>
                  <a:pt x="330209" y="16510"/>
                </a:cubicBezTo>
                <a:lnTo>
                  <a:pt x="330209" y="148591"/>
                </a:lnTo>
                <a:cubicBezTo>
                  <a:pt x="330237" y="153006"/>
                  <a:pt x="328506" y="157249"/>
                  <a:pt x="325398" y="160384"/>
                </a:cubicBezTo>
                <a:lnTo>
                  <a:pt x="160298" y="325296"/>
                </a:lnTo>
                <a:cubicBezTo>
                  <a:pt x="153823" y="331723"/>
                  <a:pt x="143375" y="331723"/>
                  <a:pt x="136901" y="325296"/>
                </a:cubicBezTo>
                <a:lnTo>
                  <a:pt x="4821" y="193215"/>
                </a:lnTo>
                <a:cubicBezTo>
                  <a:pt x="-1607" y="186741"/>
                  <a:pt x="-1607" y="176293"/>
                  <a:pt x="4821" y="169818"/>
                </a:cubicBezTo>
                <a:lnTo>
                  <a:pt x="169827" y="4812"/>
                </a:lnTo>
                <a:cubicBezTo>
                  <a:pt x="172962" y="1704"/>
                  <a:pt x="177205" y="-27"/>
                  <a:pt x="181619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3" name="Heart">
            <a:extLst>
              <a:ext uri="{FF2B5EF4-FFF2-40B4-BE49-F238E27FC236}">
                <a16:creationId xmlns:a16="http://schemas.microsoft.com/office/drawing/2014/main" id="{4A88BD4E-6A0E-3686-EF2E-F77230FCFD2D}"/>
              </a:ext>
            </a:extLst>
          </p:cNvPr>
          <p:cNvSpPr>
            <a:spLocks noChangeAspect="1"/>
          </p:cNvSpPr>
          <p:nvPr/>
        </p:nvSpPr>
        <p:spPr>
          <a:xfrm>
            <a:off x="9062039" y="2894123"/>
            <a:ext cx="299392" cy="276362"/>
          </a:xfrm>
          <a:custGeom>
            <a:avLst/>
            <a:gdLst>
              <a:gd name="connsiteX0" fmla="*/ 301157 w 330200"/>
              <a:gd name="connsiteY0" fmla="*/ 29158 h 304800"/>
              <a:gd name="connsiteX1" fmla="*/ 165114 w 330200"/>
              <a:gd name="connsiteY1" fmla="*/ 25824 h 304800"/>
              <a:gd name="connsiteX2" fmla="*/ 29072 w 330200"/>
              <a:gd name="connsiteY2" fmla="*/ 29158 h 304800"/>
              <a:gd name="connsiteX3" fmla="*/ 28350 w 330200"/>
              <a:gd name="connsiteY3" fmla="*/ 169113 h 304800"/>
              <a:gd name="connsiteX4" fmla="*/ 29072 w 330200"/>
              <a:gd name="connsiteY4" fmla="*/ 169842 h 304800"/>
              <a:gd name="connsiteX5" fmla="*/ 165114 w 330200"/>
              <a:gd name="connsiteY5" fmla="*/ 306526 h 304800"/>
              <a:gd name="connsiteX6" fmla="*/ 301157 w 330200"/>
              <a:gd name="connsiteY6" fmla="*/ 169842 h 304800"/>
              <a:gd name="connsiteX7" fmla="*/ 301879 w 330200"/>
              <a:gd name="connsiteY7" fmla="*/ 29887 h 304800"/>
              <a:gd name="connsiteX8" fmla="*/ 301157 w 330200"/>
              <a:gd name="connsiteY8" fmla="*/ 29158 h 304800"/>
              <a:gd name="connsiteX9" fmla="*/ 165114 w 330200"/>
              <a:gd name="connsiteY9" fmla="*/ 283094 h 304800"/>
              <a:gd name="connsiteX10" fmla="*/ 40676 w 330200"/>
              <a:gd name="connsiteY10" fmla="*/ 158126 h 304800"/>
              <a:gd name="connsiteX11" fmla="*/ 42040 w 330200"/>
              <a:gd name="connsiteY11" fmla="*/ 40807 h 304800"/>
              <a:gd name="connsiteX12" fmla="*/ 153038 w 330200"/>
              <a:gd name="connsiteY12" fmla="*/ 37254 h 304800"/>
              <a:gd name="connsiteX13" fmla="*/ 165114 w 330200"/>
              <a:gd name="connsiteY13" fmla="*/ 48589 h 304800"/>
              <a:gd name="connsiteX14" fmla="*/ 177190 w 330200"/>
              <a:gd name="connsiteY14" fmla="*/ 37254 h 304800"/>
              <a:gd name="connsiteX15" fmla="*/ 293072 w 330200"/>
              <a:gd name="connsiteY15" fmla="*/ 46061 h 304800"/>
              <a:gd name="connsiteX16" fmla="*/ 289553 w 330200"/>
              <a:gd name="connsiteY16" fmla="*/ 158126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200" h="304800">
                <a:moveTo>
                  <a:pt x="301157" y="29158"/>
                </a:moveTo>
                <a:cubicBezTo>
                  <a:pt x="263941" y="-8391"/>
                  <a:pt x="204091" y="-9858"/>
                  <a:pt x="165114" y="25824"/>
                </a:cubicBezTo>
                <a:cubicBezTo>
                  <a:pt x="126138" y="-9858"/>
                  <a:pt x="66288" y="-8391"/>
                  <a:pt x="29072" y="29158"/>
                </a:cubicBezTo>
                <a:cubicBezTo>
                  <a:pt x="-9407" y="67604"/>
                  <a:pt x="-9730" y="130264"/>
                  <a:pt x="28350" y="169113"/>
                </a:cubicBezTo>
                <a:cubicBezTo>
                  <a:pt x="28589" y="169357"/>
                  <a:pt x="28830" y="169600"/>
                  <a:pt x="29072" y="169842"/>
                </a:cubicBezTo>
                <a:lnTo>
                  <a:pt x="165114" y="306526"/>
                </a:lnTo>
                <a:lnTo>
                  <a:pt x="301157" y="169842"/>
                </a:lnTo>
                <a:cubicBezTo>
                  <a:pt x="339636" y="131396"/>
                  <a:pt x="339959" y="68735"/>
                  <a:pt x="301879" y="29887"/>
                </a:cubicBezTo>
                <a:cubicBezTo>
                  <a:pt x="301639" y="29642"/>
                  <a:pt x="301399" y="29399"/>
                  <a:pt x="301157" y="29158"/>
                </a:cubicBezTo>
                <a:close/>
                <a:moveTo>
                  <a:pt x="165114" y="283094"/>
                </a:moveTo>
                <a:lnTo>
                  <a:pt x="40676" y="158126"/>
                </a:lnTo>
                <a:cubicBezTo>
                  <a:pt x="8965" y="125349"/>
                  <a:pt x="9576" y="72824"/>
                  <a:pt x="42040" y="40807"/>
                </a:cubicBezTo>
                <a:cubicBezTo>
                  <a:pt x="72529" y="10740"/>
                  <a:pt x="120725" y="9198"/>
                  <a:pt x="153038" y="37254"/>
                </a:cubicBezTo>
                <a:lnTo>
                  <a:pt x="165114" y="48589"/>
                </a:lnTo>
                <a:lnTo>
                  <a:pt x="177190" y="37254"/>
                </a:lnTo>
                <a:cubicBezTo>
                  <a:pt x="211599" y="7378"/>
                  <a:pt x="263481" y="11321"/>
                  <a:pt x="293072" y="46061"/>
                </a:cubicBezTo>
                <a:cubicBezTo>
                  <a:pt x="320861" y="78685"/>
                  <a:pt x="319333" y="127345"/>
                  <a:pt x="289553" y="158126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Monitor">
            <a:extLst>
              <a:ext uri="{FF2B5EF4-FFF2-40B4-BE49-F238E27FC236}">
                <a16:creationId xmlns:a16="http://schemas.microsoft.com/office/drawing/2014/main" id="{9A2C76B4-BCEE-4F59-1C36-5086312BEB08}"/>
              </a:ext>
            </a:extLst>
          </p:cNvPr>
          <p:cNvSpPr>
            <a:spLocks noChangeAspect="1"/>
          </p:cNvSpPr>
          <p:nvPr/>
        </p:nvSpPr>
        <p:spPr>
          <a:xfrm>
            <a:off x="6925192" y="2897361"/>
            <a:ext cx="290178" cy="269886"/>
          </a:xfrm>
          <a:custGeom>
            <a:avLst/>
            <a:gdLst>
              <a:gd name="connsiteX0" fmla="*/ 132080 w 330200"/>
              <a:gd name="connsiteY0" fmla="*/ 258618 h 307109"/>
              <a:gd name="connsiteX1" fmla="*/ 126702 w 330200"/>
              <a:gd name="connsiteY1" fmla="*/ 290945 h 307109"/>
              <a:gd name="connsiteX2" fmla="*/ 203498 w 330200"/>
              <a:gd name="connsiteY2" fmla="*/ 290945 h 307109"/>
              <a:gd name="connsiteX3" fmla="*/ 198120 w 330200"/>
              <a:gd name="connsiteY3" fmla="*/ 258618 h 307109"/>
              <a:gd name="connsiteX4" fmla="*/ 140383 w 330200"/>
              <a:gd name="connsiteY4" fmla="*/ 210127 h 307109"/>
              <a:gd name="connsiteX5" fmla="*/ 189818 w 330200"/>
              <a:gd name="connsiteY5" fmla="*/ 210127 h 307109"/>
              <a:gd name="connsiteX6" fmla="*/ 191586 w 330200"/>
              <a:gd name="connsiteY6" fmla="*/ 210127 h 307109"/>
              <a:gd name="connsiteX7" fmla="*/ 198957 w 330200"/>
              <a:gd name="connsiteY7" fmla="*/ 219074 h 307109"/>
              <a:gd name="connsiteX8" fmla="*/ 189818 w 330200"/>
              <a:gd name="connsiteY8" fmla="*/ 226290 h 307109"/>
              <a:gd name="connsiteX9" fmla="*/ 140383 w 330200"/>
              <a:gd name="connsiteY9" fmla="*/ 226290 h 307109"/>
              <a:gd name="connsiteX10" fmla="*/ 138615 w 330200"/>
              <a:gd name="connsiteY10" fmla="*/ 226290 h 307109"/>
              <a:gd name="connsiteX11" fmla="*/ 131244 w 330200"/>
              <a:gd name="connsiteY11" fmla="*/ 217343 h 307109"/>
              <a:gd name="connsiteX12" fmla="*/ 140383 w 330200"/>
              <a:gd name="connsiteY12" fmla="*/ 210127 h 307109"/>
              <a:gd name="connsiteX13" fmla="*/ 16510 w 330200"/>
              <a:gd name="connsiteY13" fmla="*/ 193964 h 307109"/>
              <a:gd name="connsiteX14" fmla="*/ 16510 w 330200"/>
              <a:gd name="connsiteY14" fmla="*/ 226291 h 307109"/>
              <a:gd name="connsiteX15" fmla="*/ 33020 w 330200"/>
              <a:gd name="connsiteY15" fmla="*/ 242455 h 307109"/>
              <a:gd name="connsiteX16" fmla="*/ 297180 w 330200"/>
              <a:gd name="connsiteY16" fmla="*/ 242455 h 307109"/>
              <a:gd name="connsiteX17" fmla="*/ 313690 w 330200"/>
              <a:gd name="connsiteY17" fmla="*/ 226291 h 307109"/>
              <a:gd name="connsiteX18" fmla="*/ 313690 w 330200"/>
              <a:gd name="connsiteY18" fmla="*/ 193964 h 307109"/>
              <a:gd name="connsiteX19" fmla="*/ 33020 w 330200"/>
              <a:gd name="connsiteY19" fmla="*/ 16164 h 307109"/>
              <a:gd name="connsiteX20" fmla="*/ 16510 w 330200"/>
              <a:gd name="connsiteY20" fmla="*/ 32327 h 307109"/>
              <a:gd name="connsiteX21" fmla="*/ 16510 w 330200"/>
              <a:gd name="connsiteY21" fmla="*/ 177800 h 307109"/>
              <a:gd name="connsiteX22" fmla="*/ 313690 w 330200"/>
              <a:gd name="connsiteY22" fmla="*/ 177800 h 307109"/>
              <a:gd name="connsiteX23" fmla="*/ 313690 w 330200"/>
              <a:gd name="connsiteY23" fmla="*/ 32327 h 307109"/>
              <a:gd name="connsiteX24" fmla="*/ 297180 w 330200"/>
              <a:gd name="connsiteY24" fmla="*/ 16164 h 307109"/>
              <a:gd name="connsiteX25" fmla="*/ 33020 w 330200"/>
              <a:gd name="connsiteY25" fmla="*/ 0 h 307109"/>
              <a:gd name="connsiteX26" fmla="*/ 297180 w 330200"/>
              <a:gd name="connsiteY26" fmla="*/ 0 h 307109"/>
              <a:gd name="connsiteX27" fmla="*/ 330200 w 330200"/>
              <a:gd name="connsiteY27" fmla="*/ 32327 h 307109"/>
              <a:gd name="connsiteX28" fmla="*/ 330200 w 330200"/>
              <a:gd name="connsiteY28" fmla="*/ 226291 h 307109"/>
              <a:gd name="connsiteX29" fmla="*/ 297180 w 330200"/>
              <a:gd name="connsiteY29" fmla="*/ 258618 h 307109"/>
              <a:gd name="connsiteX30" fmla="*/ 214724 w 330200"/>
              <a:gd name="connsiteY30" fmla="*/ 258618 h 307109"/>
              <a:gd name="connsiteX31" fmla="*/ 220574 w 330200"/>
              <a:gd name="connsiteY31" fmla="*/ 290945 h 307109"/>
              <a:gd name="connsiteX32" fmla="*/ 239442 w 330200"/>
              <a:gd name="connsiteY32" fmla="*/ 290945 h 307109"/>
              <a:gd name="connsiteX33" fmla="*/ 246813 w 330200"/>
              <a:gd name="connsiteY33" fmla="*/ 298162 h 307109"/>
              <a:gd name="connsiteX34" fmla="*/ 239442 w 330200"/>
              <a:gd name="connsiteY34" fmla="*/ 307109 h 307109"/>
              <a:gd name="connsiteX35" fmla="*/ 91041 w 330200"/>
              <a:gd name="connsiteY35" fmla="*/ 307109 h 307109"/>
              <a:gd name="connsiteX36" fmla="*/ 83670 w 330200"/>
              <a:gd name="connsiteY36" fmla="*/ 299892 h 307109"/>
              <a:gd name="connsiteX37" fmla="*/ 91041 w 330200"/>
              <a:gd name="connsiteY37" fmla="*/ 290945 h 307109"/>
              <a:gd name="connsiteX38" fmla="*/ 109909 w 330200"/>
              <a:gd name="connsiteY38" fmla="*/ 290945 h 307109"/>
              <a:gd name="connsiteX39" fmla="*/ 115476 w 330200"/>
              <a:gd name="connsiteY39" fmla="*/ 258618 h 307109"/>
              <a:gd name="connsiteX40" fmla="*/ 33020 w 330200"/>
              <a:gd name="connsiteY40" fmla="*/ 258618 h 307109"/>
              <a:gd name="connsiteX41" fmla="*/ 0 w 330200"/>
              <a:gd name="connsiteY41" fmla="*/ 226291 h 307109"/>
              <a:gd name="connsiteX42" fmla="*/ 0 w 330200"/>
              <a:gd name="connsiteY42" fmla="*/ 32327 h 307109"/>
              <a:gd name="connsiteX43" fmla="*/ 33020 w 330200"/>
              <a:gd name="connsiteY43" fmla="*/ 0 h 30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30200" h="307109">
                <a:moveTo>
                  <a:pt x="132080" y="258618"/>
                </a:moveTo>
                <a:lnTo>
                  <a:pt x="126702" y="290945"/>
                </a:lnTo>
                <a:lnTo>
                  <a:pt x="203498" y="290945"/>
                </a:lnTo>
                <a:lnTo>
                  <a:pt x="198120" y="258618"/>
                </a:lnTo>
                <a:close/>
                <a:moveTo>
                  <a:pt x="140383" y="210127"/>
                </a:moveTo>
                <a:lnTo>
                  <a:pt x="189818" y="210127"/>
                </a:lnTo>
                <a:cubicBezTo>
                  <a:pt x="190406" y="210065"/>
                  <a:pt x="190998" y="210065"/>
                  <a:pt x="191586" y="210127"/>
                </a:cubicBezTo>
                <a:cubicBezTo>
                  <a:pt x="196145" y="210605"/>
                  <a:pt x="199445" y="214610"/>
                  <a:pt x="198957" y="219074"/>
                </a:cubicBezTo>
                <a:cubicBezTo>
                  <a:pt x="198469" y="223537"/>
                  <a:pt x="194377" y="226768"/>
                  <a:pt x="189818" y="226290"/>
                </a:cubicBezTo>
                <a:lnTo>
                  <a:pt x="140383" y="226290"/>
                </a:lnTo>
                <a:cubicBezTo>
                  <a:pt x="139795" y="226352"/>
                  <a:pt x="139203" y="226352"/>
                  <a:pt x="138615" y="226290"/>
                </a:cubicBezTo>
                <a:cubicBezTo>
                  <a:pt x="134056" y="225813"/>
                  <a:pt x="130756" y="221807"/>
                  <a:pt x="131244" y="217343"/>
                </a:cubicBezTo>
                <a:cubicBezTo>
                  <a:pt x="131732" y="212880"/>
                  <a:pt x="135824" y="209649"/>
                  <a:pt x="140383" y="210127"/>
                </a:cubicBezTo>
                <a:close/>
                <a:moveTo>
                  <a:pt x="16510" y="193964"/>
                </a:moveTo>
                <a:lnTo>
                  <a:pt x="16510" y="226291"/>
                </a:lnTo>
                <a:cubicBezTo>
                  <a:pt x="16510" y="235218"/>
                  <a:pt x="23902" y="242455"/>
                  <a:pt x="33020" y="242455"/>
                </a:cubicBezTo>
                <a:lnTo>
                  <a:pt x="297180" y="242455"/>
                </a:lnTo>
                <a:cubicBezTo>
                  <a:pt x="306298" y="242455"/>
                  <a:pt x="313690" y="235218"/>
                  <a:pt x="313690" y="226291"/>
                </a:cubicBezTo>
                <a:lnTo>
                  <a:pt x="313690" y="193964"/>
                </a:lnTo>
                <a:close/>
                <a:moveTo>
                  <a:pt x="33020" y="16164"/>
                </a:moveTo>
                <a:cubicBezTo>
                  <a:pt x="23902" y="16164"/>
                  <a:pt x="16510" y="23400"/>
                  <a:pt x="16510" y="32327"/>
                </a:cubicBezTo>
                <a:lnTo>
                  <a:pt x="16510" y="177800"/>
                </a:lnTo>
                <a:lnTo>
                  <a:pt x="313690" y="177800"/>
                </a:lnTo>
                <a:lnTo>
                  <a:pt x="313690" y="32327"/>
                </a:lnTo>
                <a:cubicBezTo>
                  <a:pt x="313690" y="23400"/>
                  <a:pt x="306298" y="16164"/>
                  <a:pt x="297180" y="16164"/>
                </a:cubicBezTo>
                <a:close/>
                <a:moveTo>
                  <a:pt x="33020" y="0"/>
                </a:moveTo>
                <a:lnTo>
                  <a:pt x="297180" y="0"/>
                </a:lnTo>
                <a:cubicBezTo>
                  <a:pt x="315416" y="0"/>
                  <a:pt x="330200" y="14473"/>
                  <a:pt x="330200" y="32327"/>
                </a:cubicBezTo>
                <a:lnTo>
                  <a:pt x="330200" y="226291"/>
                </a:lnTo>
                <a:cubicBezTo>
                  <a:pt x="330200" y="244145"/>
                  <a:pt x="315416" y="258618"/>
                  <a:pt x="297180" y="258618"/>
                </a:cubicBezTo>
                <a:lnTo>
                  <a:pt x="214724" y="258618"/>
                </a:lnTo>
                <a:lnTo>
                  <a:pt x="220574" y="290945"/>
                </a:lnTo>
                <a:lnTo>
                  <a:pt x="239442" y="290945"/>
                </a:lnTo>
                <a:cubicBezTo>
                  <a:pt x="243328" y="291353"/>
                  <a:pt x="246397" y="294358"/>
                  <a:pt x="246813" y="298162"/>
                </a:cubicBezTo>
                <a:cubicBezTo>
                  <a:pt x="247302" y="302626"/>
                  <a:pt x="244001" y="306631"/>
                  <a:pt x="239442" y="307109"/>
                </a:cubicBezTo>
                <a:lnTo>
                  <a:pt x="91041" y="307109"/>
                </a:lnTo>
                <a:cubicBezTo>
                  <a:pt x="87155" y="306702"/>
                  <a:pt x="84086" y="303697"/>
                  <a:pt x="83670" y="299892"/>
                </a:cubicBezTo>
                <a:cubicBezTo>
                  <a:pt x="83182" y="295429"/>
                  <a:pt x="86482" y="291423"/>
                  <a:pt x="91041" y="290945"/>
                </a:cubicBezTo>
                <a:lnTo>
                  <a:pt x="109909" y="290945"/>
                </a:lnTo>
                <a:lnTo>
                  <a:pt x="115476" y="258618"/>
                </a:lnTo>
                <a:lnTo>
                  <a:pt x="33020" y="258618"/>
                </a:lnTo>
                <a:cubicBezTo>
                  <a:pt x="14784" y="258618"/>
                  <a:pt x="0" y="244145"/>
                  <a:pt x="0" y="226291"/>
                </a:cubicBezTo>
                <a:lnTo>
                  <a:pt x="0" y="32327"/>
                </a:lnTo>
                <a:cubicBezTo>
                  <a:pt x="0" y="14473"/>
                  <a:pt x="14784" y="0"/>
                  <a:pt x="3302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" name="Chat">
            <a:extLst>
              <a:ext uri="{FF2B5EF4-FFF2-40B4-BE49-F238E27FC236}">
                <a16:creationId xmlns:a16="http://schemas.microsoft.com/office/drawing/2014/main" id="{349BB26C-1DFE-4DDF-F2FD-18DF4983C0DA}"/>
              </a:ext>
            </a:extLst>
          </p:cNvPr>
          <p:cNvSpPr>
            <a:spLocks noChangeAspect="1"/>
          </p:cNvSpPr>
          <p:nvPr/>
        </p:nvSpPr>
        <p:spPr>
          <a:xfrm>
            <a:off x="8496111" y="2210540"/>
            <a:ext cx="290178" cy="290178"/>
          </a:xfrm>
          <a:custGeom>
            <a:avLst/>
            <a:gdLst>
              <a:gd name="connsiteX0" fmla="*/ 82550 w 330200"/>
              <a:gd name="connsiteY0" fmla="*/ 165100 h 330200"/>
              <a:gd name="connsiteX1" fmla="*/ 247651 w 330200"/>
              <a:gd name="connsiteY1" fmla="*/ 165100 h 330200"/>
              <a:gd name="connsiteX2" fmla="*/ 247651 w 330200"/>
              <a:gd name="connsiteY2" fmla="*/ 181610 h 330200"/>
              <a:gd name="connsiteX3" fmla="*/ 82550 w 330200"/>
              <a:gd name="connsiteY3" fmla="*/ 181610 h 330200"/>
              <a:gd name="connsiteX4" fmla="*/ 49530 w 330200"/>
              <a:gd name="connsiteY4" fmla="*/ 99060 h 330200"/>
              <a:gd name="connsiteX5" fmla="*/ 280671 w 330200"/>
              <a:gd name="connsiteY5" fmla="*/ 99060 h 330200"/>
              <a:gd name="connsiteX6" fmla="*/ 280671 w 330200"/>
              <a:gd name="connsiteY6" fmla="*/ 115570 h 330200"/>
              <a:gd name="connsiteX7" fmla="*/ 49530 w 330200"/>
              <a:gd name="connsiteY7" fmla="*/ 115570 h 330200"/>
              <a:gd name="connsiteX8" fmla="*/ 16510 w 330200"/>
              <a:gd name="connsiteY8" fmla="*/ 16510 h 330200"/>
              <a:gd name="connsiteX9" fmla="*/ 16510 w 330200"/>
              <a:gd name="connsiteY9" fmla="*/ 264160 h 330200"/>
              <a:gd name="connsiteX10" fmla="*/ 122646 w 330200"/>
              <a:gd name="connsiteY10" fmla="*/ 264160 h 330200"/>
              <a:gd name="connsiteX11" fmla="*/ 165100 w 330200"/>
              <a:gd name="connsiteY11" fmla="*/ 306803 h 330200"/>
              <a:gd name="connsiteX12" fmla="*/ 207554 w 330200"/>
              <a:gd name="connsiteY12" fmla="*/ 264160 h 330200"/>
              <a:gd name="connsiteX13" fmla="*/ 313690 w 330200"/>
              <a:gd name="connsiteY13" fmla="*/ 264160 h 330200"/>
              <a:gd name="connsiteX14" fmla="*/ 313690 w 330200"/>
              <a:gd name="connsiteY14" fmla="*/ 16510 h 330200"/>
              <a:gd name="connsiteX15" fmla="*/ 16510 w 330200"/>
              <a:gd name="connsiteY15" fmla="*/ 0 h 330200"/>
              <a:gd name="connsiteX16" fmla="*/ 313690 w 330200"/>
              <a:gd name="connsiteY16" fmla="*/ 0 h 330200"/>
              <a:gd name="connsiteX17" fmla="*/ 330200 w 330200"/>
              <a:gd name="connsiteY17" fmla="*/ 16510 h 330200"/>
              <a:gd name="connsiteX18" fmla="*/ 330200 w 330200"/>
              <a:gd name="connsiteY18" fmla="*/ 264160 h 330200"/>
              <a:gd name="connsiteX19" fmla="*/ 313690 w 330200"/>
              <a:gd name="connsiteY19" fmla="*/ 280670 h 330200"/>
              <a:gd name="connsiteX20" fmla="*/ 214630 w 330200"/>
              <a:gd name="connsiteY20" fmla="*/ 280670 h 330200"/>
              <a:gd name="connsiteX21" fmla="*/ 165100 w 330200"/>
              <a:gd name="connsiteY21" fmla="*/ 330200 h 330200"/>
              <a:gd name="connsiteX22" fmla="*/ 115570 w 330200"/>
              <a:gd name="connsiteY22" fmla="*/ 280670 h 330200"/>
              <a:gd name="connsiteX23" fmla="*/ 16510 w 330200"/>
              <a:gd name="connsiteY23" fmla="*/ 280670 h 330200"/>
              <a:gd name="connsiteX24" fmla="*/ 0 w 330200"/>
              <a:gd name="connsiteY24" fmla="*/ 264160 h 330200"/>
              <a:gd name="connsiteX25" fmla="*/ 0 w 330200"/>
              <a:gd name="connsiteY25" fmla="*/ 16510 h 330200"/>
              <a:gd name="connsiteX26" fmla="*/ 16510 w 330200"/>
              <a:gd name="connsiteY2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30200" h="330200">
                <a:moveTo>
                  <a:pt x="82550" y="165100"/>
                </a:moveTo>
                <a:lnTo>
                  <a:pt x="247651" y="165100"/>
                </a:lnTo>
                <a:lnTo>
                  <a:pt x="247651" y="181610"/>
                </a:lnTo>
                <a:lnTo>
                  <a:pt x="82550" y="181610"/>
                </a:lnTo>
                <a:close/>
                <a:moveTo>
                  <a:pt x="49530" y="99060"/>
                </a:moveTo>
                <a:lnTo>
                  <a:pt x="280671" y="99060"/>
                </a:lnTo>
                <a:lnTo>
                  <a:pt x="280671" y="115570"/>
                </a:lnTo>
                <a:lnTo>
                  <a:pt x="49530" y="115570"/>
                </a:lnTo>
                <a:close/>
                <a:moveTo>
                  <a:pt x="16510" y="16510"/>
                </a:moveTo>
                <a:lnTo>
                  <a:pt x="16510" y="264160"/>
                </a:lnTo>
                <a:lnTo>
                  <a:pt x="122646" y="264160"/>
                </a:lnTo>
                <a:lnTo>
                  <a:pt x="165100" y="306803"/>
                </a:lnTo>
                <a:lnTo>
                  <a:pt x="207554" y="264160"/>
                </a:lnTo>
                <a:lnTo>
                  <a:pt x="313690" y="264160"/>
                </a:lnTo>
                <a:lnTo>
                  <a:pt x="313690" y="16510"/>
                </a:lnTo>
                <a:close/>
                <a:moveTo>
                  <a:pt x="16510" y="0"/>
                </a:moveTo>
                <a:lnTo>
                  <a:pt x="313690" y="0"/>
                </a:lnTo>
                <a:cubicBezTo>
                  <a:pt x="322808" y="0"/>
                  <a:pt x="330200" y="7392"/>
                  <a:pt x="330200" y="16510"/>
                </a:cubicBezTo>
                <a:lnTo>
                  <a:pt x="330200" y="264160"/>
                </a:lnTo>
                <a:cubicBezTo>
                  <a:pt x="330200" y="273278"/>
                  <a:pt x="322808" y="280670"/>
                  <a:pt x="313690" y="280670"/>
                </a:cubicBezTo>
                <a:lnTo>
                  <a:pt x="214630" y="280670"/>
                </a:lnTo>
                <a:lnTo>
                  <a:pt x="165100" y="330200"/>
                </a:lnTo>
                <a:lnTo>
                  <a:pt x="115570" y="280670"/>
                </a:lnTo>
                <a:lnTo>
                  <a:pt x="16510" y="280670"/>
                </a:lnTo>
                <a:cubicBezTo>
                  <a:pt x="7392" y="280670"/>
                  <a:pt x="0" y="273278"/>
                  <a:pt x="0" y="264160"/>
                </a:cubicBezTo>
                <a:lnTo>
                  <a:pt x="0" y="16510"/>
                </a:lnTo>
                <a:cubicBezTo>
                  <a:pt x="0" y="7392"/>
                  <a:pt x="7392" y="0"/>
                  <a:pt x="16510" y="0"/>
                </a:cubicBezTo>
                <a:close/>
              </a:path>
            </a:pathLst>
          </a:custGeom>
          <a:solidFill>
            <a:schemeClr val="accent2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01C30C31-9CB9-D996-30D0-4A7F68A1D64F}"/>
              </a:ext>
            </a:extLst>
          </p:cNvPr>
          <p:cNvGrpSpPr/>
          <p:nvPr/>
        </p:nvGrpSpPr>
        <p:grpSpPr>
          <a:xfrm>
            <a:off x="4263656" y="1156062"/>
            <a:ext cx="137160" cy="4389120"/>
            <a:chOff x="4263656" y="685800"/>
            <a:chExt cx="137160" cy="4389120"/>
          </a:xfrm>
        </p:grpSpPr>
        <p:sp>
          <p:nvSpPr>
            <p:cNvPr id="9" name="Isosceles Triangle">
              <a:extLst>
                <a:ext uri="{FF2B5EF4-FFF2-40B4-BE49-F238E27FC236}">
                  <a16:creationId xmlns:a16="http://schemas.microsoft.com/office/drawing/2014/main" id="{8716F30C-C6B5-CE63-439D-DFF055293F9A}"/>
                </a:ext>
              </a:extLst>
            </p:cNvPr>
            <p:cNvSpPr/>
            <p:nvPr/>
          </p:nvSpPr>
          <p:spPr>
            <a:xfrm rot="5400000">
              <a:off x="4076204" y="2811780"/>
              <a:ext cx="512064" cy="137160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">
              <a:extLst>
                <a:ext uri="{FF2B5EF4-FFF2-40B4-BE49-F238E27FC236}">
                  <a16:creationId xmlns:a16="http://schemas.microsoft.com/office/drawing/2014/main" id="{C740C195-1293-20CF-87C0-7AFC6B433AB4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685800"/>
              <a:ext cx="0" cy="4389120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">
            <a:extLst>
              <a:ext uri="{FF2B5EF4-FFF2-40B4-BE49-F238E27FC236}">
                <a16:creationId xmlns:a16="http://schemas.microsoft.com/office/drawing/2014/main" id="{A81B8867-86C9-C13B-FE33-10539A568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Puzzle &amp; Icons Diagram – Narrow, </a:t>
            </a:r>
            <a:br>
              <a:rPr lang="en-US" dirty="0"/>
            </a:br>
            <a:r>
              <a:rPr lang="en-US" dirty="0"/>
              <a:t>8 Segments</a:t>
            </a:r>
          </a:p>
        </p:txBody>
      </p:sp>
    </p:spTree>
    <p:extLst>
      <p:ext uri="{BB962C8B-B14F-4D97-AF65-F5344CB8AC3E}">
        <p14:creationId xmlns:p14="http://schemas.microsoft.com/office/powerpoint/2010/main" val="186473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9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Icons</a:t>
            </a:r>
          </a:p>
        </p:txBody>
      </p:sp>
      <p:sp>
        <p:nvSpPr>
          <p:cNvPr id="33" name="People">
            <a:extLst>
              <a:ext uri="{FF2B5EF4-FFF2-40B4-BE49-F238E27FC236}">
                <a16:creationId xmlns:a16="http://schemas.microsoft.com/office/drawing/2014/main" id="{CAF12388-5AD3-C3EE-2DED-27F8C81FD35E}"/>
              </a:ext>
            </a:extLst>
          </p:cNvPr>
          <p:cNvSpPr>
            <a:spLocks noChangeAspect="1"/>
          </p:cNvSpPr>
          <p:nvPr/>
        </p:nvSpPr>
        <p:spPr>
          <a:xfrm>
            <a:off x="1882429" y="2332699"/>
            <a:ext cx="267223" cy="290178"/>
          </a:xfrm>
          <a:custGeom>
            <a:avLst/>
            <a:gdLst>
              <a:gd name="connsiteX0" fmla="*/ 120267 w 304079"/>
              <a:gd name="connsiteY0" fmla="*/ 132080 h 330200"/>
              <a:gd name="connsiteX1" fmla="*/ 103642 w 304079"/>
              <a:gd name="connsiteY1" fmla="*/ 222838 h 330200"/>
              <a:gd name="connsiteX2" fmla="*/ 128857 w 304079"/>
              <a:gd name="connsiteY2" fmla="*/ 222838 h 330200"/>
              <a:gd name="connsiteX3" fmla="*/ 135969 w 304079"/>
              <a:gd name="connsiteY3" fmla="*/ 313690 h 330200"/>
              <a:gd name="connsiteX4" fmla="*/ 168574 w 304079"/>
              <a:gd name="connsiteY4" fmla="*/ 313690 h 330200"/>
              <a:gd name="connsiteX5" fmla="*/ 175686 w 304079"/>
              <a:gd name="connsiteY5" fmla="*/ 222838 h 330200"/>
              <a:gd name="connsiteX6" fmla="*/ 201086 w 304079"/>
              <a:gd name="connsiteY6" fmla="*/ 222838 h 330200"/>
              <a:gd name="connsiteX7" fmla="*/ 184923 w 304079"/>
              <a:gd name="connsiteY7" fmla="*/ 132080 h 330200"/>
              <a:gd name="connsiteX8" fmla="*/ 160723 w 304079"/>
              <a:gd name="connsiteY8" fmla="*/ 132080 h 330200"/>
              <a:gd name="connsiteX9" fmla="*/ 160723 w 304079"/>
              <a:gd name="connsiteY9" fmla="*/ 181610 h 330200"/>
              <a:gd name="connsiteX10" fmla="*/ 153507 w 304079"/>
              <a:gd name="connsiteY10" fmla="*/ 188981 h 330200"/>
              <a:gd name="connsiteX11" fmla="*/ 144560 w 304079"/>
              <a:gd name="connsiteY11" fmla="*/ 181610 h 330200"/>
              <a:gd name="connsiteX12" fmla="*/ 144560 w 304079"/>
              <a:gd name="connsiteY12" fmla="*/ 132080 h 330200"/>
              <a:gd name="connsiteX13" fmla="*/ 120267 w 304079"/>
              <a:gd name="connsiteY13" fmla="*/ 115570 h 330200"/>
              <a:gd name="connsiteX14" fmla="*/ 184923 w 304079"/>
              <a:gd name="connsiteY14" fmla="*/ 115570 h 330200"/>
              <a:gd name="connsiteX15" fmla="*/ 200347 w 304079"/>
              <a:gd name="connsiteY15" fmla="*/ 129250 h 330200"/>
              <a:gd name="connsiteX16" fmla="*/ 216511 w 304079"/>
              <a:gd name="connsiteY16" fmla="*/ 220008 h 330200"/>
              <a:gd name="connsiteX17" fmla="*/ 216765 w 304079"/>
              <a:gd name="connsiteY17" fmla="*/ 222815 h 330200"/>
              <a:gd name="connsiteX18" fmla="*/ 200624 w 304079"/>
              <a:gd name="connsiteY18" fmla="*/ 239537 h 330200"/>
              <a:gd name="connsiteX19" fmla="*/ 190280 w 304079"/>
              <a:gd name="connsiteY19" fmla="*/ 239537 h 330200"/>
              <a:gd name="connsiteX20" fmla="*/ 184368 w 304079"/>
              <a:gd name="connsiteY20" fmla="*/ 315011 h 330200"/>
              <a:gd name="connsiteX21" fmla="*/ 168297 w 304079"/>
              <a:gd name="connsiteY21" fmla="*/ 330200 h 330200"/>
              <a:gd name="connsiteX22" fmla="*/ 135969 w 304079"/>
              <a:gd name="connsiteY22" fmla="*/ 330200 h 330200"/>
              <a:gd name="connsiteX23" fmla="*/ 119898 w 304079"/>
              <a:gd name="connsiteY23" fmla="*/ 314917 h 330200"/>
              <a:gd name="connsiteX24" fmla="*/ 113986 w 304079"/>
              <a:gd name="connsiteY24" fmla="*/ 239442 h 330200"/>
              <a:gd name="connsiteX25" fmla="*/ 103642 w 304079"/>
              <a:gd name="connsiteY25" fmla="*/ 239442 h 330200"/>
              <a:gd name="connsiteX26" fmla="*/ 100893 w 304079"/>
              <a:gd name="connsiteY26" fmla="*/ 239183 h 330200"/>
              <a:gd name="connsiteX27" fmla="*/ 87755 w 304079"/>
              <a:gd name="connsiteY27" fmla="*/ 219913 h 330200"/>
              <a:gd name="connsiteX28" fmla="*/ 104380 w 304079"/>
              <a:gd name="connsiteY28" fmla="*/ 129155 h 330200"/>
              <a:gd name="connsiteX29" fmla="*/ 120267 w 304079"/>
              <a:gd name="connsiteY29" fmla="*/ 115570 h 330200"/>
              <a:gd name="connsiteX30" fmla="*/ 226485 w 304079"/>
              <a:gd name="connsiteY30" fmla="*/ 108966 h 330200"/>
              <a:gd name="connsiteX31" fmla="*/ 278209 w 304079"/>
              <a:gd name="connsiteY31" fmla="*/ 108966 h 330200"/>
              <a:gd name="connsiteX32" fmla="*/ 290955 w 304079"/>
              <a:gd name="connsiteY32" fmla="*/ 119815 h 330200"/>
              <a:gd name="connsiteX33" fmla="*/ 303886 w 304079"/>
              <a:gd name="connsiteY33" fmla="*/ 192931 h 330200"/>
              <a:gd name="connsiteX34" fmla="*/ 301023 w 304079"/>
              <a:gd name="connsiteY34" fmla="*/ 203781 h 330200"/>
              <a:gd name="connsiteX35" fmla="*/ 291140 w 304079"/>
              <a:gd name="connsiteY35" fmla="*/ 208498 h 330200"/>
              <a:gd name="connsiteX36" fmla="*/ 282919 w 304079"/>
              <a:gd name="connsiteY36" fmla="*/ 208498 h 330200"/>
              <a:gd name="connsiteX37" fmla="*/ 278209 w 304079"/>
              <a:gd name="connsiteY37" fmla="*/ 268971 h 330200"/>
              <a:gd name="connsiteX38" fmla="*/ 265278 w 304079"/>
              <a:gd name="connsiteY38" fmla="*/ 281142 h 330200"/>
              <a:gd name="connsiteX39" fmla="*/ 239416 w 304079"/>
              <a:gd name="connsiteY39" fmla="*/ 281142 h 330200"/>
              <a:gd name="connsiteX40" fmla="*/ 226485 w 304079"/>
              <a:gd name="connsiteY40" fmla="*/ 268972 h 330200"/>
              <a:gd name="connsiteX41" fmla="*/ 223252 w 304079"/>
              <a:gd name="connsiteY41" fmla="*/ 248122 h 330200"/>
              <a:gd name="connsiteX42" fmla="*/ 232951 w 304079"/>
              <a:gd name="connsiteY42" fmla="*/ 231612 h 330200"/>
              <a:gd name="connsiteX43" fmla="*/ 239416 w 304079"/>
              <a:gd name="connsiteY43" fmla="*/ 267934 h 330200"/>
              <a:gd name="connsiteX44" fmla="*/ 265278 w 304079"/>
              <a:gd name="connsiteY44" fmla="*/ 267934 h 330200"/>
              <a:gd name="connsiteX45" fmla="*/ 270912 w 304079"/>
              <a:gd name="connsiteY45" fmla="*/ 195290 h 330200"/>
              <a:gd name="connsiteX46" fmla="*/ 291140 w 304079"/>
              <a:gd name="connsiteY46" fmla="*/ 195290 h 330200"/>
              <a:gd name="connsiteX47" fmla="*/ 278209 w 304079"/>
              <a:gd name="connsiteY47" fmla="*/ 122646 h 330200"/>
              <a:gd name="connsiteX48" fmla="*/ 258812 w 304079"/>
              <a:gd name="connsiteY48" fmla="*/ 122646 h 330200"/>
              <a:gd name="connsiteX49" fmla="*/ 258812 w 304079"/>
              <a:gd name="connsiteY49" fmla="*/ 162270 h 330200"/>
              <a:gd name="connsiteX50" fmla="*/ 252347 w 304079"/>
              <a:gd name="connsiteY50" fmla="*/ 168874 h 330200"/>
              <a:gd name="connsiteX51" fmla="*/ 245881 w 304079"/>
              <a:gd name="connsiteY51" fmla="*/ 162270 h 330200"/>
              <a:gd name="connsiteX52" fmla="*/ 245881 w 304079"/>
              <a:gd name="connsiteY52" fmla="*/ 122646 h 330200"/>
              <a:gd name="connsiteX53" fmla="*/ 226485 w 304079"/>
              <a:gd name="connsiteY53" fmla="*/ 122646 h 330200"/>
              <a:gd name="connsiteX54" fmla="*/ 221036 w 304079"/>
              <a:gd name="connsiteY54" fmla="*/ 152835 h 330200"/>
              <a:gd name="connsiteX55" fmla="*/ 216233 w 304079"/>
              <a:gd name="connsiteY55" fmla="*/ 126136 h 330200"/>
              <a:gd name="connsiteX56" fmla="*/ 214016 w 304079"/>
              <a:gd name="connsiteY56" fmla="*/ 119061 h 330200"/>
              <a:gd name="connsiteX57" fmla="*/ 226485 w 304079"/>
              <a:gd name="connsiteY57" fmla="*/ 108966 h 330200"/>
              <a:gd name="connsiteX58" fmla="*/ 26056 w 304079"/>
              <a:gd name="connsiteY58" fmla="*/ 108966 h 330200"/>
              <a:gd name="connsiteX59" fmla="*/ 77779 w 304079"/>
              <a:gd name="connsiteY59" fmla="*/ 108966 h 330200"/>
              <a:gd name="connsiteX60" fmla="*/ 90341 w 304079"/>
              <a:gd name="connsiteY60" fmla="*/ 119061 h 330200"/>
              <a:gd name="connsiteX61" fmla="*/ 88124 w 304079"/>
              <a:gd name="connsiteY61" fmla="*/ 126136 h 330200"/>
              <a:gd name="connsiteX62" fmla="*/ 83321 w 304079"/>
              <a:gd name="connsiteY62" fmla="*/ 152835 h 330200"/>
              <a:gd name="connsiteX63" fmla="*/ 77779 w 304079"/>
              <a:gd name="connsiteY63" fmla="*/ 122646 h 330200"/>
              <a:gd name="connsiteX64" fmla="*/ 58383 w 304079"/>
              <a:gd name="connsiteY64" fmla="*/ 122646 h 330200"/>
              <a:gd name="connsiteX65" fmla="*/ 58383 w 304079"/>
              <a:gd name="connsiteY65" fmla="*/ 161798 h 330200"/>
              <a:gd name="connsiteX66" fmla="*/ 51918 w 304079"/>
              <a:gd name="connsiteY66" fmla="*/ 168402 h 330200"/>
              <a:gd name="connsiteX67" fmla="*/ 45452 w 304079"/>
              <a:gd name="connsiteY67" fmla="*/ 162270 h 330200"/>
              <a:gd name="connsiteX68" fmla="*/ 45452 w 304079"/>
              <a:gd name="connsiteY68" fmla="*/ 122646 h 330200"/>
              <a:gd name="connsiteX69" fmla="*/ 26056 w 304079"/>
              <a:gd name="connsiteY69" fmla="*/ 122646 h 330200"/>
              <a:gd name="connsiteX70" fmla="*/ 13125 w 304079"/>
              <a:gd name="connsiteY70" fmla="*/ 194818 h 330200"/>
              <a:gd name="connsiteX71" fmla="*/ 33352 w 304079"/>
              <a:gd name="connsiteY71" fmla="*/ 194818 h 330200"/>
              <a:gd name="connsiteX72" fmla="*/ 38987 w 304079"/>
              <a:gd name="connsiteY72" fmla="*/ 267462 h 330200"/>
              <a:gd name="connsiteX73" fmla="*/ 64848 w 304079"/>
              <a:gd name="connsiteY73" fmla="*/ 267462 h 330200"/>
              <a:gd name="connsiteX74" fmla="*/ 71776 w 304079"/>
              <a:gd name="connsiteY74" fmla="*/ 231140 h 330200"/>
              <a:gd name="connsiteX75" fmla="*/ 81012 w 304079"/>
              <a:gd name="connsiteY75" fmla="*/ 247650 h 330200"/>
              <a:gd name="connsiteX76" fmla="*/ 77779 w 304079"/>
              <a:gd name="connsiteY76" fmla="*/ 268500 h 330200"/>
              <a:gd name="connsiteX77" fmla="*/ 64848 w 304079"/>
              <a:gd name="connsiteY77" fmla="*/ 280670 h 330200"/>
              <a:gd name="connsiteX78" fmla="*/ 38802 w 304079"/>
              <a:gd name="connsiteY78" fmla="*/ 280670 h 330200"/>
              <a:gd name="connsiteX79" fmla="*/ 25871 w 304079"/>
              <a:gd name="connsiteY79" fmla="*/ 268500 h 330200"/>
              <a:gd name="connsiteX80" fmla="*/ 21160 w 304079"/>
              <a:gd name="connsiteY80" fmla="*/ 208026 h 330200"/>
              <a:gd name="connsiteX81" fmla="*/ 12940 w 304079"/>
              <a:gd name="connsiteY81" fmla="*/ 208026 h 330200"/>
              <a:gd name="connsiteX82" fmla="*/ 3057 w 304079"/>
              <a:gd name="connsiteY82" fmla="*/ 203309 h 330200"/>
              <a:gd name="connsiteX83" fmla="*/ 194 w 304079"/>
              <a:gd name="connsiteY83" fmla="*/ 192459 h 330200"/>
              <a:gd name="connsiteX84" fmla="*/ 13310 w 304079"/>
              <a:gd name="connsiteY84" fmla="*/ 119815 h 330200"/>
              <a:gd name="connsiteX85" fmla="*/ 26056 w 304079"/>
              <a:gd name="connsiteY85" fmla="*/ 108966 h 330200"/>
              <a:gd name="connsiteX86" fmla="*/ 252347 w 304079"/>
              <a:gd name="connsiteY86" fmla="*/ 29718 h 330200"/>
              <a:gd name="connsiteX87" fmla="*/ 252068 w 304079"/>
              <a:gd name="connsiteY87" fmla="*/ 29721 h 330200"/>
              <a:gd name="connsiteX88" fmla="*/ 226485 w 304079"/>
              <a:gd name="connsiteY88" fmla="*/ 56606 h 330200"/>
              <a:gd name="connsiteX89" fmla="*/ 252339 w 304079"/>
              <a:gd name="connsiteY89" fmla="*/ 82550 h 330200"/>
              <a:gd name="connsiteX90" fmla="*/ 278205 w 304079"/>
              <a:gd name="connsiteY90" fmla="*/ 56138 h 330200"/>
              <a:gd name="connsiteX91" fmla="*/ 270633 w 304079"/>
              <a:gd name="connsiteY91" fmla="*/ 37458 h 330200"/>
              <a:gd name="connsiteX92" fmla="*/ 51918 w 304079"/>
              <a:gd name="connsiteY92" fmla="*/ 29718 h 330200"/>
              <a:gd name="connsiteX93" fmla="*/ 51639 w 304079"/>
              <a:gd name="connsiteY93" fmla="*/ 29721 h 330200"/>
              <a:gd name="connsiteX94" fmla="*/ 26056 w 304079"/>
              <a:gd name="connsiteY94" fmla="*/ 56606 h 330200"/>
              <a:gd name="connsiteX95" fmla="*/ 51910 w 304079"/>
              <a:gd name="connsiteY95" fmla="*/ 82550 h 330200"/>
              <a:gd name="connsiteX96" fmla="*/ 77776 w 304079"/>
              <a:gd name="connsiteY96" fmla="*/ 56138 h 330200"/>
              <a:gd name="connsiteX97" fmla="*/ 51918 w 304079"/>
              <a:gd name="connsiteY97" fmla="*/ 29718 h 330200"/>
              <a:gd name="connsiteX98" fmla="*/ 152133 w 304079"/>
              <a:gd name="connsiteY98" fmla="*/ 16510 h 330200"/>
              <a:gd name="connsiteX99" fmla="*/ 120266 w 304079"/>
              <a:gd name="connsiteY99" fmla="*/ 49530 h 330200"/>
              <a:gd name="connsiteX100" fmla="*/ 120270 w 304079"/>
              <a:gd name="connsiteY100" fmla="*/ 49998 h 330200"/>
              <a:gd name="connsiteX101" fmla="*/ 153057 w 304079"/>
              <a:gd name="connsiteY101" fmla="*/ 82544 h 330200"/>
              <a:gd name="connsiteX102" fmla="*/ 184919 w 304079"/>
              <a:gd name="connsiteY102" fmla="*/ 49055 h 330200"/>
              <a:gd name="connsiteX103" fmla="*/ 152133 w 304079"/>
              <a:gd name="connsiteY103" fmla="*/ 16510 h 330200"/>
              <a:gd name="connsiteX104" fmla="*/ 252342 w 304079"/>
              <a:gd name="connsiteY104" fmla="*/ 16510 h 330200"/>
              <a:gd name="connsiteX105" fmla="*/ 291137 w 304079"/>
              <a:gd name="connsiteY105" fmla="*/ 56131 h 330200"/>
              <a:gd name="connsiteX106" fmla="*/ 252347 w 304079"/>
              <a:gd name="connsiteY106" fmla="*/ 95758 h 330200"/>
              <a:gd name="connsiteX107" fmla="*/ 213554 w 304079"/>
              <a:gd name="connsiteY107" fmla="*/ 56606 h 330200"/>
              <a:gd name="connsiteX108" fmla="*/ 213551 w 304079"/>
              <a:gd name="connsiteY108" fmla="*/ 56137 h 330200"/>
              <a:gd name="connsiteX109" fmla="*/ 252342 w 304079"/>
              <a:gd name="connsiteY109" fmla="*/ 16510 h 330200"/>
              <a:gd name="connsiteX110" fmla="*/ 51913 w 304079"/>
              <a:gd name="connsiteY110" fmla="*/ 16510 h 330200"/>
              <a:gd name="connsiteX111" fmla="*/ 90708 w 304079"/>
              <a:gd name="connsiteY111" fmla="*/ 56131 h 330200"/>
              <a:gd name="connsiteX112" fmla="*/ 51918 w 304079"/>
              <a:gd name="connsiteY112" fmla="*/ 95758 h 330200"/>
              <a:gd name="connsiteX113" fmla="*/ 13125 w 304079"/>
              <a:gd name="connsiteY113" fmla="*/ 56606 h 330200"/>
              <a:gd name="connsiteX114" fmla="*/ 13122 w 304079"/>
              <a:gd name="connsiteY114" fmla="*/ 56137 h 330200"/>
              <a:gd name="connsiteX115" fmla="*/ 51913 w 304079"/>
              <a:gd name="connsiteY115" fmla="*/ 16510 h 330200"/>
              <a:gd name="connsiteX116" fmla="*/ 152133 w 304079"/>
              <a:gd name="connsiteY116" fmla="*/ 0 h 330200"/>
              <a:gd name="connsiteX117" fmla="*/ 200624 w 304079"/>
              <a:gd name="connsiteY117" fmla="*/ 49530 h 330200"/>
              <a:gd name="connsiteX118" fmla="*/ 152133 w 304079"/>
              <a:gd name="connsiteY118" fmla="*/ 99061 h 330200"/>
              <a:gd name="connsiteX119" fmla="*/ 103641 w 304079"/>
              <a:gd name="connsiteY119" fmla="*/ 49530 h 330200"/>
              <a:gd name="connsiteX120" fmla="*/ 152133 w 304079"/>
              <a:gd name="connsiteY120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304079" h="330200">
                <a:moveTo>
                  <a:pt x="120267" y="132080"/>
                </a:moveTo>
                <a:lnTo>
                  <a:pt x="103642" y="222838"/>
                </a:lnTo>
                <a:lnTo>
                  <a:pt x="128857" y="222838"/>
                </a:lnTo>
                <a:lnTo>
                  <a:pt x="135969" y="313690"/>
                </a:lnTo>
                <a:lnTo>
                  <a:pt x="168574" y="313690"/>
                </a:lnTo>
                <a:lnTo>
                  <a:pt x="175686" y="222838"/>
                </a:lnTo>
                <a:lnTo>
                  <a:pt x="201086" y="222838"/>
                </a:lnTo>
                <a:lnTo>
                  <a:pt x="184923" y="132080"/>
                </a:lnTo>
                <a:lnTo>
                  <a:pt x="160723" y="132080"/>
                </a:lnTo>
                <a:lnTo>
                  <a:pt x="160723" y="181610"/>
                </a:lnTo>
                <a:cubicBezTo>
                  <a:pt x="160316" y="185496"/>
                  <a:pt x="157311" y="188565"/>
                  <a:pt x="153507" y="188981"/>
                </a:cubicBezTo>
                <a:cubicBezTo>
                  <a:pt x="149043" y="189469"/>
                  <a:pt x="145037" y="186169"/>
                  <a:pt x="144560" y="181610"/>
                </a:cubicBezTo>
                <a:lnTo>
                  <a:pt x="144560" y="132080"/>
                </a:lnTo>
                <a:close/>
                <a:moveTo>
                  <a:pt x="120267" y="115570"/>
                </a:moveTo>
                <a:lnTo>
                  <a:pt x="184923" y="115570"/>
                </a:lnTo>
                <a:cubicBezTo>
                  <a:pt x="192605" y="115777"/>
                  <a:pt x="199069" y="121509"/>
                  <a:pt x="200347" y="129250"/>
                </a:cubicBezTo>
                <a:lnTo>
                  <a:pt x="216511" y="220008"/>
                </a:lnTo>
                <a:cubicBezTo>
                  <a:pt x="216673" y="220934"/>
                  <a:pt x="216758" y="221874"/>
                  <a:pt x="216765" y="222815"/>
                </a:cubicBezTo>
                <a:cubicBezTo>
                  <a:pt x="216828" y="231985"/>
                  <a:pt x="209602" y="239472"/>
                  <a:pt x="200624" y="239537"/>
                </a:cubicBezTo>
                <a:lnTo>
                  <a:pt x="190280" y="239537"/>
                </a:lnTo>
                <a:lnTo>
                  <a:pt x="184368" y="315011"/>
                </a:lnTo>
                <a:cubicBezTo>
                  <a:pt x="183739" y="323595"/>
                  <a:pt x="176724" y="330224"/>
                  <a:pt x="168297" y="330200"/>
                </a:cubicBezTo>
                <a:lnTo>
                  <a:pt x="135969" y="330200"/>
                </a:lnTo>
                <a:cubicBezTo>
                  <a:pt x="127508" y="330221"/>
                  <a:pt x="120481" y="323538"/>
                  <a:pt x="119898" y="314917"/>
                </a:cubicBezTo>
                <a:lnTo>
                  <a:pt x="113986" y="239442"/>
                </a:lnTo>
                <a:lnTo>
                  <a:pt x="103642" y="239442"/>
                </a:lnTo>
                <a:cubicBezTo>
                  <a:pt x="102720" y="239436"/>
                  <a:pt x="101800" y="239349"/>
                  <a:pt x="100893" y="239183"/>
                </a:cubicBezTo>
                <a:cubicBezTo>
                  <a:pt x="92056" y="237568"/>
                  <a:pt x="86173" y="228940"/>
                  <a:pt x="87755" y="219913"/>
                </a:cubicBezTo>
                <a:lnTo>
                  <a:pt x="104380" y="129155"/>
                </a:lnTo>
                <a:cubicBezTo>
                  <a:pt x="105730" y="121279"/>
                  <a:pt x="112439" y="115542"/>
                  <a:pt x="120267" y="115570"/>
                </a:cubicBezTo>
                <a:close/>
                <a:moveTo>
                  <a:pt x="226485" y="108966"/>
                </a:moveTo>
                <a:lnTo>
                  <a:pt x="278209" y="108966"/>
                </a:lnTo>
                <a:cubicBezTo>
                  <a:pt x="284468" y="108955"/>
                  <a:pt x="289837" y="113524"/>
                  <a:pt x="290955" y="119815"/>
                </a:cubicBezTo>
                <a:lnTo>
                  <a:pt x="303886" y="192931"/>
                </a:lnTo>
                <a:cubicBezTo>
                  <a:pt x="304547" y="196802"/>
                  <a:pt x="303499" y="200774"/>
                  <a:pt x="301023" y="203781"/>
                </a:cubicBezTo>
                <a:cubicBezTo>
                  <a:pt x="298595" y="206797"/>
                  <a:pt x="294962" y="208531"/>
                  <a:pt x="291140" y="208498"/>
                </a:cubicBezTo>
                <a:lnTo>
                  <a:pt x="282919" y="208498"/>
                </a:lnTo>
                <a:lnTo>
                  <a:pt x="278209" y="268971"/>
                </a:lnTo>
                <a:cubicBezTo>
                  <a:pt x="277677" y="275858"/>
                  <a:pt x="272041" y="281163"/>
                  <a:pt x="265278" y="281142"/>
                </a:cubicBezTo>
                <a:lnTo>
                  <a:pt x="239416" y="281142"/>
                </a:lnTo>
                <a:cubicBezTo>
                  <a:pt x="232653" y="281163"/>
                  <a:pt x="227016" y="275858"/>
                  <a:pt x="226485" y="268972"/>
                </a:cubicBezTo>
                <a:lnTo>
                  <a:pt x="223252" y="248122"/>
                </a:lnTo>
                <a:lnTo>
                  <a:pt x="232951" y="231612"/>
                </a:lnTo>
                <a:lnTo>
                  <a:pt x="239416" y="267934"/>
                </a:lnTo>
                <a:lnTo>
                  <a:pt x="265278" y="267934"/>
                </a:lnTo>
                <a:lnTo>
                  <a:pt x="270912" y="195290"/>
                </a:lnTo>
                <a:lnTo>
                  <a:pt x="291140" y="195290"/>
                </a:lnTo>
                <a:lnTo>
                  <a:pt x="278209" y="122646"/>
                </a:lnTo>
                <a:lnTo>
                  <a:pt x="258812" y="122646"/>
                </a:lnTo>
                <a:lnTo>
                  <a:pt x="258812" y="162270"/>
                </a:lnTo>
                <a:cubicBezTo>
                  <a:pt x="258812" y="165917"/>
                  <a:pt x="255918" y="168874"/>
                  <a:pt x="252347" y="168874"/>
                </a:cubicBezTo>
                <a:cubicBezTo>
                  <a:pt x="248776" y="168874"/>
                  <a:pt x="245881" y="165917"/>
                  <a:pt x="245881" y="162270"/>
                </a:cubicBezTo>
                <a:lnTo>
                  <a:pt x="245881" y="122646"/>
                </a:lnTo>
                <a:lnTo>
                  <a:pt x="226485" y="122646"/>
                </a:lnTo>
                <a:lnTo>
                  <a:pt x="221036" y="152835"/>
                </a:lnTo>
                <a:lnTo>
                  <a:pt x="216233" y="126136"/>
                </a:lnTo>
                <a:cubicBezTo>
                  <a:pt x="215818" y="123684"/>
                  <a:pt x="215072" y="121303"/>
                  <a:pt x="214016" y="119061"/>
                </a:cubicBezTo>
                <a:cubicBezTo>
                  <a:pt x="215414" y="113173"/>
                  <a:pt x="220554" y="109012"/>
                  <a:pt x="226485" y="108966"/>
                </a:cubicBezTo>
                <a:close/>
                <a:moveTo>
                  <a:pt x="26056" y="108966"/>
                </a:moveTo>
                <a:lnTo>
                  <a:pt x="77779" y="108966"/>
                </a:lnTo>
                <a:cubicBezTo>
                  <a:pt x="83745" y="108968"/>
                  <a:pt x="88935" y="113139"/>
                  <a:pt x="90341" y="119061"/>
                </a:cubicBezTo>
                <a:cubicBezTo>
                  <a:pt x="89326" y="121320"/>
                  <a:pt x="88582" y="123695"/>
                  <a:pt x="88124" y="126136"/>
                </a:cubicBezTo>
                <a:lnTo>
                  <a:pt x="83321" y="152835"/>
                </a:lnTo>
                <a:lnTo>
                  <a:pt x="77779" y="122646"/>
                </a:lnTo>
                <a:lnTo>
                  <a:pt x="58383" y="122646"/>
                </a:lnTo>
                <a:lnTo>
                  <a:pt x="58383" y="161798"/>
                </a:lnTo>
                <a:cubicBezTo>
                  <a:pt x="58383" y="165445"/>
                  <a:pt x="55488" y="168402"/>
                  <a:pt x="51918" y="168402"/>
                </a:cubicBezTo>
                <a:cubicBezTo>
                  <a:pt x="48520" y="168411"/>
                  <a:pt x="45695" y="165732"/>
                  <a:pt x="45452" y="162270"/>
                </a:cubicBezTo>
                <a:lnTo>
                  <a:pt x="45452" y="122646"/>
                </a:lnTo>
                <a:lnTo>
                  <a:pt x="26056" y="122646"/>
                </a:lnTo>
                <a:lnTo>
                  <a:pt x="13125" y="194818"/>
                </a:lnTo>
                <a:lnTo>
                  <a:pt x="33352" y="194818"/>
                </a:lnTo>
                <a:lnTo>
                  <a:pt x="38987" y="267462"/>
                </a:lnTo>
                <a:lnTo>
                  <a:pt x="64848" y="267462"/>
                </a:lnTo>
                <a:lnTo>
                  <a:pt x="71776" y="231140"/>
                </a:lnTo>
                <a:lnTo>
                  <a:pt x="81012" y="247650"/>
                </a:lnTo>
                <a:lnTo>
                  <a:pt x="77779" y="268500"/>
                </a:lnTo>
                <a:cubicBezTo>
                  <a:pt x="77248" y="275386"/>
                  <a:pt x="71611" y="280691"/>
                  <a:pt x="64848" y="280670"/>
                </a:cubicBezTo>
                <a:lnTo>
                  <a:pt x="38802" y="280670"/>
                </a:lnTo>
                <a:cubicBezTo>
                  <a:pt x="32039" y="280691"/>
                  <a:pt x="26402" y="275386"/>
                  <a:pt x="25871" y="268500"/>
                </a:cubicBezTo>
                <a:lnTo>
                  <a:pt x="21160" y="208026"/>
                </a:lnTo>
                <a:lnTo>
                  <a:pt x="12940" y="208026"/>
                </a:lnTo>
                <a:cubicBezTo>
                  <a:pt x="9120" y="208046"/>
                  <a:pt x="5493" y="206314"/>
                  <a:pt x="3057" y="203309"/>
                </a:cubicBezTo>
                <a:cubicBezTo>
                  <a:pt x="581" y="200302"/>
                  <a:pt x="-467" y="196330"/>
                  <a:pt x="194" y="192459"/>
                </a:cubicBezTo>
                <a:lnTo>
                  <a:pt x="13310" y="119815"/>
                </a:lnTo>
                <a:cubicBezTo>
                  <a:pt x="14427" y="113524"/>
                  <a:pt x="19796" y="108955"/>
                  <a:pt x="26056" y="108966"/>
                </a:cubicBezTo>
                <a:close/>
                <a:moveTo>
                  <a:pt x="252347" y="29718"/>
                </a:moveTo>
                <a:lnTo>
                  <a:pt x="252068" y="29721"/>
                </a:lnTo>
                <a:cubicBezTo>
                  <a:pt x="237734" y="29929"/>
                  <a:pt x="226281" y="41966"/>
                  <a:pt x="226485" y="56606"/>
                </a:cubicBezTo>
                <a:cubicBezTo>
                  <a:pt x="226736" y="71007"/>
                  <a:pt x="238237" y="82548"/>
                  <a:pt x="252339" y="82550"/>
                </a:cubicBezTo>
                <a:cubicBezTo>
                  <a:pt x="266622" y="82552"/>
                  <a:pt x="278203" y="70727"/>
                  <a:pt x="278205" y="56138"/>
                </a:cubicBezTo>
                <a:cubicBezTo>
                  <a:pt x="278206" y="48843"/>
                  <a:pt x="275312" y="42239"/>
                  <a:pt x="270633" y="37458"/>
                </a:cubicBezTo>
                <a:close/>
                <a:moveTo>
                  <a:pt x="51918" y="29718"/>
                </a:moveTo>
                <a:cubicBezTo>
                  <a:pt x="51825" y="29718"/>
                  <a:pt x="51732" y="29719"/>
                  <a:pt x="51639" y="29721"/>
                </a:cubicBezTo>
                <a:cubicBezTo>
                  <a:pt x="37305" y="29929"/>
                  <a:pt x="25852" y="41966"/>
                  <a:pt x="26056" y="56606"/>
                </a:cubicBezTo>
                <a:cubicBezTo>
                  <a:pt x="26307" y="71007"/>
                  <a:pt x="37808" y="82548"/>
                  <a:pt x="51910" y="82550"/>
                </a:cubicBezTo>
                <a:cubicBezTo>
                  <a:pt x="66193" y="82552"/>
                  <a:pt x="77774" y="70727"/>
                  <a:pt x="77776" y="56138"/>
                </a:cubicBezTo>
                <a:cubicBezTo>
                  <a:pt x="77778" y="41549"/>
                  <a:pt x="66202" y="29720"/>
                  <a:pt x="51918" y="29718"/>
                </a:cubicBezTo>
                <a:close/>
                <a:moveTo>
                  <a:pt x="152133" y="16510"/>
                </a:moveTo>
                <a:cubicBezTo>
                  <a:pt x="134459" y="16768"/>
                  <a:pt x="120265" y="31476"/>
                  <a:pt x="120266" y="49530"/>
                </a:cubicBezTo>
                <a:cubicBezTo>
                  <a:pt x="120266" y="49686"/>
                  <a:pt x="120268" y="49842"/>
                  <a:pt x="120270" y="49998"/>
                </a:cubicBezTo>
                <a:cubicBezTo>
                  <a:pt x="120525" y="68234"/>
                  <a:pt x="135204" y="82805"/>
                  <a:pt x="153057" y="82544"/>
                </a:cubicBezTo>
                <a:cubicBezTo>
                  <a:pt x="170909" y="82284"/>
                  <a:pt x="185174" y="67290"/>
                  <a:pt x="184919" y="49055"/>
                </a:cubicBezTo>
                <a:cubicBezTo>
                  <a:pt x="184664" y="30820"/>
                  <a:pt x="169985" y="16249"/>
                  <a:pt x="152133" y="16510"/>
                </a:cubicBezTo>
                <a:close/>
                <a:moveTo>
                  <a:pt x="252342" y="16510"/>
                </a:moveTo>
                <a:cubicBezTo>
                  <a:pt x="273767" y="16508"/>
                  <a:pt x="291136" y="34247"/>
                  <a:pt x="291137" y="56131"/>
                </a:cubicBezTo>
                <a:cubicBezTo>
                  <a:pt x="291139" y="78015"/>
                  <a:pt x="273772" y="95756"/>
                  <a:pt x="252347" y="95758"/>
                </a:cubicBezTo>
                <a:cubicBezTo>
                  <a:pt x="231101" y="95760"/>
                  <a:pt x="213807" y="78305"/>
                  <a:pt x="213554" y="56606"/>
                </a:cubicBezTo>
                <a:cubicBezTo>
                  <a:pt x="213552" y="56449"/>
                  <a:pt x="213551" y="56293"/>
                  <a:pt x="213551" y="56137"/>
                </a:cubicBezTo>
                <a:cubicBezTo>
                  <a:pt x="213549" y="34253"/>
                  <a:pt x="230916" y="16512"/>
                  <a:pt x="252342" y="16510"/>
                </a:cubicBezTo>
                <a:close/>
                <a:moveTo>
                  <a:pt x="51913" y="16510"/>
                </a:moveTo>
                <a:cubicBezTo>
                  <a:pt x="73338" y="16508"/>
                  <a:pt x="90707" y="34247"/>
                  <a:pt x="90708" y="56131"/>
                </a:cubicBezTo>
                <a:cubicBezTo>
                  <a:pt x="90710" y="78015"/>
                  <a:pt x="73343" y="95756"/>
                  <a:pt x="51918" y="95758"/>
                </a:cubicBezTo>
                <a:cubicBezTo>
                  <a:pt x="30672" y="95760"/>
                  <a:pt x="13378" y="78305"/>
                  <a:pt x="13125" y="56606"/>
                </a:cubicBezTo>
                <a:cubicBezTo>
                  <a:pt x="13123" y="56449"/>
                  <a:pt x="13122" y="56293"/>
                  <a:pt x="13122" y="56137"/>
                </a:cubicBezTo>
                <a:cubicBezTo>
                  <a:pt x="13120" y="34253"/>
                  <a:pt x="30487" y="16512"/>
                  <a:pt x="51913" y="16510"/>
                </a:cubicBezTo>
                <a:close/>
                <a:moveTo>
                  <a:pt x="152133" y="0"/>
                </a:moveTo>
                <a:cubicBezTo>
                  <a:pt x="178914" y="0"/>
                  <a:pt x="200624" y="22175"/>
                  <a:pt x="200624" y="49530"/>
                </a:cubicBezTo>
                <a:cubicBezTo>
                  <a:pt x="200624" y="76886"/>
                  <a:pt x="178914" y="99061"/>
                  <a:pt x="152133" y="99061"/>
                </a:cubicBezTo>
                <a:cubicBezTo>
                  <a:pt x="125351" y="99061"/>
                  <a:pt x="103641" y="76886"/>
                  <a:pt x="103641" y="49530"/>
                </a:cubicBezTo>
                <a:cubicBezTo>
                  <a:pt x="103641" y="22175"/>
                  <a:pt x="125351" y="0"/>
                  <a:pt x="152133" y="0"/>
                </a:cubicBezTo>
                <a:close/>
              </a:path>
            </a:pathLst>
          </a:custGeom>
          <a:solidFill>
            <a:srgbClr val="000000"/>
          </a:solidFill>
          <a:ln w="923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2" name="Heart">
            <a:extLst>
              <a:ext uri="{FF2B5EF4-FFF2-40B4-BE49-F238E27FC236}">
                <a16:creationId xmlns:a16="http://schemas.microsoft.com/office/drawing/2014/main" id="{48436E2A-CF45-8AC4-8D73-52922FB94940}"/>
              </a:ext>
            </a:extLst>
          </p:cNvPr>
          <p:cNvSpPr>
            <a:spLocks noChangeAspect="1"/>
          </p:cNvSpPr>
          <p:nvPr/>
        </p:nvSpPr>
        <p:spPr>
          <a:xfrm>
            <a:off x="1192811" y="2339607"/>
            <a:ext cx="299392" cy="276362"/>
          </a:xfrm>
          <a:custGeom>
            <a:avLst/>
            <a:gdLst>
              <a:gd name="connsiteX0" fmla="*/ 301157 w 330200"/>
              <a:gd name="connsiteY0" fmla="*/ 29158 h 304800"/>
              <a:gd name="connsiteX1" fmla="*/ 165114 w 330200"/>
              <a:gd name="connsiteY1" fmla="*/ 25824 h 304800"/>
              <a:gd name="connsiteX2" fmla="*/ 29072 w 330200"/>
              <a:gd name="connsiteY2" fmla="*/ 29158 h 304800"/>
              <a:gd name="connsiteX3" fmla="*/ 28350 w 330200"/>
              <a:gd name="connsiteY3" fmla="*/ 169113 h 304800"/>
              <a:gd name="connsiteX4" fmla="*/ 29072 w 330200"/>
              <a:gd name="connsiteY4" fmla="*/ 169842 h 304800"/>
              <a:gd name="connsiteX5" fmla="*/ 165114 w 330200"/>
              <a:gd name="connsiteY5" fmla="*/ 306526 h 304800"/>
              <a:gd name="connsiteX6" fmla="*/ 301157 w 330200"/>
              <a:gd name="connsiteY6" fmla="*/ 169842 h 304800"/>
              <a:gd name="connsiteX7" fmla="*/ 301879 w 330200"/>
              <a:gd name="connsiteY7" fmla="*/ 29887 h 304800"/>
              <a:gd name="connsiteX8" fmla="*/ 301157 w 330200"/>
              <a:gd name="connsiteY8" fmla="*/ 29158 h 304800"/>
              <a:gd name="connsiteX9" fmla="*/ 165114 w 330200"/>
              <a:gd name="connsiteY9" fmla="*/ 283094 h 304800"/>
              <a:gd name="connsiteX10" fmla="*/ 40676 w 330200"/>
              <a:gd name="connsiteY10" fmla="*/ 158126 h 304800"/>
              <a:gd name="connsiteX11" fmla="*/ 42040 w 330200"/>
              <a:gd name="connsiteY11" fmla="*/ 40807 h 304800"/>
              <a:gd name="connsiteX12" fmla="*/ 153038 w 330200"/>
              <a:gd name="connsiteY12" fmla="*/ 37254 h 304800"/>
              <a:gd name="connsiteX13" fmla="*/ 165114 w 330200"/>
              <a:gd name="connsiteY13" fmla="*/ 48589 h 304800"/>
              <a:gd name="connsiteX14" fmla="*/ 177190 w 330200"/>
              <a:gd name="connsiteY14" fmla="*/ 37254 h 304800"/>
              <a:gd name="connsiteX15" fmla="*/ 293072 w 330200"/>
              <a:gd name="connsiteY15" fmla="*/ 46061 h 304800"/>
              <a:gd name="connsiteX16" fmla="*/ 289553 w 330200"/>
              <a:gd name="connsiteY16" fmla="*/ 158126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200" h="304800">
                <a:moveTo>
                  <a:pt x="301157" y="29158"/>
                </a:moveTo>
                <a:cubicBezTo>
                  <a:pt x="263941" y="-8391"/>
                  <a:pt x="204091" y="-9858"/>
                  <a:pt x="165114" y="25824"/>
                </a:cubicBezTo>
                <a:cubicBezTo>
                  <a:pt x="126138" y="-9858"/>
                  <a:pt x="66288" y="-8391"/>
                  <a:pt x="29072" y="29158"/>
                </a:cubicBezTo>
                <a:cubicBezTo>
                  <a:pt x="-9407" y="67604"/>
                  <a:pt x="-9730" y="130264"/>
                  <a:pt x="28350" y="169113"/>
                </a:cubicBezTo>
                <a:cubicBezTo>
                  <a:pt x="28589" y="169357"/>
                  <a:pt x="28830" y="169600"/>
                  <a:pt x="29072" y="169842"/>
                </a:cubicBezTo>
                <a:lnTo>
                  <a:pt x="165114" y="306526"/>
                </a:lnTo>
                <a:lnTo>
                  <a:pt x="301157" y="169842"/>
                </a:lnTo>
                <a:cubicBezTo>
                  <a:pt x="339636" y="131396"/>
                  <a:pt x="339959" y="68735"/>
                  <a:pt x="301879" y="29887"/>
                </a:cubicBezTo>
                <a:cubicBezTo>
                  <a:pt x="301639" y="29642"/>
                  <a:pt x="301399" y="29399"/>
                  <a:pt x="301157" y="29158"/>
                </a:cubicBezTo>
                <a:close/>
                <a:moveTo>
                  <a:pt x="165114" y="283094"/>
                </a:moveTo>
                <a:lnTo>
                  <a:pt x="40676" y="158126"/>
                </a:lnTo>
                <a:cubicBezTo>
                  <a:pt x="8965" y="125349"/>
                  <a:pt x="9576" y="72824"/>
                  <a:pt x="42040" y="40807"/>
                </a:cubicBezTo>
                <a:cubicBezTo>
                  <a:pt x="72529" y="10740"/>
                  <a:pt x="120725" y="9198"/>
                  <a:pt x="153038" y="37254"/>
                </a:cubicBezTo>
                <a:lnTo>
                  <a:pt x="165114" y="48589"/>
                </a:lnTo>
                <a:lnTo>
                  <a:pt x="177190" y="37254"/>
                </a:lnTo>
                <a:cubicBezTo>
                  <a:pt x="211599" y="7378"/>
                  <a:pt x="263481" y="11321"/>
                  <a:pt x="293072" y="46061"/>
                </a:cubicBezTo>
                <a:cubicBezTo>
                  <a:pt x="320861" y="78685"/>
                  <a:pt x="319333" y="127345"/>
                  <a:pt x="289553" y="158126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Flag">
            <a:extLst>
              <a:ext uri="{FF2B5EF4-FFF2-40B4-BE49-F238E27FC236}">
                <a16:creationId xmlns:a16="http://schemas.microsoft.com/office/drawing/2014/main" id="{8A2EEADC-33F4-22DD-7BE4-8F47196BB4BA}"/>
              </a:ext>
            </a:extLst>
          </p:cNvPr>
          <p:cNvSpPr>
            <a:spLocks noChangeAspect="1"/>
          </p:cNvSpPr>
          <p:nvPr/>
        </p:nvSpPr>
        <p:spPr>
          <a:xfrm>
            <a:off x="10601706" y="1593236"/>
            <a:ext cx="234375" cy="290178"/>
          </a:xfrm>
          <a:custGeom>
            <a:avLst/>
            <a:gdLst>
              <a:gd name="connsiteX0" fmla="*/ 256413 w 266700"/>
              <a:gd name="connsiteY0" fmla="*/ 1227 h 330200"/>
              <a:gd name="connsiteX1" fmla="*/ 250031 w 266700"/>
              <a:gd name="connsiteY1" fmla="*/ 0 h 330200"/>
              <a:gd name="connsiteX2" fmla="*/ 238125 w 266700"/>
              <a:gd name="connsiteY2" fmla="*/ 4812 h 330200"/>
              <a:gd name="connsiteX3" fmla="*/ 183261 w 266700"/>
              <a:gd name="connsiteY3" fmla="*/ 16510 h 330200"/>
              <a:gd name="connsiteX4" fmla="*/ 137446 w 266700"/>
              <a:gd name="connsiteY4" fmla="*/ 8774 h 330200"/>
              <a:gd name="connsiteX5" fmla="*/ 83344 w 266700"/>
              <a:gd name="connsiteY5" fmla="*/ 0 h 330200"/>
              <a:gd name="connsiteX6" fmla="*/ 16669 w 266700"/>
              <a:gd name="connsiteY6" fmla="*/ 17548 h 330200"/>
              <a:gd name="connsiteX7" fmla="*/ 16669 w 266700"/>
              <a:gd name="connsiteY7" fmla="*/ 0 h 330200"/>
              <a:gd name="connsiteX8" fmla="*/ 0 w 266700"/>
              <a:gd name="connsiteY8" fmla="*/ 0 h 330200"/>
              <a:gd name="connsiteX9" fmla="*/ 0 w 266700"/>
              <a:gd name="connsiteY9" fmla="*/ 330200 h 330200"/>
              <a:gd name="connsiteX10" fmla="*/ 16669 w 266700"/>
              <a:gd name="connsiteY10" fmla="*/ 330200 h 330200"/>
              <a:gd name="connsiteX11" fmla="*/ 16669 w 266700"/>
              <a:gd name="connsiteY11" fmla="*/ 188686 h 330200"/>
              <a:gd name="connsiteX12" fmla="*/ 83344 w 266700"/>
              <a:gd name="connsiteY12" fmla="*/ 164817 h 330200"/>
              <a:gd name="connsiteX13" fmla="*/ 129350 w 266700"/>
              <a:gd name="connsiteY13" fmla="*/ 172553 h 330200"/>
              <a:gd name="connsiteX14" fmla="*/ 183356 w 266700"/>
              <a:gd name="connsiteY14" fmla="*/ 181327 h 330200"/>
              <a:gd name="connsiteX15" fmla="*/ 261842 w 266700"/>
              <a:gd name="connsiteY15" fmla="*/ 160006 h 330200"/>
              <a:gd name="connsiteX16" fmla="*/ 266700 w 266700"/>
              <a:gd name="connsiteY16" fmla="*/ 148590 h 330200"/>
              <a:gd name="connsiteX17" fmla="*/ 266700 w 266700"/>
              <a:gd name="connsiteY17" fmla="*/ 16510 h 330200"/>
              <a:gd name="connsiteX18" fmla="*/ 256413 w 266700"/>
              <a:gd name="connsiteY18" fmla="*/ 1227 h 330200"/>
              <a:gd name="connsiteX19" fmla="*/ 250031 w 266700"/>
              <a:gd name="connsiteY19" fmla="*/ 148590 h 330200"/>
              <a:gd name="connsiteX20" fmla="*/ 183356 w 266700"/>
              <a:gd name="connsiteY20" fmla="*/ 165100 h 330200"/>
              <a:gd name="connsiteX21" fmla="*/ 83344 w 266700"/>
              <a:gd name="connsiteY21" fmla="*/ 148590 h 330200"/>
              <a:gd name="connsiteX22" fmla="*/ 16669 w 266700"/>
              <a:gd name="connsiteY22" fmla="*/ 168685 h 330200"/>
              <a:gd name="connsiteX23" fmla="*/ 16669 w 266700"/>
              <a:gd name="connsiteY23" fmla="*/ 36605 h 330200"/>
              <a:gd name="connsiteX24" fmla="*/ 83344 w 266700"/>
              <a:gd name="connsiteY24" fmla="*/ 16510 h 330200"/>
              <a:gd name="connsiteX25" fmla="*/ 183356 w 266700"/>
              <a:gd name="connsiteY25" fmla="*/ 33020 h 330200"/>
              <a:gd name="connsiteX26" fmla="*/ 250031 w 266700"/>
              <a:gd name="connsiteY26" fmla="*/ 1651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66700" h="330200">
                <a:moveTo>
                  <a:pt x="256413" y="1227"/>
                </a:moveTo>
                <a:cubicBezTo>
                  <a:pt x="254388" y="405"/>
                  <a:pt x="252219" y="-12"/>
                  <a:pt x="250031" y="0"/>
                </a:cubicBezTo>
                <a:cubicBezTo>
                  <a:pt x="245581" y="3"/>
                  <a:pt x="241308" y="1730"/>
                  <a:pt x="238125" y="4812"/>
                </a:cubicBezTo>
                <a:cubicBezTo>
                  <a:pt x="226409" y="16510"/>
                  <a:pt x="196120" y="16510"/>
                  <a:pt x="183261" y="16510"/>
                </a:cubicBezTo>
                <a:cubicBezTo>
                  <a:pt x="167734" y="15736"/>
                  <a:pt x="152355" y="13139"/>
                  <a:pt x="137446" y="8774"/>
                </a:cubicBezTo>
                <a:cubicBezTo>
                  <a:pt x="119848" y="3642"/>
                  <a:pt x="101675" y="695"/>
                  <a:pt x="83344" y="0"/>
                </a:cubicBezTo>
                <a:cubicBezTo>
                  <a:pt x="60015" y="435"/>
                  <a:pt x="37139" y="6456"/>
                  <a:pt x="16669" y="17548"/>
                </a:cubicBezTo>
                <a:lnTo>
                  <a:pt x="16669" y="0"/>
                </a:lnTo>
                <a:lnTo>
                  <a:pt x="0" y="0"/>
                </a:lnTo>
                <a:lnTo>
                  <a:pt x="0" y="330200"/>
                </a:lnTo>
                <a:lnTo>
                  <a:pt x="16669" y="330200"/>
                </a:lnTo>
                <a:lnTo>
                  <a:pt x="16669" y="188686"/>
                </a:lnTo>
                <a:cubicBezTo>
                  <a:pt x="35712" y="173814"/>
                  <a:pt x="59101" y="165441"/>
                  <a:pt x="83344" y="164817"/>
                </a:cubicBezTo>
                <a:cubicBezTo>
                  <a:pt x="98933" y="165591"/>
                  <a:pt x="114376" y="168188"/>
                  <a:pt x="129350" y="172553"/>
                </a:cubicBezTo>
                <a:cubicBezTo>
                  <a:pt x="146913" y="177693"/>
                  <a:pt x="165056" y="180640"/>
                  <a:pt x="183356" y="181327"/>
                </a:cubicBezTo>
                <a:cubicBezTo>
                  <a:pt x="201835" y="181327"/>
                  <a:pt x="240506" y="181327"/>
                  <a:pt x="261842" y="160006"/>
                </a:cubicBezTo>
                <a:cubicBezTo>
                  <a:pt x="264888" y="156964"/>
                  <a:pt x="266628" y="152874"/>
                  <a:pt x="266700" y="148590"/>
                </a:cubicBezTo>
                <a:lnTo>
                  <a:pt x="266700" y="16510"/>
                </a:lnTo>
                <a:cubicBezTo>
                  <a:pt x="266687" y="9830"/>
                  <a:pt x="262634" y="3808"/>
                  <a:pt x="256413" y="1227"/>
                </a:cubicBezTo>
                <a:close/>
                <a:moveTo>
                  <a:pt x="250031" y="148590"/>
                </a:moveTo>
                <a:cubicBezTo>
                  <a:pt x="233363" y="165100"/>
                  <a:pt x="200025" y="165100"/>
                  <a:pt x="183356" y="165100"/>
                </a:cubicBezTo>
                <a:cubicBezTo>
                  <a:pt x="150019" y="165100"/>
                  <a:pt x="116681" y="148590"/>
                  <a:pt x="83344" y="148590"/>
                </a:cubicBezTo>
                <a:cubicBezTo>
                  <a:pt x="59680" y="149111"/>
                  <a:pt x="36615" y="156062"/>
                  <a:pt x="16669" y="168685"/>
                </a:cubicBezTo>
                <a:lnTo>
                  <a:pt x="16669" y="36605"/>
                </a:lnTo>
                <a:cubicBezTo>
                  <a:pt x="36621" y="23995"/>
                  <a:pt x="59682" y="17045"/>
                  <a:pt x="83344" y="16510"/>
                </a:cubicBezTo>
                <a:cubicBezTo>
                  <a:pt x="116681" y="16510"/>
                  <a:pt x="150019" y="33020"/>
                  <a:pt x="183356" y="33020"/>
                </a:cubicBezTo>
                <a:cubicBezTo>
                  <a:pt x="200025" y="33020"/>
                  <a:pt x="233363" y="33020"/>
                  <a:pt x="250031" y="1651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Hands">
            <a:extLst>
              <a:ext uri="{FF2B5EF4-FFF2-40B4-BE49-F238E27FC236}">
                <a16:creationId xmlns:a16="http://schemas.microsoft.com/office/drawing/2014/main" id="{C7ADDEB7-6442-51A8-08BE-28653DE08E69}"/>
              </a:ext>
            </a:extLst>
          </p:cNvPr>
          <p:cNvSpPr>
            <a:spLocks noChangeAspect="1"/>
          </p:cNvSpPr>
          <p:nvPr/>
        </p:nvSpPr>
        <p:spPr>
          <a:xfrm>
            <a:off x="9924119" y="1636377"/>
            <a:ext cx="290178" cy="203897"/>
          </a:xfrm>
          <a:custGeom>
            <a:avLst/>
            <a:gdLst>
              <a:gd name="connsiteX0" fmla="*/ 326238 w 330200"/>
              <a:gd name="connsiteY0" fmla="*/ 90697 h 232019"/>
              <a:gd name="connsiteX1" fmla="*/ 237744 w 330200"/>
              <a:gd name="connsiteY1" fmla="*/ 3736 h 232019"/>
              <a:gd name="connsiteX2" fmla="*/ 218875 w 330200"/>
              <a:gd name="connsiteY2" fmla="*/ 3736 h 232019"/>
              <a:gd name="connsiteX3" fmla="*/ 178119 w 330200"/>
              <a:gd name="connsiteY3" fmla="*/ 43550 h 232019"/>
              <a:gd name="connsiteX4" fmla="*/ 178119 w 330200"/>
              <a:gd name="connsiteY4" fmla="*/ 62112 h 232019"/>
              <a:gd name="connsiteX5" fmla="*/ 189063 w 330200"/>
              <a:gd name="connsiteY5" fmla="*/ 72878 h 232019"/>
              <a:gd name="connsiteX6" fmla="*/ 171044 w 330200"/>
              <a:gd name="connsiteY6" fmla="*/ 75848 h 232019"/>
              <a:gd name="connsiteX7" fmla="*/ 145854 w 330200"/>
              <a:gd name="connsiteY7" fmla="*/ 68145 h 232019"/>
              <a:gd name="connsiteX8" fmla="*/ 151892 w 330200"/>
              <a:gd name="connsiteY8" fmla="*/ 62205 h 232019"/>
              <a:gd name="connsiteX9" fmla="*/ 155854 w 330200"/>
              <a:gd name="connsiteY9" fmla="*/ 52924 h 232019"/>
              <a:gd name="connsiteX10" fmla="*/ 151892 w 330200"/>
              <a:gd name="connsiteY10" fmla="*/ 43643 h 232019"/>
              <a:gd name="connsiteX11" fmla="*/ 111513 w 330200"/>
              <a:gd name="connsiteY11" fmla="*/ 3643 h 232019"/>
              <a:gd name="connsiteX12" fmla="*/ 92645 w 330200"/>
              <a:gd name="connsiteY12" fmla="*/ 3643 h 232019"/>
              <a:gd name="connsiteX13" fmla="*/ 3962 w 330200"/>
              <a:gd name="connsiteY13" fmla="*/ 90697 h 232019"/>
              <a:gd name="connsiteX14" fmla="*/ 0 w 330200"/>
              <a:gd name="connsiteY14" fmla="*/ 99978 h 232019"/>
              <a:gd name="connsiteX15" fmla="*/ 3962 w 330200"/>
              <a:gd name="connsiteY15" fmla="*/ 109258 h 232019"/>
              <a:gd name="connsiteX16" fmla="*/ 44530 w 330200"/>
              <a:gd name="connsiteY16" fmla="*/ 149166 h 232019"/>
              <a:gd name="connsiteX17" fmla="*/ 53964 w 330200"/>
              <a:gd name="connsiteY17" fmla="*/ 153064 h 232019"/>
              <a:gd name="connsiteX18" fmla="*/ 63398 w 330200"/>
              <a:gd name="connsiteY18" fmla="*/ 149166 h 232019"/>
              <a:gd name="connsiteX19" fmla="*/ 66040 w 330200"/>
              <a:gd name="connsiteY19" fmla="*/ 146660 h 232019"/>
              <a:gd name="connsiteX20" fmla="*/ 114155 w 330200"/>
              <a:gd name="connsiteY20" fmla="*/ 208099 h 232019"/>
              <a:gd name="connsiteX21" fmla="*/ 136325 w 330200"/>
              <a:gd name="connsiteY21" fmla="*/ 229816 h 232019"/>
              <a:gd name="connsiteX22" fmla="*/ 153685 w 330200"/>
              <a:gd name="connsiteY22" fmla="*/ 237890 h 232019"/>
              <a:gd name="connsiteX23" fmla="*/ 168496 w 330200"/>
              <a:gd name="connsiteY23" fmla="*/ 231950 h 232019"/>
              <a:gd name="connsiteX24" fmla="*/ 174063 w 330200"/>
              <a:gd name="connsiteY24" fmla="*/ 221184 h 232019"/>
              <a:gd name="connsiteX25" fmla="*/ 190667 w 330200"/>
              <a:gd name="connsiteY25" fmla="*/ 217379 h 232019"/>
              <a:gd name="connsiteX26" fmla="*/ 196139 w 330200"/>
              <a:gd name="connsiteY26" fmla="*/ 206706 h 232019"/>
              <a:gd name="connsiteX27" fmla="*/ 212743 w 330200"/>
              <a:gd name="connsiteY27" fmla="*/ 202901 h 232019"/>
              <a:gd name="connsiteX28" fmla="*/ 218215 w 330200"/>
              <a:gd name="connsiteY28" fmla="*/ 192136 h 232019"/>
              <a:gd name="connsiteX29" fmla="*/ 234914 w 330200"/>
              <a:gd name="connsiteY29" fmla="*/ 188423 h 232019"/>
              <a:gd name="connsiteX30" fmla="*/ 239820 w 330200"/>
              <a:gd name="connsiteY30" fmla="*/ 168841 h 232019"/>
              <a:gd name="connsiteX31" fmla="*/ 267368 w 330200"/>
              <a:gd name="connsiteY31" fmla="*/ 150279 h 232019"/>
              <a:gd name="connsiteX32" fmla="*/ 285670 w 330200"/>
              <a:gd name="connsiteY32" fmla="*/ 150279 h 232019"/>
              <a:gd name="connsiteX33" fmla="*/ 326238 w 330200"/>
              <a:gd name="connsiteY33" fmla="*/ 110372 h 232019"/>
              <a:gd name="connsiteX34" fmla="*/ 327324 w 330200"/>
              <a:gd name="connsiteY34" fmla="*/ 91765 h 232019"/>
              <a:gd name="connsiteX35" fmla="*/ 326238 w 330200"/>
              <a:gd name="connsiteY35" fmla="*/ 90697 h 232019"/>
              <a:gd name="connsiteX36" fmla="*/ 54058 w 330200"/>
              <a:gd name="connsiteY36" fmla="*/ 135801 h 232019"/>
              <a:gd name="connsiteX37" fmla="*/ 17736 w 330200"/>
              <a:gd name="connsiteY37" fmla="*/ 100070 h 232019"/>
              <a:gd name="connsiteX38" fmla="*/ 101985 w 330200"/>
              <a:gd name="connsiteY38" fmla="*/ 17286 h 232019"/>
              <a:gd name="connsiteX39" fmla="*/ 138212 w 330200"/>
              <a:gd name="connsiteY39" fmla="*/ 52924 h 232019"/>
              <a:gd name="connsiteX40" fmla="*/ 223876 w 330200"/>
              <a:gd name="connsiteY40" fmla="*/ 176358 h 232019"/>
              <a:gd name="connsiteX41" fmla="*/ 221234 w 330200"/>
              <a:gd name="connsiteY41" fmla="*/ 175894 h 232019"/>
              <a:gd name="connsiteX42" fmla="*/ 215479 w 330200"/>
              <a:gd name="connsiteY42" fmla="*/ 174966 h 232019"/>
              <a:gd name="connsiteX43" fmla="*/ 206705 w 330200"/>
              <a:gd name="connsiteY43" fmla="*/ 178400 h 232019"/>
              <a:gd name="connsiteX44" fmla="*/ 202365 w 330200"/>
              <a:gd name="connsiteY44" fmla="*/ 188423 h 232019"/>
              <a:gd name="connsiteX45" fmla="*/ 201799 w 330200"/>
              <a:gd name="connsiteY45" fmla="*/ 190836 h 232019"/>
              <a:gd name="connsiteX46" fmla="*/ 199063 w 330200"/>
              <a:gd name="connsiteY46" fmla="*/ 190372 h 232019"/>
              <a:gd name="connsiteX47" fmla="*/ 193309 w 330200"/>
              <a:gd name="connsiteY47" fmla="*/ 189537 h 232019"/>
              <a:gd name="connsiteX48" fmla="*/ 184629 w 330200"/>
              <a:gd name="connsiteY48" fmla="*/ 192971 h 232019"/>
              <a:gd name="connsiteX49" fmla="*/ 180195 w 330200"/>
              <a:gd name="connsiteY49" fmla="*/ 202901 h 232019"/>
              <a:gd name="connsiteX50" fmla="*/ 179629 w 330200"/>
              <a:gd name="connsiteY50" fmla="*/ 205407 h 232019"/>
              <a:gd name="connsiteX51" fmla="*/ 176987 w 330200"/>
              <a:gd name="connsiteY51" fmla="*/ 204850 h 232019"/>
              <a:gd name="connsiteX52" fmla="*/ 171232 w 330200"/>
              <a:gd name="connsiteY52" fmla="*/ 204015 h 232019"/>
              <a:gd name="connsiteX53" fmla="*/ 162458 w 330200"/>
              <a:gd name="connsiteY53" fmla="*/ 207449 h 232019"/>
              <a:gd name="connsiteX54" fmla="*/ 158119 w 330200"/>
              <a:gd name="connsiteY54" fmla="*/ 217472 h 232019"/>
              <a:gd name="connsiteX55" fmla="*/ 156987 w 330200"/>
              <a:gd name="connsiteY55" fmla="*/ 220164 h 232019"/>
              <a:gd name="connsiteX56" fmla="*/ 154062 w 330200"/>
              <a:gd name="connsiteY56" fmla="*/ 221648 h 232019"/>
              <a:gd name="connsiteX57" fmla="*/ 148401 w 330200"/>
              <a:gd name="connsiteY57" fmla="*/ 218307 h 232019"/>
              <a:gd name="connsiteX58" fmla="*/ 126231 w 330200"/>
              <a:gd name="connsiteY58" fmla="*/ 196590 h 232019"/>
              <a:gd name="connsiteX59" fmla="*/ 77644 w 330200"/>
              <a:gd name="connsiteY59" fmla="*/ 135616 h 232019"/>
              <a:gd name="connsiteX60" fmla="*/ 132929 w 330200"/>
              <a:gd name="connsiteY60" fmla="*/ 81230 h 232019"/>
              <a:gd name="connsiteX61" fmla="*/ 145099 w 330200"/>
              <a:gd name="connsiteY61" fmla="*/ 84571 h 232019"/>
              <a:gd name="connsiteX62" fmla="*/ 120193 w 330200"/>
              <a:gd name="connsiteY62" fmla="*/ 111300 h 232019"/>
              <a:gd name="connsiteX63" fmla="*/ 115098 w 330200"/>
              <a:gd name="connsiteY63" fmla="*/ 117240 h 232019"/>
              <a:gd name="connsiteX64" fmla="*/ 110381 w 330200"/>
              <a:gd name="connsiteY64" fmla="*/ 133110 h 232019"/>
              <a:gd name="connsiteX65" fmla="*/ 119815 w 330200"/>
              <a:gd name="connsiteY65" fmla="*/ 144432 h 232019"/>
              <a:gd name="connsiteX66" fmla="*/ 133401 w 330200"/>
              <a:gd name="connsiteY66" fmla="*/ 150001 h 232019"/>
              <a:gd name="connsiteX67" fmla="*/ 163685 w 330200"/>
              <a:gd name="connsiteY67" fmla="*/ 134595 h 232019"/>
              <a:gd name="connsiteX68" fmla="*/ 176327 w 330200"/>
              <a:gd name="connsiteY68" fmla="*/ 125964 h 232019"/>
              <a:gd name="connsiteX69" fmla="*/ 218121 w 330200"/>
              <a:gd name="connsiteY69" fmla="*/ 164665 h 232019"/>
              <a:gd name="connsiteX70" fmla="*/ 223781 w 330200"/>
              <a:gd name="connsiteY70" fmla="*/ 176265 h 232019"/>
              <a:gd name="connsiteX71" fmla="*/ 229442 w 330200"/>
              <a:gd name="connsiteY71" fmla="*/ 153064 h 232019"/>
              <a:gd name="connsiteX72" fmla="*/ 185572 w 330200"/>
              <a:gd name="connsiteY72" fmla="*/ 113620 h 232019"/>
              <a:gd name="connsiteX73" fmla="*/ 170949 w 330200"/>
              <a:gd name="connsiteY73" fmla="*/ 112785 h 232019"/>
              <a:gd name="connsiteX74" fmla="*/ 153024 w 330200"/>
              <a:gd name="connsiteY74" fmla="*/ 122066 h 232019"/>
              <a:gd name="connsiteX75" fmla="*/ 132929 w 330200"/>
              <a:gd name="connsiteY75" fmla="*/ 133945 h 232019"/>
              <a:gd name="connsiteX76" fmla="*/ 127835 w 330200"/>
              <a:gd name="connsiteY76" fmla="*/ 130604 h 232019"/>
              <a:gd name="connsiteX77" fmla="*/ 133118 w 330200"/>
              <a:gd name="connsiteY77" fmla="*/ 121323 h 232019"/>
              <a:gd name="connsiteX78" fmla="*/ 169817 w 330200"/>
              <a:gd name="connsiteY78" fmla="*/ 91996 h 232019"/>
              <a:gd name="connsiteX79" fmla="*/ 204913 w 330200"/>
              <a:gd name="connsiteY79" fmla="*/ 89305 h 232019"/>
              <a:gd name="connsiteX80" fmla="*/ 255103 w 330200"/>
              <a:gd name="connsiteY80" fmla="*/ 138029 h 232019"/>
              <a:gd name="connsiteX81" fmla="*/ 230763 w 330200"/>
              <a:gd name="connsiteY81" fmla="*/ 154734 h 232019"/>
              <a:gd name="connsiteX82" fmla="*/ 276613 w 330200"/>
              <a:gd name="connsiteY82" fmla="*/ 135709 h 232019"/>
              <a:gd name="connsiteX83" fmla="*/ 191988 w 330200"/>
              <a:gd name="connsiteY83" fmla="*/ 52924 h 232019"/>
              <a:gd name="connsiteX84" fmla="*/ 228215 w 330200"/>
              <a:gd name="connsiteY84" fmla="*/ 17286 h 232019"/>
              <a:gd name="connsiteX85" fmla="*/ 312464 w 330200"/>
              <a:gd name="connsiteY85" fmla="*/ 100070 h 232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330200" h="232019">
                <a:moveTo>
                  <a:pt x="326238" y="90697"/>
                </a:moveTo>
                <a:lnTo>
                  <a:pt x="237744" y="3736"/>
                </a:lnTo>
                <a:cubicBezTo>
                  <a:pt x="232461" y="-1214"/>
                  <a:pt x="224159" y="-1214"/>
                  <a:pt x="218875" y="3736"/>
                </a:cubicBezTo>
                <a:lnTo>
                  <a:pt x="178119" y="43550"/>
                </a:lnTo>
                <a:cubicBezTo>
                  <a:pt x="172990" y="48709"/>
                  <a:pt x="172990" y="56954"/>
                  <a:pt x="178119" y="62112"/>
                </a:cubicBezTo>
                <a:lnTo>
                  <a:pt x="189063" y="72878"/>
                </a:lnTo>
                <a:cubicBezTo>
                  <a:pt x="182952" y="73101"/>
                  <a:pt x="176895" y="74099"/>
                  <a:pt x="171044" y="75848"/>
                </a:cubicBezTo>
                <a:lnTo>
                  <a:pt x="145854" y="68145"/>
                </a:lnTo>
                <a:lnTo>
                  <a:pt x="151892" y="62205"/>
                </a:lnTo>
                <a:cubicBezTo>
                  <a:pt x="154409" y="59749"/>
                  <a:pt x="155834" y="56412"/>
                  <a:pt x="155854" y="52924"/>
                </a:cubicBezTo>
                <a:cubicBezTo>
                  <a:pt x="155866" y="49430"/>
                  <a:pt x="154436" y="46081"/>
                  <a:pt x="151892" y="43643"/>
                </a:cubicBezTo>
                <a:lnTo>
                  <a:pt x="111513" y="3643"/>
                </a:lnTo>
                <a:cubicBezTo>
                  <a:pt x="106193" y="-1214"/>
                  <a:pt x="97965" y="-1214"/>
                  <a:pt x="92645" y="3643"/>
                </a:cubicBezTo>
                <a:lnTo>
                  <a:pt x="3962" y="90697"/>
                </a:lnTo>
                <a:cubicBezTo>
                  <a:pt x="1445" y="93153"/>
                  <a:pt x="20" y="96490"/>
                  <a:pt x="0" y="99978"/>
                </a:cubicBezTo>
                <a:cubicBezTo>
                  <a:pt x="10" y="103467"/>
                  <a:pt x="1437" y="106808"/>
                  <a:pt x="3962" y="109258"/>
                </a:cubicBezTo>
                <a:lnTo>
                  <a:pt x="44530" y="149166"/>
                </a:lnTo>
                <a:cubicBezTo>
                  <a:pt x="47020" y="151650"/>
                  <a:pt x="50417" y="153054"/>
                  <a:pt x="53964" y="153064"/>
                </a:cubicBezTo>
                <a:cubicBezTo>
                  <a:pt x="57509" y="153043"/>
                  <a:pt x="60902" y="151642"/>
                  <a:pt x="63398" y="149166"/>
                </a:cubicBezTo>
                <a:lnTo>
                  <a:pt x="66040" y="146660"/>
                </a:lnTo>
                <a:cubicBezTo>
                  <a:pt x="79441" y="169013"/>
                  <a:pt x="95602" y="189649"/>
                  <a:pt x="114155" y="208099"/>
                </a:cubicBezTo>
                <a:lnTo>
                  <a:pt x="136325" y="229816"/>
                </a:lnTo>
                <a:cubicBezTo>
                  <a:pt x="140756" y="234716"/>
                  <a:pt x="147023" y="237631"/>
                  <a:pt x="153685" y="237890"/>
                </a:cubicBezTo>
                <a:cubicBezTo>
                  <a:pt x="159240" y="237989"/>
                  <a:pt x="164595" y="235842"/>
                  <a:pt x="168496" y="231950"/>
                </a:cubicBezTo>
                <a:cubicBezTo>
                  <a:pt x="171602" y="229133"/>
                  <a:pt x="173577" y="225313"/>
                  <a:pt x="174063" y="221184"/>
                </a:cubicBezTo>
                <a:cubicBezTo>
                  <a:pt x="179898" y="222588"/>
                  <a:pt x="186063" y="221175"/>
                  <a:pt x="190667" y="217379"/>
                </a:cubicBezTo>
                <a:cubicBezTo>
                  <a:pt x="193725" y="214576"/>
                  <a:pt x="195665" y="210792"/>
                  <a:pt x="196139" y="206706"/>
                </a:cubicBezTo>
                <a:cubicBezTo>
                  <a:pt x="201974" y="208110"/>
                  <a:pt x="208140" y="206697"/>
                  <a:pt x="212743" y="202901"/>
                </a:cubicBezTo>
                <a:cubicBezTo>
                  <a:pt x="215864" y="200106"/>
                  <a:pt x="217814" y="196268"/>
                  <a:pt x="218215" y="192136"/>
                </a:cubicBezTo>
                <a:cubicBezTo>
                  <a:pt x="224064" y="193596"/>
                  <a:pt x="230271" y="192217"/>
                  <a:pt x="234914" y="188423"/>
                </a:cubicBezTo>
                <a:cubicBezTo>
                  <a:pt x="240326" y="183415"/>
                  <a:pt x="242246" y="175749"/>
                  <a:pt x="239820" y="168841"/>
                </a:cubicBezTo>
                <a:cubicBezTo>
                  <a:pt x="248363" y="161783"/>
                  <a:pt x="257590" y="155566"/>
                  <a:pt x="267368" y="150279"/>
                </a:cubicBezTo>
                <a:cubicBezTo>
                  <a:pt x="272460" y="155160"/>
                  <a:pt x="280578" y="155160"/>
                  <a:pt x="285670" y="150279"/>
                </a:cubicBezTo>
                <a:lnTo>
                  <a:pt x="326238" y="110372"/>
                </a:lnTo>
                <a:cubicBezTo>
                  <a:pt x="331761" y="105529"/>
                  <a:pt x="332247" y="97198"/>
                  <a:pt x="327324" y="91765"/>
                </a:cubicBezTo>
                <a:cubicBezTo>
                  <a:pt x="326983" y="91389"/>
                  <a:pt x="326620" y="91032"/>
                  <a:pt x="326238" y="90697"/>
                </a:cubicBezTo>
                <a:close/>
                <a:moveTo>
                  <a:pt x="54058" y="135801"/>
                </a:moveTo>
                <a:lnTo>
                  <a:pt x="17736" y="100070"/>
                </a:lnTo>
                <a:lnTo>
                  <a:pt x="101985" y="17286"/>
                </a:lnTo>
                <a:lnTo>
                  <a:pt x="138212" y="52924"/>
                </a:lnTo>
                <a:close/>
                <a:moveTo>
                  <a:pt x="223876" y="176358"/>
                </a:moveTo>
                <a:cubicBezTo>
                  <a:pt x="222985" y="176262"/>
                  <a:pt x="222103" y="176107"/>
                  <a:pt x="221234" y="175894"/>
                </a:cubicBezTo>
                <a:cubicBezTo>
                  <a:pt x="219367" y="175330"/>
                  <a:pt x="217431" y="175018"/>
                  <a:pt x="215479" y="174966"/>
                </a:cubicBezTo>
                <a:cubicBezTo>
                  <a:pt x="212210" y="174933"/>
                  <a:pt x="209058" y="176167"/>
                  <a:pt x="206705" y="178400"/>
                </a:cubicBezTo>
                <a:cubicBezTo>
                  <a:pt x="204043" y="181095"/>
                  <a:pt x="202496" y="184668"/>
                  <a:pt x="202365" y="188423"/>
                </a:cubicBezTo>
                <a:cubicBezTo>
                  <a:pt x="202365" y="190094"/>
                  <a:pt x="202365" y="190187"/>
                  <a:pt x="201799" y="190836"/>
                </a:cubicBezTo>
                <a:cubicBezTo>
                  <a:pt x="200873" y="190780"/>
                  <a:pt x="199955" y="190625"/>
                  <a:pt x="199063" y="190372"/>
                </a:cubicBezTo>
                <a:cubicBezTo>
                  <a:pt x="197184" y="189879"/>
                  <a:pt x="195253" y="189599"/>
                  <a:pt x="193309" y="189537"/>
                </a:cubicBezTo>
                <a:cubicBezTo>
                  <a:pt x="190058" y="189455"/>
                  <a:pt x="186917" y="190698"/>
                  <a:pt x="184629" y="192971"/>
                </a:cubicBezTo>
                <a:cubicBezTo>
                  <a:pt x="181946" y="195623"/>
                  <a:pt x="180365" y="199164"/>
                  <a:pt x="180195" y="202901"/>
                </a:cubicBezTo>
                <a:cubicBezTo>
                  <a:pt x="180211" y="203769"/>
                  <a:pt x="180017" y="204628"/>
                  <a:pt x="179629" y="205407"/>
                </a:cubicBezTo>
                <a:cubicBezTo>
                  <a:pt x="178730" y="205319"/>
                  <a:pt x="177844" y="205132"/>
                  <a:pt x="176987" y="204850"/>
                </a:cubicBezTo>
                <a:cubicBezTo>
                  <a:pt x="175106" y="204364"/>
                  <a:pt x="173176" y="204083"/>
                  <a:pt x="171232" y="204015"/>
                </a:cubicBezTo>
                <a:cubicBezTo>
                  <a:pt x="167955" y="203941"/>
                  <a:pt x="164788" y="205180"/>
                  <a:pt x="162458" y="207449"/>
                </a:cubicBezTo>
                <a:cubicBezTo>
                  <a:pt x="159789" y="210139"/>
                  <a:pt x="158241" y="213715"/>
                  <a:pt x="158119" y="217472"/>
                </a:cubicBezTo>
                <a:cubicBezTo>
                  <a:pt x="158119" y="219143"/>
                  <a:pt x="158119" y="219235"/>
                  <a:pt x="156987" y="220164"/>
                </a:cubicBezTo>
                <a:cubicBezTo>
                  <a:pt x="156277" y="221052"/>
                  <a:pt x="155210" y="221594"/>
                  <a:pt x="154062" y="221648"/>
                </a:cubicBezTo>
                <a:cubicBezTo>
                  <a:pt x="151828" y="221242"/>
                  <a:pt x="149818" y="220055"/>
                  <a:pt x="148401" y="218307"/>
                </a:cubicBezTo>
                <a:lnTo>
                  <a:pt x="126231" y="196590"/>
                </a:lnTo>
                <a:cubicBezTo>
                  <a:pt x="108195" y="177752"/>
                  <a:pt x="91933" y="157343"/>
                  <a:pt x="77644" y="135616"/>
                </a:cubicBezTo>
                <a:lnTo>
                  <a:pt x="132929" y="81230"/>
                </a:lnTo>
                <a:lnTo>
                  <a:pt x="145099" y="84571"/>
                </a:lnTo>
                <a:cubicBezTo>
                  <a:pt x="135746" y="92475"/>
                  <a:pt x="127385" y="101448"/>
                  <a:pt x="120193" y="111300"/>
                </a:cubicBezTo>
                <a:cubicBezTo>
                  <a:pt x="118023" y="113992"/>
                  <a:pt x="116325" y="116033"/>
                  <a:pt x="115098" y="117240"/>
                </a:cubicBezTo>
                <a:cubicBezTo>
                  <a:pt x="110308" y="121039"/>
                  <a:pt x="108426" y="127370"/>
                  <a:pt x="110381" y="133110"/>
                </a:cubicBezTo>
                <a:cubicBezTo>
                  <a:pt x="112667" y="137504"/>
                  <a:pt x="115884" y="141365"/>
                  <a:pt x="119815" y="144432"/>
                </a:cubicBezTo>
                <a:cubicBezTo>
                  <a:pt x="123391" y="148021"/>
                  <a:pt x="128293" y="150030"/>
                  <a:pt x="133401" y="150001"/>
                </a:cubicBezTo>
                <a:cubicBezTo>
                  <a:pt x="143873" y="150001"/>
                  <a:pt x="153968" y="142205"/>
                  <a:pt x="163685" y="134595"/>
                </a:cubicBezTo>
                <a:cubicBezTo>
                  <a:pt x="165855" y="132924"/>
                  <a:pt x="172270" y="128655"/>
                  <a:pt x="176327" y="125964"/>
                </a:cubicBezTo>
                <a:cubicBezTo>
                  <a:pt x="192082" y="140163"/>
                  <a:pt x="207366" y="153806"/>
                  <a:pt x="218121" y="164665"/>
                </a:cubicBezTo>
                <a:cubicBezTo>
                  <a:pt x="226423" y="173296"/>
                  <a:pt x="224253" y="175616"/>
                  <a:pt x="223781" y="176265"/>
                </a:cubicBezTo>
                <a:close/>
                <a:moveTo>
                  <a:pt x="229442" y="153064"/>
                </a:moveTo>
                <a:cubicBezTo>
                  <a:pt x="215290" y="139142"/>
                  <a:pt x="196894" y="124293"/>
                  <a:pt x="185572" y="113620"/>
                </a:cubicBezTo>
                <a:cubicBezTo>
                  <a:pt x="181149" y="110946"/>
                  <a:pt x="175657" y="110632"/>
                  <a:pt x="170949" y="112785"/>
                </a:cubicBezTo>
                <a:cubicBezTo>
                  <a:pt x="164247" y="114270"/>
                  <a:pt x="158063" y="117472"/>
                  <a:pt x="153024" y="122066"/>
                </a:cubicBezTo>
                <a:cubicBezTo>
                  <a:pt x="147341" y="127490"/>
                  <a:pt x="140465" y="131554"/>
                  <a:pt x="132929" y="133945"/>
                </a:cubicBezTo>
                <a:cubicBezTo>
                  <a:pt x="131092" y="133051"/>
                  <a:pt x="129380" y="131928"/>
                  <a:pt x="127835" y="130604"/>
                </a:cubicBezTo>
                <a:cubicBezTo>
                  <a:pt x="126514" y="129305"/>
                  <a:pt x="130571" y="124850"/>
                  <a:pt x="133118" y="121323"/>
                </a:cubicBezTo>
                <a:cubicBezTo>
                  <a:pt x="142563" y="108587"/>
                  <a:pt x="155209" y="98481"/>
                  <a:pt x="169817" y="91996"/>
                </a:cubicBezTo>
                <a:cubicBezTo>
                  <a:pt x="181162" y="88519"/>
                  <a:pt x="193157" y="87599"/>
                  <a:pt x="204913" y="89305"/>
                </a:cubicBezTo>
                <a:lnTo>
                  <a:pt x="255103" y="138029"/>
                </a:lnTo>
                <a:cubicBezTo>
                  <a:pt x="246556" y="142960"/>
                  <a:pt x="238418" y="148546"/>
                  <a:pt x="230763" y="154734"/>
                </a:cubicBezTo>
                <a:close/>
                <a:moveTo>
                  <a:pt x="276613" y="135709"/>
                </a:moveTo>
                <a:lnTo>
                  <a:pt x="191988" y="52924"/>
                </a:lnTo>
                <a:lnTo>
                  <a:pt x="228215" y="17286"/>
                </a:lnTo>
                <a:lnTo>
                  <a:pt x="312464" y="100070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Desktop">
            <a:extLst>
              <a:ext uri="{FF2B5EF4-FFF2-40B4-BE49-F238E27FC236}">
                <a16:creationId xmlns:a16="http://schemas.microsoft.com/office/drawing/2014/main" id="{203908B0-317D-1DD8-C0D8-A12183A1F084}"/>
              </a:ext>
            </a:extLst>
          </p:cNvPr>
          <p:cNvSpPr>
            <a:spLocks noChangeAspect="1"/>
          </p:cNvSpPr>
          <p:nvPr/>
        </p:nvSpPr>
        <p:spPr>
          <a:xfrm>
            <a:off x="9246527" y="1621138"/>
            <a:ext cx="290178" cy="234375"/>
          </a:xfrm>
          <a:custGeom>
            <a:avLst/>
            <a:gdLst>
              <a:gd name="connsiteX0" fmla="*/ 313690 w 330200"/>
              <a:gd name="connsiteY0" fmla="*/ 0 h 266700"/>
              <a:gd name="connsiteX1" fmla="*/ 16510 w 330200"/>
              <a:gd name="connsiteY1" fmla="*/ 0 h 266700"/>
              <a:gd name="connsiteX2" fmla="*/ 0 w 330200"/>
              <a:gd name="connsiteY2" fmla="*/ 16669 h 266700"/>
              <a:gd name="connsiteX3" fmla="*/ 0 w 330200"/>
              <a:gd name="connsiteY3" fmla="*/ 200025 h 266700"/>
              <a:gd name="connsiteX4" fmla="*/ 16510 w 330200"/>
              <a:gd name="connsiteY4" fmla="*/ 216694 h 266700"/>
              <a:gd name="connsiteX5" fmla="*/ 132080 w 330200"/>
              <a:gd name="connsiteY5" fmla="*/ 216694 h 266700"/>
              <a:gd name="connsiteX6" fmla="*/ 132080 w 330200"/>
              <a:gd name="connsiteY6" fmla="*/ 250031 h 266700"/>
              <a:gd name="connsiteX7" fmla="*/ 66040 w 330200"/>
              <a:gd name="connsiteY7" fmla="*/ 250031 h 266700"/>
              <a:gd name="connsiteX8" fmla="*/ 56901 w 330200"/>
              <a:gd name="connsiteY8" fmla="*/ 257473 h 266700"/>
              <a:gd name="connsiteX9" fmla="*/ 64272 w 330200"/>
              <a:gd name="connsiteY9" fmla="*/ 266700 h 266700"/>
              <a:gd name="connsiteX10" fmla="*/ 66040 w 330200"/>
              <a:gd name="connsiteY10" fmla="*/ 266700 h 266700"/>
              <a:gd name="connsiteX11" fmla="*/ 264160 w 330200"/>
              <a:gd name="connsiteY11" fmla="*/ 266700 h 266700"/>
              <a:gd name="connsiteX12" fmla="*/ 273299 w 330200"/>
              <a:gd name="connsiteY12" fmla="*/ 259258 h 266700"/>
              <a:gd name="connsiteX13" fmla="*/ 265928 w 330200"/>
              <a:gd name="connsiteY13" fmla="*/ 250031 h 266700"/>
              <a:gd name="connsiteX14" fmla="*/ 264160 w 330200"/>
              <a:gd name="connsiteY14" fmla="*/ 250031 h 266700"/>
              <a:gd name="connsiteX15" fmla="*/ 198120 w 330200"/>
              <a:gd name="connsiteY15" fmla="*/ 250031 h 266700"/>
              <a:gd name="connsiteX16" fmla="*/ 198120 w 330200"/>
              <a:gd name="connsiteY16" fmla="*/ 216694 h 266700"/>
              <a:gd name="connsiteX17" fmla="*/ 313690 w 330200"/>
              <a:gd name="connsiteY17" fmla="*/ 216694 h 266700"/>
              <a:gd name="connsiteX18" fmla="*/ 330200 w 330200"/>
              <a:gd name="connsiteY18" fmla="*/ 200025 h 266700"/>
              <a:gd name="connsiteX19" fmla="*/ 330200 w 330200"/>
              <a:gd name="connsiteY19" fmla="*/ 16669 h 266700"/>
              <a:gd name="connsiteX20" fmla="*/ 313690 w 330200"/>
              <a:gd name="connsiteY20" fmla="*/ 0 h 266700"/>
              <a:gd name="connsiteX21" fmla="*/ 181610 w 330200"/>
              <a:gd name="connsiteY21" fmla="*/ 250031 h 266700"/>
              <a:gd name="connsiteX22" fmla="*/ 148590 w 330200"/>
              <a:gd name="connsiteY22" fmla="*/ 250031 h 266700"/>
              <a:gd name="connsiteX23" fmla="*/ 148590 w 330200"/>
              <a:gd name="connsiteY23" fmla="*/ 216694 h 266700"/>
              <a:gd name="connsiteX24" fmla="*/ 181610 w 330200"/>
              <a:gd name="connsiteY24" fmla="*/ 216694 h 266700"/>
              <a:gd name="connsiteX25" fmla="*/ 313690 w 330200"/>
              <a:gd name="connsiteY25" fmla="*/ 200025 h 266700"/>
              <a:gd name="connsiteX26" fmla="*/ 16510 w 330200"/>
              <a:gd name="connsiteY26" fmla="*/ 200025 h 266700"/>
              <a:gd name="connsiteX27" fmla="*/ 16510 w 330200"/>
              <a:gd name="connsiteY27" fmla="*/ 16669 h 266700"/>
              <a:gd name="connsiteX28" fmla="*/ 313690 w 330200"/>
              <a:gd name="connsiteY28" fmla="*/ 16669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0200" h="266700">
                <a:moveTo>
                  <a:pt x="313690" y="0"/>
                </a:moveTo>
                <a:lnTo>
                  <a:pt x="16510" y="0"/>
                </a:lnTo>
                <a:cubicBezTo>
                  <a:pt x="7392" y="0"/>
                  <a:pt x="0" y="7463"/>
                  <a:pt x="0" y="16669"/>
                </a:cubicBezTo>
                <a:lnTo>
                  <a:pt x="0" y="200025"/>
                </a:lnTo>
                <a:cubicBezTo>
                  <a:pt x="0" y="209231"/>
                  <a:pt x="7392" y="216694"/>
                  <a:pt x="16510" y="216694"/>
                </a:cubicBezTo>
                <a:lnTo>
                  <a:pt x="132080" y="216694"/>
                </a:lnTo>
                <a:lnTo>
                  <a:pt x="132080" y="250031"/>
                </a:lnTo>
                <a:lnTo>
                  <a:pt x="66040" y="250031"/>
                </a:lnTo>
                <a:cubicBezTo>
                  <a:pt x="61481" y="249538"/>
                  <a:pt x="57389" y="252870"/>
                  <a:pt x="56901" y="257473"/>
                </a:cubicBezTo>
                <a:cubicBezTo>
                  <a:pt x="56413" y="262076"/>
                  <a:pt x="59713" y="266207"/>
                  <a:pt x="64272" y="266700"/>
                </a:cubicBezTo>
                <a:cubicBezTo>
                  <a:pt x="64860" y="266764"/>
                  <a:pt x="65453" y="266764"/>
                  <a:pt x="66040" y="266700"/>
                </a:cubicBezTo>
                <a:lnTo>
                  <a:pt x="264160" y="266700"/>
                </a:lnTo>
                <a:cubicBezTo>
                  <a:pt x="268719" y="267193"/>
                  <a:pt x="272811" y="263861"/>
                  <a:pt x="273299" y="259258"/>
                </a:cubicBezTo>
                <a:cubicBezTo>
                  <a:pt x="273787" y="254655"/>
                  <a:pt x="270487" y="250524"/>
                  <a:pt x="265928" y="250031"/>
                </a:cubicBezTo>
                <a:cubicBezTo>
                  <a:pt x="265340" y="249968"/>
                  <a:pt x="264748" y="249968"/>
                  <a:pt x="264160" y="250031"/>
                </a:cubicBezTo>
                <a:lnTo>
                  <a:pt x="198120" y="250031"/>
                </a:lnTo>
                <a:lnTo>
                  <a:pt x="198120" y="216694"/>
                </a:lnTo>
                <a:lnTo>
                  <a:pt x="313690" y="216694"/>
                </a:lnTo>
                <a:cubicBezTo>
                  <a:pt x="322808" y="216694"/>
                  <a:pt x="330200" y="209231"/>
                  <a:pt x="330200" y="200025"/>
                </a:cubicBezTo>
                <a:lnTo>
                  <a:pt x="330200" y="16669"/>
                </a:lnTo>
                <a:cubicBezTo>
                  <a:pt x="330200" y="7463"/>
                  <a:pt x="322808" y="0"/>
                  <a:pt x="313690" y="0"/>
                </a:cubicBezTo>
                <a:close/>
                <a:moveTo>
                  <a:pt x="181610" y="250031"/>
                </a:moveTo>
                <a:lnTo>
                  <a:pt x="148590" y="250031"/>
                </a:lnTo>
                <a:lnTo>
                  <a:pt x="148590" y="216694"/>
                </a:lnTo>
                <a:lnTo>
                  <a:pt x="181610" y="216694"/>
                </a:lnTo>
                <a:close/>
                <a:moveTo>
                  <a:pt x="313690" y="200025"/>
                </a:moveTo>
                <a:lnTo>
                  <a:pt x="16510" y="200025"/>
                </a:lnTo>
                <a:lnTo>
                  <a:pt x="16510" y="16669"/>
                </a:lnTo>
                <a:lnTo>
                  <a:pt x="313690" y="16669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Mobile">
            <a:extLst>
              <a:ext uri="{FF2B5EF4-FFF2-40B4-BE49-F238E27FC236}">
                <a16:creationId xmlns:a16="http://schemas.microsoft.com/office/drawing/2014/main" id="{0A7FF1B4-3B51-8450-4E0F-F8B02BC9FEA2}"/>
              </a:ext>
            </a:extLst>
          </p:cNvPr>
          <p:cNvSpPr>
            <a:spLocks noChangeAspect="1"/>
          </p:cNvSpPr>
          <p:nvPr/>
        </p:nvSpPr>
        <p:spPr>
          <a:xfrm>
            <a:off x="8662238" y="1593236"/>
            <a:ext cx="196875" cy="290178"/>
          </a:xfrm>
          <a:custGeom>
            <a:avLst/>
            <a:gdLst>
              <a:gd name="connsiteX0" fmla="*/ 87965 w 224028"/>
              <a:gd name="connsiteY0" fmla="*/ 280670 h 330200"/>
              <a:gd name="connsiteX1" fmla="*/ 136062 w 224028"/>
              <a:gd name="connsiteY1" fmla="*/ 280670 h 330200"/>
              <a:gd name="connsiteX2" fmla="*/ 143207 w 224028"/>
              <a:gd name="connsiteY2" fmla="*/ 288041 h 330200"/>
              <a:gd name="connsiteX3" fmla="*/ 136062 w 224028"/>
              <a:gd name="connsiteY3" fmla="*/ 297180 h 330200"/>
              <a:gd name="connsiteX4" fmla="*/ 87965 w 224028"/>
              <a:gd name="connsiteY4" fmla="*/ 297180 h 330200"/>
              <a:gd name="connsiteX5" fmla="*/ 80820 w 224028"/>
              <a:gd name="connsiteY5" fmla="*/ 289809 h 330200"/>
              <a:gd name="connsiteX6" fmla="*/ 87965 w 224028"/>
              <a:gd name="connsiteY6" fmla="*/ 280670 h 330200"/>
              <a:gd name="connsiteX7" fmla="*/ 16002 w 224028"/>
              <a:gd name="connsiteY7" fmla="*/ 264160 h 330200"/>
              <a:gd name="connsiteX8" fmla="*/ 16002 w 224028"/>
              <a:gd name="connsiteY8" fmla="*/ 280670 h 330200"/>
              <a:gd name="connsiteX9" fmla="*/ 48006 w 224028"/>
              <a:gd name="connsiteY9" fmla="*/ 313690 h 330200"/>
              <a:gd name="connsiteX10" fmla="*/ 176022 w 224028"/>
              <a:gd name="connsiteY10" fmla="*/ 313690 h 330200"/>
              <a:gd name="connsiteX11" fmla="*/ 208026 w 224028"/>
              <a:gd name="connsiteY11" fmla="*/ 280670 h 330200"/>
              <a:gd name="connsiteX12" fmla="*/ 208026 w 224028"/>
              <a:gd name="connsiteY12" fmla="*/ 264160 h 330200"/>
              <a:gd name="connsiteX13" fmla="*/ 16002 w 224028"/>
              <a:gd name="connsiteY13" fmla="*/ 66040 h 330200"/>
              <a:gd name="connsiteX14" fmla="*/ 16002 w 224028"/>
              <a:gd name="connsiteY14" fmla="*/ 247650 h 330200"/>
              <a:gd name="connsiteX15" fmla="*/ 208026 w 224028"/>
              <a:gd name="connsiteY15" fmla="*/ 247650 h 330200"/>
              <a:gd name="connsiteX16" fmla="*/ 208026 w 224028"/>
              <a:gd name="connsiteY16" fmla="*/ 66040 h 330200"/>
              <a:gd name="connsiteX17" fmla="*/ 48006 w 224028"/>
              <a:gd name="connsiteY17" fmla="*/ 16510 h 330200"/>
              <a:gd name="connsiteX18" fmla="*/ 16002 w 224028"/>
              <a:gd name="connsiteY18" fmla="*/ 49530 h 330200"/>
              <a:gd name="connsiteX19" fmla="*/ 208026 w 224028"/>
              <a:gd name="connsiteY19" fmla="*/ 49530 h 330200"/>
              <a:gd name="connsiteX20" fmla="*/ 176022 w 224028"/>
              <a:gd name="connsiteY20" fmla="*/ 16510 h 330200"/>
              <a:gd name="connsiteX21" fmla="*/ 48006 w 224028"/>
              <a:gd name="connsiteY21" fmla="*/ 0 h 330200"/>
              <a:gd name="connsiteX22" fmla="*/ 176022 w 224028"/>
              <a:gd name="connsiteY22" fmla="*/ 0 h 330200"/>
              <a:gd name="connsiteX23" fmla="*/ 224028 w 224028"/>
              <a:gd name="connsiteY23" fmla="*/ 49530 h 330200"/>
              <a:gd name="connsiteX24" fmla="*/ 224028 w 224028"/>
              <a:gd name="connsiteY24" fmla="*/ 280670 h 330200"/>
              <a:gd name="connsiteX25" fmla="*/ 176022 w 224028"/>
              <a:gd name="connsiteY25" fmla="*/ 330200 h 330200"/>
              <a:gd name="connsiteX26" fmla="*/ 48006 w 224028"/>
              <a:gd name="connsiteY26" fmla="*/ 330200 h 330200"/>
              <a:gd name="connsiteX27" fmla="*/ 0 w 224028"/>
              <a:gd name="connsiteY27" fmla="*/ 280670 h 330200"/>
              <a:gd name="connsiteX28" fmla="*/ 0 w 224028"/>
              <a:gd name="connsiteY28" fmla="*/ 49530 h 330200"/>
              <a:gd name="connsiteX29" fmla="*/ 48006 w 224028"/>
              <a:gd name="connsiteY29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24028" h="330200">
                <a:moveTo>
                  <a:pt x="87965" y="280670"/>
                </a:moveTo>
                <a:lnTo>
                  <a:pt x="136062" y="280670"/>
                </a:lnTo>
                <a:cubicBezTo>
                  <a:pt x="139828" y="281086"/>
                  <a:pt x="142804" y="284156"/>
                  <a:pt x="143207" y="288041"/>
                </a:cubicBezTo>
                <a:cubicBezTo>
                  <a:pt x="143680" y="292600"/>
                  <a:pt x="140481" y="296692"/>
                  <a:pt x="136062" y="297180"/>
                </a:cubicBezTo>
                <a:lnTo>
                  <a:pt x="87965" y="297180"/>
                </a:lnTo>
                <a:cubicBezTo>
                  <a:pt x="84199" y="296764"/>
                  <a:pt x="81224" y="293694"/>
                  <a:pt x="80820" y="289809"/>
                </a:cubicBezTo>
                <a:cubicBezTo>
                  <a:pt x="80347" y="285250"/>
                  <a:pt x="83546" y="281158"/>
                  <a:pt x="87965" y="280670"/>
                </a:cubicBezTo>
                <a:close/>
                <a:moveTo>
                  <a:pt x="16002" y="264160"/>
                </a:moveTo>
                <a:lnTo>
                  <a:pt x="16002" y="280670"/>
                </a:lnTo>
                <a:cubicBezTo>
                  <a:pt x="16002" y="298906"/>
                  <a:pt x="30331" y="313690"/>
                  <a:pt x="48006" y="313690"/>
                </a:cubicBezTo>
                <a:lnTo>
                  <a:pt x="176022" y="313690"/>
                </a:lnTo>
                <a:cubicBezTo>
                  <a:pt x="193697" y="313690"/>
                  <a:pt x="208026" y="298906"/>
                  <a:pt x="208026" y="280670"/>
                </a:cubicBezTo>
                <a:lnTo>
                  <a:pt x="208026" y="264160"/>
                </a:lnTo>
                <a:close/>
                <a:moveTo>
                  <a:pt x="16002" y="66040"/>
                </a:moveTo>
                <a:lnTo>
                  <a:pt x="16002" y="247650"/>
                </a:lnTo>
                <a:lnTo>
                  <a:pt x="208026" y="247650"/>
                </a:lnTo>
                <a:lnTo>
                  <a:pt x="208026" y="66040"/>
                </a:lnTo>
                <a:close/>
                <a:moveTo>
                  <a:pt x="48006" y="16510"/>
                </a:moveTo>
                <a:cubicBezTo>
                  <a:pt x="30331" y="16510"/>
                  <a:pt x="16002" y="31294"/>
                  <a:pt x="16002" y="49530"/>
                </a:cubicBezTo>
                <a:lnTo>
                  <a:pt x="208026" y="49530"/>
                </a:lnTo>
                <a:cubicBezTo>
                  <a:pt x="208026" y="31294"/>
                  <a:pt x="193697" y="16510"/>
                  <a:pt x="176022" y="16510"/>
                </a:cubicBezTo>
                <a:close/>
                <a:moveTo>
                  <a:pt x="48006" y="0"/>
                </a:moveTo>
                <a:lnTo>
                  <a:pt x="176022" y="0"/>
                </a:lnTo>
                <a:cubicBezTo>
                  <a:pt x="202514" y="52"/>
                  <a:pt x="223978" y="22197"/>
                  <a:pt x="224028" y="49530"/>
                </a:cubicBezTo>
                <a:lnTo>
                  <a:pt x="224028" y="280670"/>
                </a:lnTo>
                <a:cubicBezTo>
                  <a:pt x="223978" y="308003"/>
                  <a:pt x="202514" y="330148"/>
                  <a:pt x="176022" y="330200"/>
                </a:cubicBezTo>
                <a:lnTo>
                  <a:pt x="48006" y="330200"/>
                </a:lnTo>
                <a:cubicBezTo>
                  <a:pt x="21514" y="330148"/>
                  <a:pt x="50" y="308003"/>
                  <a:pt x="0" y="280670"/>
                </a:cubicBezTo>
                <a:lnTo>
                  <a:pt x="0" y="49530"/>
                </a:lnTo>
                <a:cubicBezTo>
                  <a:pt x="50" y="22197"/>
                  <a:pt x="21514" y="52"/>
                  <a:pt x="48006" y="0"/>
                </a:cubicBezTo>
                <a:close/>
              </a:path>
            </a:pathLst>
          </a:custGeom>
          <a:solidFill>
            <a:srgbClr val="000000"/>
          </a:solidFill>
          <a:ln w="914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1" name="Basket">
            <a:extLst>
              <a:ext uri="{FF2B5EF4-FFF2-40B4-BE49-F238E27FC236}">
                <a16:creationId xmlns:a16="http://schemas.microsoft.com/office/drawing/2014/main" id="{84535C7E-7515-7F5C-D375-1EC74C876342}"/>
              </a:ext>
            </a:extLst>
          </p:cNvPr>
          <p:cNvSpPr>
            <a:spLocks noChangeAspect="1"/>
          </p:cNvSpPr>
          <p:nvPr/>
        </p:nvSpPr>
        <p:spPr>
          <a:xfrm>
            <a:off x="7975428" y="1588335"/>
            <a:ext cx="299396" cy="299981"/>
          </a:xfrm>
          <a:custGeom>
            <a:avLst/>
            <a:gdLst>
              <a:gd name="connsiteX0" fmla="*/ 165104 w 330204"/>
              <a:gd name="connsiteY0" fmla="*/ 198769 h 330849"/>
              <a:gd name="connsiteX1" fmla="*/ 156802 w 330204"/>
              <a:gd name="connsiteY1" fmla="*/ 207071 h 330849"/>
              <a:gd name="connsiteX2" fmla="*/ 156802 w 330204"/>
              <a:gd name="connsiteY2" fmla="*/ 273111 h 330849"/>
              <a:gd name="connsiteX3" fmla="*/ 165104 w 330204"/>
              <a:gd name="connsiteY3" fmla="*/ 281413 h 330849"/>
              <a:gd name="connsiteX4" fmla="*/ 173406 w 330204"/>
              <a:gd name="connsiteY4" fmla="*/ 273111 h 330849"/>
              <a:gd name="connsiteX5" fmla="*/ 173406 w 330204"/>
              <a:gd name="connsiteY5" fmla="*/ 207071 h 330849"/>
              <a:gd name="connsiteX6" fmla="*/ 165104 w 330204"/>
              <a:gd name="connsiteY6" fmla="*/ 198769 h 330849"/>
              <a:gd name="connsiteX7" fmla="*/ 238515 w 330204"/>
              <a:gd name="connsiteY7" fmla="*/ 197932 h 330849"/>
              <a:gd name="connsiteX8" fmla="*/ 231144 w 330204"/>
              <a:gd name="connsiteY8" fmla="*/ 207071 h 330849"/>
              <a:gd name="connsiteX9" fmla="*/ 231144 w 330204"/>
              <a:gd name="connsiteY9" fmla="*/ 273111 h 330849"/>
              <a:gd name="connsiteX10" fmla="*/ 238515 w 330204"/>
              <a:gd name="connsiteY10" fmla="*/ 280482 h 330849"/>
              <a:gd name="connsiteX11" fmla="*/ 247654 w 330204"/>
              <a:gd name="connsiteY11" fmla="*/ 273111 h 330849"/>
              <a:gd name="connsiteX12" fmla="*/ 247654 w 330204"/>
              <a:gd name="connsiteY12" fmla="*/ 207071 h 330849"/>
              <a:gd name="connsiteX13" fmla="*/ 247654 w 330204"/>
              <a:gd name="connsiteY13" fmla="*/ 205304 h 330849"/>
              <a:gd name="connsiteX14" fmla="*/ 238515 w 330204"/>
              <a:gd name="connsiteY14" fmla="*/ 197932 h 330849"/>
              <a:gd name="connsiteX15" fmla="*/ 89925 w 330204"/>
              <a:gd name="connsiteY15" fmla="*/ 197932 h 330849"/>
              <a:gd name="connsiteX16" fmla="*/ 82554 w 330204"/>
              <a:gd name="connsiteY16" fmla="*/ 207071 h 330849"/>
              <a:gd name="connsiteX17" fmla="*/ 82554 w 330204"/>
              <a:gd name="connsiteY17" fmla="*/ 273111 h 330849"/>
              <a:gd name="connsiteX18" fmla="*/ 89925 w 330204"/>
              <a:gd name="connsiteY18" fmla="*/ 280482 h 330849"/>
              <a:gd name="connsiteX19" fmla="*/ 99064 w 330204"/>
              <a:gd name="connsiteY19" fmla="*/ 273111 h 330849"/>
              <a:gd name="connsiteX20" fmla="*/ 99064 w 330204"/>
              <a:gd name="connsiteY20" fmla="*/ 207071 h 330849"/>
              <a:gd name="connsiteX21" fmla="*/ 99064 w 330204"/>
              <a:gd name="connsiteY21" fmla="*/ 205304 h 330849"/>
              <a:gd name="connsiteX22" fmla="*/ 89925 w 330204"/>
              <a:gd name="connsiteY22" fmla="*/ 197932 h 330849"/>
              <a:gd name="connsiteX23" fmla="*/ 165104 w 330204"/>
              <a:gd name="connsiteY23" fmla="*/ 182353 h 330849"/>
              <a:gd name="connsiteX24" fmla="*/ 189822 w 330204"/>
              <a:gd name="connsiteY24" fmla="*/ 207071 h 330849"/>
              <a:gd name="connsiteX25" fmla="*/ 189822 w 330204"/>
              <a:gd name="connsiteY25" fmla="*/ 273111 h 330849"/>
              <a:gd name="connsiteX26" fmla="*/ 165104 w 330204"/>
              <a:gd name="connsiteY26" fmla="*/ 297829 h 330849"/>
              <a:gd name="connsiteX27" fmla="*/ 140386 w 330204"/>
              <a:gd name="connsiteY27" fmla="*/ 273111 h 330849"/>
              <a:gd name="connsiteX28" fmla="*/ 140386 w 330204"/>
              <a:gd name="connsiteY28" fmla="*/ 207071 h 330849"/>
              <a:gd name="connsiteX29" fmla="*/ 165104 w 330204"/>
              <a:gd name="connsiteY29" fmla="*/ 182353 h 330849"/>
              <a:gd name="connsiteX30" fmla="*/ 240928 w 330204"/>
              <a:gd name="connsiteY30" fmla="*/ 180777 h 330849"/>
              <a:gd name="connsiteX31" fmla="*/ 264164 w 330204"/>
              <a:gd name="connsiteY31" fmla="*/ 207071 h 330849"/>
              <a:gd name="connsiteX32" fmla="*/ 264164 w 330204"/>
              <a:gd name="connsiteY32" fmla="*/ 273111 h 330849"/>
              <a:gd name="connsiteX33" fmla="*/ 239446 w 330204"/>
              <a:gd name="connsiteY33" fmla="*/ 297829 h 330849"/>
              <a:gd name="connsiteX34" fmla="*/ 214634 w 330204"/>
              <a:gd name="connsiteY34" fmla="*/ 273111 h 330849"/>
              <a:gd name="connsiteX35" fmla="*/ 214634 w 330204"/>
              <a:gd name="connsiteY35" fmla="*/ 207071 h 330849"/>
              <a:gd name="connsiteX36" fmla="*/ 214634 w 330204"/>
              <a:gd name="connsiteY36" fmla="*/ 204013 h 330849"/>
              <a:gd name="connsiteX37" fmla="*/ 240928 w 330204"/>
              <a:gd name="connsiteY37" fmla="*/ 180777 h 330849"/>
              <a:gd name="connsiteX38" fmla="*/ 92338 w 330204"/>
              <a:gd name="connsiteY38" fmla="*/ 180777 h 330849"/>
              <a:gd name="connsiteX39" fmla="*/ 115574 w 330204"/>
              <a:gd name="connsiteY39" fmla="*/ 207071 h 330849"/>
              <a:gd name="connsiteX40" fmla="*/ 115574 w 330204"/>
              <a:gd name="connsiteY40" fmla="*/ 273111 h 330849"/>
              <a:gd name="connsiteX41" fmla="*/ 90762 w 330204"/>
              <a:gd name="connsiteY41" fmla="*/ 297829 h 330849"/>
              <a:gd name="connsiteX42" fmla="*/ 66044 w 330204"/>
              <a:gd name="connsiteY42" fmla="*/ 273111 h 330849"/>
              <a:gd name="connsiteX43" fmla="*/ 66044 w 330204"/>
              <a:gd name="connsiteY43" fmla="*/ 207071 h 330849"/>
              <a:gd name="connsiteX44" fmla="*/ 66044 w 330204"/>
              <a:gd name="connsiteY44" fmla="*/ 204013 h 330849"/>
              <a:gd name="connsiteX45" fmla="*/ 92338 w 330204"/>
              <a:gd name="connsiteY45" fmla="*/ 180777 h 330849"/>
              <a:gd name="connsiteX46" fmla="*/ 33024 w 330204"/>
              <a:gd name="connsiteY46" fmla="*/ 165749 h 330849"/>
              <a:gd name="connsiteX47" fmla="*/ 49534 w 330204"/>
              <a:gd name="connsiteY47" fmla="*/ 314339 h 330849"/>
              <a:gd name="connsiteX48" fmla="*/ 280674 w 330204"/>
              <a:gd name="connsiteY48" fmla="*/ 314339 h 330849"/>
              <a:gd name="connsiteX49" fmla="*/ 297184 w 330204"/>
              <a:gd name="connsiteY49" fmla="*/ 165749 h 330849"/>
              <a:gd name="connsiteX50" fmla="*/ 16514 w 330204"/>
              <a:gd name="connsiteY50" fmla="*/ 116219 h 330849"/>
              <a:gd name="connsiteX51" fmla="*/ 16514 w 330204"/>
              <a:gd name="connsiteY51" fmla="*/ 149239 h 330849"/>
              <a:gd name="connsiteX52" fmla="*/ 313694 w 330204"/>
              <a:gd name="connsiteY52" fmla="*/ 149239 h 330849"/>
              <a:gd name="connsiteX53" fmla="*/ 313506 w 330204"/>
              <a:gd name="connsiteY53" fmla="*/ 116219 h 330849"/>
              <a:gd name="connsiteX54" fmla="*/ 248032 w 330204"/>
              <a:gd name="connsiteY54" fmla="*/ 116219 h 330849"/>
              <a:gd name="connsiteX55" fmla="*/ 254730 w 330204"/>
              <a:gd name="connsiteY55" fmla="*/ 128861 h 330849"/>
              <a:gd name="connsiteX56" fmla="*/ 254806 w 330204"/>
              <a:gd name="connsiteY56" fmla="*/ 128999 h 330849"/>
              <a:gd name="connsiteX57" fmla="*/ 251522 w 330204"/>
              <a:gd name="connsiteY57" fmla="*/ 139994 h 330849"/>
              <a:gd name="connsiteX58" fmla="*/ 251145 w 330204"/>
              <a:gd name="connsiteY58" fmla="*/ 140194 h 330849"/>
              <a:gd name="connsiteX59" fmla="*/ 240390 w 330204"/>
              <a:gd name="connsiteY59" fmla="*/ 136597 h 330849"/>
              <a:gd name="connsiteX60" fmla="*/ 229446 w 330204"/>
              <a:gd name="connsiteY60" fmla="*/ 116219 h 330849"/>
              <a:gd name="connsiteX61" fmla="*/ 100951 w 330204"/>
              <a:gd name="connsiteY61" fmla="*/ 116219 h 330849"/>
              <a:gd name="connsiteX62" fmla="*/ 90007 w 330204"/>
              <a:gd name="connsiteY62" fmla="*/ 136597 h 330849"/>
              <a:gd name="connsiteX63" fmla="*/ 82743 w 330204"/>
              <a:gd name="connsiteY63" fmla="*/ 141031 h 330849"/>
              <a:gd name="connsiteX64" fmla="*/ 79201 w 330204"/>
              <a:gd name="connsiteY64" fmla="*/ 140137 h 330849"/>
              <a:gd name="connsiteX65" fmla="*/ 75479 w 330204"/>
              <a:gd name="connsiteY65" fmla="*/ 128861 h 330849"/>
              <a:gd name="connsiteX66" fmla="*/ 81988 w 330204"/>
              <a:gd name="connsiteY66" fmla="*/ 116219 h 330849"/>
              <a:gd name="connsiteX67" fmla="*/ 153681 w 330204"/>
              <a:gd name="connsiteY67" fmla="*/ 1418 h 330849"/>
              <a:gd name="connsiteX68" fmla="*/ 155859 w 330204"/>
              <a:gd name="connsiteY68" fmla="*/ 12819 h 330849"/>
              <a:gd name="connsiteX69" fmla="*/ 109536 w 330204"/>
              <a:gd name="connsiteY69" fmla="*/ 99709 h 330849"/>
              <a:gd name="connsiteX70" fmla="*/ 220484 w 330204"/>
              <a:gd name="connsiteY70" fmla="*/ 99709 h 330849"/>
              <a:gd name="connsiteX71" fmla="*/ 174161 w 330204"/>
              <a:gd name="connsiteY71" fmla="*/ 12819 h 330849"/>
              <a:gd name="connsiteX72" fmla="*/ 177510 w 330204"/>
              <a:gd name="connsiteY72" fmla="*/ 1640 h 330849"/>
              <a:gd name="connsiteX73" fmla="*/ 188690 w 330204"/>
              <a:gd name="connsiteY73" fmla="*/ 4989 h 330849"/>
              <a:gd name="connsiteX74" fmla="*/ 239446 w 330204"/>
              <a:gd name="connsiteY74" fmla="*/ 99709 h 330849"/>
              <a:gd name="connsiteX75" fmla="*/ 313694 w 330204"/>
              <a:gd name="connsiteY75" fmla="*/ 99709 h 330849"/>
              <a:gd name="connsiteX76" fmla="*/ 330204 w 330204"/>
              <a:gd name="connsiteY76" fmla="*/ 116219 h 330849"/>
              <a:gd name="connsiteX77" fmla="*/ 330204 w 330204"/>
              <a:gd name="connsiteY77" fmla="*/ 149239 h 330849"/>
              <a:gd name="connsiteX78" fmla="*/ 330204 w 330204"/>
              <a:gd name="connsiteY78" fmla="*/ 149334 h 330849"/>
              <a:gd name="connsiteX79" fmla="*/ 313600 w 330204"/>
              <a:gd name="connsiteY79" fmla="*/ 165749 h 330849"/>
              <a:gd name="connsiteX80" fmla="*/ 313600 w 330204"/>
              <a:gd name="connsiteY80" fmla="*/ 167542 h 330849"/>
              <a:gd name="connsiteX81" fmla="*/ 297090 w 330204"/>
              <a:gd name="connsiteY81" fmla="*/ 316132 h 330849"/>
              <a:gd name="connsiteX82" fmla="*/ 280674 w 330204"/>
              <a:gd name="connsiteY82" fmla="*/ 330849 h 330849"/>
              <a:gd name="connsiteX83" fmla="*/ 49534 w 330204"/>
              <a:gd name="connsiteY83" fmla="*/ 330849 h 330849"/>
              <a:gd name="connsiteX84" fmla="*/ 33119 w 330204"/>
              <a:gd name="connsiteY84" fmla="*/ 316132 h 330849"/>
              <a:gd name="connsiteX85" fmla="*/ 16514 w 330204"/>
              <a:gd name="connsiteY85" fmla="*/ 167542 h 330849"/>
              <a:gd name="connsiteX86" fmla="*/ 16514 w 330204"/>
              <a:gd name="connsiteY86" fmla="*/ 165749 h 330849"/>
              <a:gd name="connsiteX87" fmla="*/ 4 w 330204"/>
              <a:gd name="connsiteY87" fmla="*/ 149239 h 330849"/>
              <a:gd name="connsiteX88" fmla="*/ 4 w 330204"/>
              <a:gd name="connsiteY88" fmla="*/ 116219 h 330849"/>
              <a:gd name="connsiteX89" fmla="*/ 0 w 330204"/>
              <a:gd name="connsiteY89" fmla="*/ 115837 h 330849"/>
              <a:gd name="connsiteX90" fmla="*/ 16514 w 330204"/>
              <a:gd name="connsiteY90" fmla="*/ 99332 h 330849"/>
              <a:gd name="connsiteX91" fmla="*/ 90951 w 330204"/>
              <a:gd name="connsiteY91" fmla="*/ 99332 h 330849"/>
              <a:gd name="connsiteX92" fmla="*/ 141519 w 330204"/>
              <a:gd name="connsiteY92" fmla="*/ 4989 h 330849"/>
              <a:gd name="connsiteX93" fmla="*/ 142279 w 330204"/>
              <a:gd name="connsiteY93" fmla="*/ 3596 h 330849"/>
              <a:gd name="connsiteX94" fmla="*/ 153681 w 330204"/>
              <a:gd name="connsiteY94" fmla="*/ 1418 h 330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330204" h="330849">
                <a:moveTo>
                  <a:pt x="165104" y="198769"/>
                </a:moveTo>
                <a:cubicBezTo>
                  <a:pt x="160519" y="198769"/>
                  <a:pt x="156802" y="202486"/>
                  <a:pt x="156802" y="207071"/>
                </a:cubicBezTo>
                <a:lnTo>
                  <a:pt x="156802" y="273111"/>
                </a:lnTo>
                <a:cubicBezTo>
                  <a:pt x="156802" y="277696"/>
                  <a:pt x="160519" y="281413"/>
                  <a:pt x="165104" y="281413"/>
                </a:cubicBezTo>
                <a:cubicBezTo>
                  <a:pt x="169689" y="281413"/>
                  <a:pt x="173406" y="277696"/>
                  <a:pt x="173406" y="273111"/>
                </a:cubicBezTo>
                <a:lnTo>
                  <a:pt x="173406" y="207071"/>
                </a:lnTo>
                <a:cubicBezTo>
                  <a:pt x="173406" y="202486"/>
                  <a:pt x="169689" y="198769"/>
                  <a:pt x="165104" y="198769"/>
                </a:cubicBezTo>
                <a:close/>
                <a:moveTo>
                  <a:pt x="238515" y="197932"/>
                </a:moveTo>
                <a:cubicBezTo>
                  <a:pt x="233956" y="198421"/>
                  <a:pt x="230656" y="202512"/>
                  <a:pt x="231144" y="207071"/>
                </a:cubicBezTo>
                <a:lnTo>
                  <a:pt x="231144" y="273111"/>
                </a:lnTo>
                <a:cubicBezTo>
                  <a:pt x="231560" y="276997"/>
                  <a:pt x="234630" y="280067"/>
                  <a:pt x="238515" y="280482"/>
                </a:cubicBezTo>
                <a:cubicBezTo>
                  <a:pt x="243075" y="280971"/>
                  <a:pt x="247166" y="277670"/>
                  <a:pt x="247654" y="273111"/>
                </a:cubicBezTo>
                <a:lnTo>
                  <a:pt x="247654" y="207071"/>
                </a:lnTo>
                <a:cubicBezTo>
                  <a:pt x="247717" y="206484"/>
                  <a:pt x="247717" y="205891"/>
                  <a:pt x="247654" y="205304"/>
                </a:cubicBezTo>
                <a:cubicBezTo>
                  <a:pt x="247166" y="200745"/>
                  <a:pt x="243075" y="197444"/>
                  <a:pt x="238515" y="197932"/>
                </a:cubicBezTo>
                <a:close/>
                <a:moveTo>
                  <a:pt x="89925" y="197932"/>
                </a:moveTo>
                <a:cubicBezTo>
                  <a:pt x="85366" y="198421"/>
                  <a:pt x="82066" y="202512"/>
                  <a:pt x="82554" y="207071"/>
                </a:cubicBezTo>
                <a:lnTo>
                  <a:pt x="82554" y="273111"/>
                </a:lnTo>
                <a:cubicBezTo>
                  <a:pt x="82970" y="276997"/>
                  <a:pt x="86040" y="280067"/>
                  <a:pt x="89925" y="280482"/>
                </a:cubicBezTo>
                <a:cubicBezTo>
                  <a:pt x="94485" y="280971"/>
                  <a:pt x="98576" y="277670"/>
                  <a:pt x="99064" y="273111"/>
                </a:cubicBezTo>
                <a:lnTo>
                  <a:pt x="99064" y="207071"/>
                </a:lnTo>
                <a:cubicBezTo>
                  <a:pt x="99127" y="206484"/>
                  <a:pt x="99127" y="205891"/>
                  <a:pt x="99064" y="205304"/>
                </a:cubicBezTo>
                <a:cubicBezTo>
                  <a:pt x="98576" y="200745"/>
                  <a:pt x="94485" y="197444"/>
                  <a:pt x="89925" y="197932"/>
                </a:cubicBezTo>
                <a:close/>
                <a:moveTo>
                  <a:pt x="165104" y="182353"/>
                </a:moveTo>
                <a:cubicBezTo>
                  <a:pt x="178755" y="182353"/>
                  <a:pt x="189822" y="193420"/>
                  <a:pt x="189822" y="207071"/>
                </a:cubicBezTo>
                <a:lnTo>
                  <a:pt x="189822" y="273111"/>
                </a:lnTo>
                <a:cubicBezTo>
                  <a:pt x="189822" y="286762"/>
                  <a:pt x="178755" y="297829"/>
                  <a:pt x="165104" y="297829"/>
                </a:cubicBezTo>
                <a:cubicBezTo>
                  <a:pt x="151453" y="297829"/>
                  <a:pt x="140386" y="286762"/>
                  <a:pt x="140386" y="273111"/>
                </a:cubicBezTo>
                <a:lnTo>
                  <a:pt x="140386" y="207071"/>
                </a:lnTo>
                <a:cubicBezTo>
                  <a:pt x="140386" y="193420"/>
                  <a:pt x="151453" y="182353"/>
                  <a:pt x="165104" y="182353"/>
                </a:cubicBezTo>
                <a:close/>
                <a:moveTo>
                  <a:pt x="240928" y="180777"/>
                </a:moveTo>
                <a:cubicBezTo>
                  <a:pt x="254606" y="181622"/>
                  <a:pt x="265009" y="193394"/>
                  <a:pt x="264164" y="207071"/>
                </a:cubicBezTo>
                <a:lnTo>
                  <a:pt x="264164" y="273111"/>
                </a:lnTo>
                <a:cubicBezTo>
                  <a:pt x="264112" y="286741"/>
                  <a:pt x="253076" y="297777"/>
                  <a:pt x="239446" y="297829"/>
                </a:cubicBezTo>
                <a:cubicBezTo>
                  <a:pt x="225780" y="297829"/>
                  <a:pt x="214686" y="286778"/>
                  <a:pt x="214634" y="273111"/>
                </a:cubicBezTo>
                <a:lnTo>
                  <a:pt x="214634" y="207071"/>
                </a:lnTo>
                <a:cubicBezTo>
                  <a:pt x="214571" y="206053"/>
                  <a:pt x="214571" y="205031"/>
                  <a:pt x="214634" y="204013"/>
                </a:cubicBezTo>
                <a:cubicBezTo>
                  <a:pt x="215479" y="190335"/>
                  <a:pt x="227251" y="179932"/>
                  <a:pt x="240928" y="180777"/>
                </a:cubicBezTo>
                <a:close/>
                <a:moveTo>
                  <a:pt x="92338" y="180777"/>
                </a:moveTo>
                <a:cubicBezTo>
                  <a:pt x="106016" y="181622"/>
                  <a:pt x="116419" y="193394"/>
                  <a:pt x="115574" y="207071"/>
                </a:cubicBezTo>
                <a:lnTo>
                  <a:pt x="115574" y="273111"/>
                </a:lnTo>
                <a:cubicBezTo>
                  <a:pt x="115522" y="286778"/>
                  <a:pt x="104429" y="297829"/>
                  <a:pt x="90762" y="297829"/>
                </a:cubicBezTo>
                <a:cubicBezTo>
                  <a:pt x="77132" y="297777"/>
                  <a:pt x="66096" y="286741"/>
                  <a:pt x="66044" y="273111"/>
                </a:cubicBezTo>
                <a:lnTo>
                  <a:pt x="66044" y="207071"/>
                </a:lnTo>
                <a:cubicBezTo>
                  <a:pt x="65981" y="206053"/>
                  <a:pt x="65981" y="205031"/>
                  <a:pt x="66044" y="204013"/>
                </a:cubicBezTo>
                <a:cubicBezTo>
                  <a:pt x="66889" y="190335"/>
                  <a:pt x="78661" y="179932"/>
                  <a:pt x="92338" y="180777"/>
                </a:cubicBezTo>
                <a:close/>
                <a:moveTo>
                  <a:pt x="33024" y="165749"/>
                </a:moveTo>
                <a:lnTo>
                  <a:pt x="49534" y="314339"/>
                </a:lnTo>
                <a:lnTo>
                  <a:pt x="280674" y="314339"/>
                </a:lnTo>
                <a:lnTo>
                  <a:pt x="297184" y="165749"/>
                </a:lnTo>
                <a:close/>
                <a:moveTo>
                  <a:pt x="16514" y="116219"/>
                </a:moveTo>
                <a:lnTo>
                  <a:pt x="16514" y="149239"/>
                </a:lnTo>
                <a:lnTo>
                  <a:pt x="313694" y="149239"/>
                </a:lnTo>
                <a:lnTo>
                  <a:pt x="313506" y="116219"/>
                </a:lnTo>
                <a:lnTo>
                  <a:pt x="248032" y="116219"/>
                </a:lnTo>
                <a:lnTo>
                  <a:pt x="254730" y="128861"/>
                </a:lnTo>
                <a:cubicBezTo>
                  <a:pt x="254756" y="128907"/>
                  <a:pt x="254781" y="128953"/>
                  <a:pt x="254806" y="128999"/>
                </a:cubicBezTo>
                <a:cubicBezTo>
                  <a:pt x="256936" y="132942"/>
                  <a:pt x="255465" y="137864"/>
                  <a:pt x="251522" y="139994"/>
                </a:cubicBezTo>
                <a:cubicBezTo>
                  <a:pt x="251398" y="140064"/>
                  <a:pt x="251273" y="140131"/>
                  <a:pt x="251145" y="140194"/>
                </a:cubicBezTo>
                <a:cubicBezTo>
                  <a:pt x="247182" y="142171"/>
                  <a:pt x="242367" y="140560"/>
                  <a:pt x="240390" y="136597"/>
                </a:cubicBezTo>
                <a:lnTo>
                  <a:pt x="229446" y="116219"/>
                </a:lnTo>
                <a:lnTo>
                  <a:pt x="100951" y="116219"/>
                </a:lnTo>
                <a:lnTo>
                  <a:pt x="90007" y="136597"/>
                </a:lnTo>
                <a:cubicBezTo>
                  <a:pt x="88601" y="139313"/>
                  <a:pt x="85801" y="141022"/>
                  <a:pt x="82743" y="141031"/>
                </a:cubicBezTo>
                <a:cubicBezTo>
                  <a:pt x="81511" y="140997"/>
                  <a:pt x="80301" y="140692"/>
                  <a:pt x="79201" y="140137"/>
                </a:cubicBezTo>
                <a:cubicBezTo>
                  <a:pt x="75059" y="138051"/>
                  <a:pt x="73393" y="133003"/>
                  <a:pt x="75479" y="128861"/>
                </a:cubicBezTo>
                <a:lnTo>
                  <a:pt x="81988" y="116219"/>
                </a:lnTo>
                <a:close/>
                <a:moveTo>
                  <a:pt x="153681" y="1418"/>
                </a:moveTo>
                <a:cubicBezTo>
                  <a:pt x="157431" y="3965"/>
                  <a:pt x="158406" y="9069"/>
                  <a:pt x="155859" y="12819"/>
                </a:cubicBezTo>
                <a:lnTo>
                  <a:pt x="109536" y="99709"/>
                </a:lnTo>
                <a:lnTo>
                  <a:pt x="220484" y="99709"/>
                </a:lnTo>
                <a:lnTo>
                  <a:pt x="174161" y="12819"/>
                </a:lnTo>
                <a:cubicBezTo>
                  <a:pt x="171999" y="8807"/>
                  <a:pt x="173498" y="3802"/>
                  <a:pt x="177510" y="1640"/>
                </a:cubicBezTo>
                <a:cubicBezTo>
                  <a:pt x="181522" y="-523"/>
                  <a:pt x="186528" y="977"/>
                  <a:pt x="188690" y="4989"/>
                </a:cubicBezTo>
                <a:lnTo>
                  <a:pt x="239446" y="99709"/>
                </a:lnTo>
                <a:lnTo>
                  <a:pt x="313694" y="99709"/>
                </a:lnTo>
                <a:cubicBezTo>
                  <a:pt x="322813" y="99709"/>
                  <a:pt x="330204" y="107101"/>
                  <a:pt x="330204" y="116219"/>
                </a:cubicBezTo>
                <a:lnTo>
                  <a:pt x="330204" y="149239"/>
                </a:lnTo>
                <a:cubicBezTo>
                  <a:pt x="330204" y="149271"/>
                  <a:pt x="330204" y="149302"/>
                  <a:pt x="330204" y="149334"/>
                </a:cubicBezTo>
                <a:cubicBezTo>
                  <a:pt x="330152" y="158452"/>
                  <a:pt x="322718" y="165801"/>
                  <a:pt x="313600" y="165749"/>
                </a:cubicBezTo>
                <a:cubicBezTo>
                  <a:pt x="313641" y="166346"/>
                  <a:pt x="313641" y="166945"/>
                  <a:pt x="313600" y="167542"/>
                </a:cubicBezTo>
                <a:lnTo>
                  <a:pt x="297090" y="316132"/>
                </a:lnTo>
                <a:cubicBezTo>
                  <a:pt x="296175" y="324508"/>
                  <a:pt x="289100" y="330851"/>
                  <a:pt x="280674" y="330849"/>
                </a:cubicBezTo>
                <a:lnTo>
                  <a:pt x="49534" y="330849"/>
                </a:lnTo>
                <a:cubicBezTo>
                  <a:pt x="41109" y="330851"/>
                  <a:pt x="34033" y="324508"/>
                  <a:pt x="33119" y="316132"/>
                </a:cubicBezTo>
                <a:lnTo>
                  <a:pt x="16514" y="167542"/>
                </a:lnTo>
                <a:cubicBezTo>
                  <a:pt x="16473" y="166945"/>
                  <a:pt x="16473" y="166346"/>
                  <a:pt x="16514" y="165749"/>
                </a:cubicBezTo>
                <a:cubicBezTo>
                  <a:pt x="7396" y="165749"/>
                  <a:pt x="4" y="158357"/>
                  <a:pt x="4" y="149239"/>
                </a:cubicBezTo>
                <a:lnTo>
                  <a:pt x="4" y="116219"/>
                </a:lnTo>
                <a:cubicBezTo>
                  <a:pt x="1" y="116092"/>
                  <a:pt x="0" y="115965"/>
                  <a:pt x="0" y="115837"/>
                </a:cubicBezTo>
                <a:cubicBezTo>
                  <a:pt x="2" y="106719"/>
                  <a:pt x="7396" y="99329"/>
                  <a:pt x="16514" y="99332"/>
                </a:cubicBezTo>
                <a:lnTo>
                  <a:pt x="90951" y="99332"/>
                </a:lnTo>
                <a:lnTo>
                  <a:pt x="141519" y="4989"/>
                </a:lnTo>
                <a:cubicBezTo>
                  <a:pt x="141727" y="4501"/>
                  <a:pt x="141981" y="4035"/>
                  <a:pt x="142279" y="3596"/>
                </a:cubicBezTo>
                <a:cubicBezTo>
                  <a:pt x="144826" y="-154"/>
                  <a:pt x="149931" y="-1129"/>
                  <a:pt x="153681" y="1418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Money">
            <a:extLst>
              <a:ext uri="{FF2B5EF4-FFF2-40B4-BE49-F238E27FC236}">
                <a16:creationId xmlns:a16="http://schemas.microsoft.com/office/drawing/2014/main" id="{8B6862BD-12D1-84F0-E20D-1B9729CA4E15}"/>
              </a:ext>
            </a:extLst>
          </p:cNvPr>
          <p:cNvSpPr>
            <a:spLocks noChangeAspect="1"/>
          </p:cNvSpPr>
          <p:nvPr/>
        </p:nvSpPr>
        <p:spPr>
          <a:xfrm>
            <a:off x="7297835" y="1659172"/>
            <a:ext cx="290179" cy="158306"/>
          </a:xfrm>
          <a:custGeom>
            <a:avLst/>
            <a:gdLst>
              <a:gd name="connsiteX0" fmla="*/ 231141 w 330201"/>
              <a:gd name="connsiteY0" fmla="*/ 90117 h 180140"/>
              <a:gd name="connsiteX1" fmla="*/ 247651 w 330201"/>
              <a:gd name="connsiteY1" fmla="*/ 106494 h 180140"/>
              <a:gd name="connsiteX2" fmla="*/ 231141 w 330201"/>
              <a:gd name="connsiteY2" fmla="*/ 122871 h 180140"/>
              <a:gd name="connsiteX3" fmla="*/ 214630 w 330201"/>
              <a:gd name="connsiteY3" fmla="*/ 106494 h 180140"/>
              <a:gd name="connsiteX4" fmla="*/ 231141 w 330201"/>
              <a:gd name="connsiteY4" fmla="*/ 90117 h 180140"/>
              <a:gd name="connsiteX5" fmla="*/ 66041 w 330201"/>
              <a:gd name="connsiteY5" fmla="*/ 90117 h 180140"/>
              <a:gd name="connsiteX6" fmla="*/ 82551 w 330201"/>
              <a:gd name="connsiteY6" fmla="*/ 106494 h 180140"/>
              <a:gd name="connsiteX7" fmla="*/ 66041 w 330201"/>
              <a:gd name="connsiteY7" fmla="*/ 122871 h 180140"/>
              <a:gd name="connsiteX8" fmla="*/ 49530 w 330201"/>
              <a:gd name="connsiteY8" fmla="*/ 106494 h 180140"/>
              <a:gd name="connsiteX9" fmla="*/ 66041 w 330201"/>
              <a:gd name="connsiteY9" fmla="*/ 90117 h 180140"/>
              <a:gd name="connsiteX10" fmla="*/ 148590 w 330201"/>
              <a:gd name="connsiteY10" fmla="*/ 81788 h 180140"/>
              <a:gd name="connsiteX11" fmla="*/ 123778 w 330201"/>
              <a:gd name="connsiteY11" fmla="*/ 106399 h 180140"/>
              <a:gd name="connsiteX12" fmla="*/ 148590 w 330201"/>
              <a:gd name="connsiteY12" fmla="*/ 131010 h 180140"/>
              <a:gd name="connsiteX13" fmla="*/ 173402 w 330201"/>
              <a:gd name="connsiteY13" fmla="*/ 106493 h 180140"/>
              <a:gd name="connsiteX14" fmla="*/ 173402 w 330201"/>
              <a:gd name="connsiteY14" fmla="*/ 106399 h 180140"/>
              <a:gd name="connsiteX15" fmla="*/ 148590 w 330201"/>
              <a:gd name="connsiteY15" fmla="*/ 81788 h 180140"/>
              <a:gd name="connsiteX16" fmla="*/ 148590 w 330201"/>
              <a:gd name="connsiteY16" fmla="*/ 65505 h 180140"/>
              <a:gd name="connsiteX17" fmla="*/ 148684 w 330201"/>
              <a:gd name="connsiteY17" fmla="*/ 65505 h 180140"/>
              <a:gd name="connsiteX18" fmla="*/ 189817 w 330201"/>
              <a:gd name="connsiteY18" fmla="*/ 106493 h 180140"/>
              <a:gd name="connsiteX19" fmla="*/ 189817 w 330201"/>
              <a:gd name="connsiteY19" fmla="*/ 106586 h 180140"/>
              <a:gd name="connsiteX20" fmla="*/ 148401 w 330201"/>
              <a:gd name="connsiteY20" fmla="*/ 147480 h 180140"/>
              <a:gd name="connsiteX21" fmla="*/ 107173 w 330201"/>
              <a:gd name="connsiteY21" fmla="*/ 106399 h 180140"/>
              <a:gd name="connsiteX22" fmla="*/ 148590 w 330201"/>
              <a:gd name="connsiteY22" fmla="*/ 65505 h 180140"/>
              <a:gd name="connsiteX23" fmla="*/ 16510 w 330201"/>
              <a:gd name="connsiteY23" fmla="*/ 49129 h 180140"/>
              <a:gd name="connsiteX24" fmla="*/ 16510 w 330201"/>
              <a:gd name="connsiteY24" fmla="*/ 163764 h 180140"/>
              <a:gd name="connsiteX25" fmla="*/ 280671 w 330201"/>
              <a:gd name="connsiteY25" fmla="*/ 163764 h 180140"/>
              <a:gd name="connsiteX26" fmla="*/ 280671 w 330201"/>
              <a:gd name="connsiteY26" fmla="*/ 49129 h 180140"/>
              <a:gd name="connsiteX27" fmla="*/ 0 w 330201"/>
              <a:gd name="connsiteY27" fmla="*/ 32753 h 180140"/>
              <a:gd name="connsiteX28" fmla="*/ 297181 w 330201"/>
              <a:gd name="connsiteY28" fmla="*/ 32753 h 180140"/>
              <a:gd name="connsiteX29" fmla="*/ 297181 w 330201"/>
              <a:gd name="connsiteY29" fmla="*/ 180140 h 180140"/>
              <a:gd name="connsiteX30" fmla="*/ 0 w 330201"/>
              <a:gd name="connsiteY30" fmla="*/ 180140 h 180140"/>
              <a:gd name="connsiteX31" fmla="*/ 33020 w 330201"/>
              <a:gd name="connsiteY31" fmla="*/ 0 h 180140"/>
              <a:gd name="connsiteX32" fmla="*/ 330201 w 330201"/>
              <a:gd name="connsiteY32" fmla="*/ 0 h 180140"/>
              <a:gd name="connsiteX33" fmla="*/ 330201 w 330201"/>
              <a:gd name="connsiteY33" fmla="*/ 147387 h 180140"/>
              <a:gd name="connsiteX34" fmla="*/ 313691 w 330201"/>
              <a:gd name="connsiteY34" fmla="*/ 147387 h 180140"/>
              <a:gd name="connsiteX35" fmla="*/ 313691 w 330201"/>
              <a:gd name="connsiteY35" fmla="*/ 16376 h 180140"/>
              <a:gd name="connsiteX36" fmla="*/ 33020 w 330201"/>
              <a:gd name="connsiteY36" fmla="*/ 16376 h 18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30201" h="180140">
                <a:moveTo>
                  <a:pt x="231141" y="90117"/>
                </a:moveTo>
                <a:cubicBezTo>
                  <a:pt x="240259" y="90117"/>
                  <a:pt x="247651" y="97449"/>
                  <a:pt x="247651" y="106494"/>
                </a:cubicBezTo>
                <a:cubicBezTo>
                  <a:pt x="247651" y="115539"/>
                  <a:pt x="240259" y="122871"/>
                  <a:pt x="231141" y="122871"/>
                </a:cubicBezTo>
                <a:cubicBezTo>
                  <a:pt x="222023" y="122871"/>
                  <a:pt x="214630" y="115539"/>
                  <a:pt x="214630" y="106494"/>
                </a:cubicBezTo>
                <a:cubicBezTo>
                  <a:pt x="214630" y="97449"/>
                  <a:pt x="222023" y="90117"/>
                  <a:pt x="231141" y="90117"/>
                </a:cubicBezTo>
                <a:close/>
                <a:moveTo>
                  <a:pt x="66041" y="90117"/>
                </a:moveTo>
                <a:cubicBezTo>
                  <a:pt x="75159" y="90117"/>
                  <a:pt x="82551" y="97449"/>
                  <a:pt x="82551" y="106494"/>
                </a:cubicBezTo>
                <a:cubicBezTo>
                  <a:pt x="82551" y="115539"/>
                  <a:pt x="75159" y="122871"/>
                  <a:pt x="66041" y="122871"/>
                </a:cubicBezTo>
                <a:cubicBezTo>
                  <a:pt x="56923" y="122871"/>
                  <a:pt x="49530" y="115539"/>
                  <a:pt x="49530" y="106494"/>
                </a:cubicBezTo>
                <a:cubicBezTo>
                  <a:pt x="49530" y="97449"/>
                  <a:pt x="56923" y="90117"/>
                  <a:pt x="66041" y="90117"/>
                </a:cubicBezTo>
                <a:close/>
                <a:moveTo>
                  <a:pt x="148590" y="81788"/>
                </a:moveTo>
                <a:cubicBezTo>
                  <a:pt x="134886" y="81788"/>
                  <a:pt x="123778" y="92807"/>
                  <a:pt x="123778" y="106399"/>
                </a:cubicBezTo>
                <a:cubicBezTo>
                  <a:pt x="123777" y="119991"/>
                  <a:pt x="134886" y="131010"/>
                  <a:pt x="148590" y="131010"/>
                </a:cubicBezTo>
                <a:cubicBezTo>
                  <a:pt x="162256" y="131010"/>
                  <a:pt x="173350" y="120049"/>
                  <a:pt x="173402" y="106493"/>
                </a:cubicBezTo>
                <a:cubicBezTo>
                  <a:pt x="173402" y="106462"/>
                  <a:pt x="173402" y="106430"/>
                  <a:pt x="173402" y="106399"/>
                </a:cubicBezTo>
                <a:cubicBezTo>
                  <a:pt x="173402" y="92807"/>
                  <a:pt x="162293" y="81788"/>
                  <a:pt x="148590" y="81788"/>
                </a:cubicBezTo>
                <a:close/>
                <a:moveTo>
                  <a:pt x="148590" y="65505"/>
                </a:moveTo>
                <a:cubicBezTo>
                  <a:pt x="148621" y="65505"/>
                  <a:pt x="148652" y="65505"/>
                  <a:pt x="148684" y="65505"/>
                </a:cubicBezTo>
                <a:cubicBezTo>
                  <a:pt x="171453" y="65557"/>
                  <a:pt x="189869" y="83908"/>
                  <a:pt x="189817" y="106493"/>
                </a:cubicBezTo>
                <a:cubicBezTo>
                  <a:pt x="189817" y="106524"/>
                  <a:pt x="189817" y="106555"/>
                  <a:pt x="189817" y="106586"/>
                </a:cubicBezTo>
                <a:cubicBezTo>
                  <a:pt x="189765" y="129223"/>
                  <a:pt x="171222" y="147532"/>
                  <a:pt x="148401" y="147480"/>
                </a:cubicBezTo>
                <a:cubicBezTo>
                  <a:pt x="125579" y="147428"/>
                  <a:pt x="107121" y="129036"/>
                  <a:pt x="107173" y="106399"/>
                </a:cubicBezTo>
                <a:cubicBezTo>
                  <a:pt x="107225" y="83762"/>
                  <a:pt x="125768" y="65453"/>
                  <a:pt x="148590" y="65505"/>
                </a:cubicBezTo>
                <a:close/>
                <a:moveTo>
                  <a:pt x="16510" y="49129"/>
                </a:moveTo>
                <a:lnTo>
                  <a:pt x="16510" y="163764"/>
                </a:lnTo>
                <a:lnTo>
                  <a:pt x="280671" y="163764"/>
                </a:lnTo>
                <a:lnTo>
                  <a:pt x="280671" y="49129"/>
                </a:lnTo>
                <a:close/>
                <a:moveTo>
                  <a:pt x="0" y="32753"/>
                </a:moveTo>
                <a:lnTo>
                  <a:pt x="297181" y="32753"/>
                </a:lnTo>
                <a:lnTo>
                  <a:pt x="297181" y="180140"/>
                </a:lnTo>
                <a:lnTo>
                  <a:pt x="0" y="180140"/>
                </a:lnTo>
                <a:close/>
                <a:moveTo>
                  <a:pt x="33020" y="0"/>
                </a:moveTo>
                <a:lnTo>
                  <a:pt x="330201" y="0"/>
                </a:lnTo>
                <a:lnTo>
                  <a:pt x="330201" y="147387"/>
                </a:lnTo>
                <a:lnTo>
                  <a:pt x="313691" y="147387"/>
                </a:lnTo>
                <a:lnTo>
                  <a:pt x="313691" y="16376"/>
                </a:lnTo>
                <a:lnTo>
                  <a:pt x="33020" y="16376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Justice">
            <a:extLst>
              <a:ext uri="{FF2B5EF4-FFF2-40B4-BE49-F238E27FC236}">
                <a16:creationId xmlns:a16="http://schemas.microsoft.com/office/drawing/2014/main" id="{50FD20E2-E11E-B5D7-FD16-27B719EDCB84}"/>
              </a:ext>
            </a:extLst>
          </p:cNvPr>
          <p:cNvSpPr>
            <a:spLocks noChangeAspect="1"/>
          </p:cNvSpPr>
          <p:nvPr/>
        </p:nvSpPr>
        <p:spPr>
          <a:xfrm>
            <a:off x="6619458" y="1603358"/>
            <a:ext cx="290963" cy="269935"/>
          </a:xfrm>
          <a:custGeom>
            <a:avLst/>
            <a:gdLst>
              <a:gd name="connsiteX0" fmla="*/ 181619 w 331093"/>
              <a:gd name="connsiteY0" fmla="*/ 258627 h 307165"/>
              <a:gd name="connsiteX1" fmla="*/ 181619 w 331093"/>
              <a:gd name="connsiteY1" fmla="*/ 290494 h 307165"/>
              <a:gd name="connsiteX2" fmla="*/ 297189 w 331093"/>
              <a:gd name="connsiteY2" fmla="*/ 290494 h 307165"/>
              <a:gd name="connsiteX3" fmla="*/ 297189 w 331093"/>
              <a:gd name="connsiteY3" fmla="*/ 258627 h 307165"/>
              <a:gd name="connsiteX4" fmla="*/ 181619 w 331093"/>
              <a:gd name="connsiteY4" fmla="*/ 242002 h 307165"/>
              <a:gd name="connsiteX5" fmla="*/ 297189 w 331093"/>
              <a:gd name="connsiteY5" fmla="*/ 242002 h 307165"/>
              <a:gd name="connsiteX6" fmla="*/ 297668 w 331093"/>
              <a:gd name="connsiteY6" fmla="*/ 242009 h 307165"/>
              <a:gd name="connsiteX7" fmla="*/ 313699 w 331093"/>
              <a:gd name="connsiteY7" fmla="*/ 258627 h 307165"/>
              <a:gd name="connsiteX8" fmla="*/ 313699 w 331093"/>
              <a:gd name="connsiteY8" fmla="*/ 290494 h 307165"/>
              <a:gd name="connsiteX9" fmla="*/ 321907 w 331093"/>
              <a:gd name="connsiteY9" fmla="*/ 290494 h 307165"/>
              <a:gd name="connsiteX10" fmla="*/ 321907 w 331093"/>
              <a:gd name="connsiteY10" fmla="*/ 290956 h 307165"/>
              <a:gd name="connsiteX11" fmla="*/ 323675 w 331093"/>
              <a:gd name="connsiteY11" fmla="*/ 290956 h 307165"/>
              <a:gd name="connsiteX12" fmla="*/ 331046 w 331093"/>
              <a:gd name="connsiteY12" fmla="*/ 299903 h 307165"/>
              <a:gd name="connsiteX13" fmla="*/ 321907 w 331093"/>
              <a:gd name="connsiteY13" fmla="*/ 307119 h 307165"/>
              <a:gd name="connsiteX14" fmla="*/ 156807 w 331093"/>
              <a:gd name="connsiteY14" fmla="*/ 307119 h 307165"/>
              <a:gd name="connsiteX15" fmla="*/ 149436 w 331093"/>
              <a:gd name="connsiteY15" fmla="*/ 299903 h 307165"/>
              <a:gd name="connsiteX16" fmla="*/ 156807 w 331093"/>
              <a:gd name="connsiteY16" fmla="*/ 290956 h 307165"/>
              <a:gd name="connsiteX17" fmla="*/ 165109 w 331093"/>
              <a:gd name="connsiteY17" fmla="*/ 290956 h 307165"/>
              <a:gd name="connsiteX18" fmla="*/ 165109 w 331093"/>
              <a:gd name="connsiteY18" fmla="*/ 258627 h 307165"/>
              <a:gd name="connsiteX19" fmla="*/ 165103 w 331093"/>
              <a:gd name="connsiteY19" fmla="*/ 258159 h 307165"/>
              <a:gd name="connsiteX20" fmla="*/ 181619 w 331093"/>
              <a:gd name="connsiteY20" fmla="*/ 242002 h 307165"/>
              <a:gd name="connsiteX21" fmla="*/ 179921 w 331093"/>
              <a:gd name="connsiteY21" fmla="*/ 119066 h 307165"/>
              <a:gd name="connsiteX22" fmla="*/ 16519 w 331093"/>
              <a:gd name="connsiteY22" fmla="*/ 279040 h 307165"/>
              <a:gd name="connsiteX23" fmla="*/ 28312 w 331093"/>
              <a:gd name="connsiteY23" fmla="*/ 290493 h 307165"/>
              <a:gd name="connsiteX24" fmla="*/ 191620 w 331093"/>
              <a:gd name="connsiteY24" fmla="*/ 130427 h 307165"/>
              <a:gd name="connsiteX25" fmla="*/ 261528 w 331093"/>
              <a:gd name="connsiteY25" fmla="*/ 107613 h 307165"/>
              <a:gd name="connsiteX26" fmla="*/ 226432 w 331093"/>
              <a:gd name="connsiteY26" fmla="*/ 141880 h 307165"/>
              <a:gd name="connsiteX27" fmla="*/ 238131 w 331093"/>
              <a:gd name="connsiteY27" fmla="*/ 153333 h 307165"/>
              <a:gd name="connsiteX28" fmla="*/ 226432 w 331093"/>
              <a:gd name="connsiteY28" fmla="*/ 164786 h 307165"/>
              <a:gd name="connsiteX29" fmla="*/ 238603 w 331093"/>
              <a:gd name="connsiteY29" fmla="*/ 176147 h 307165"/>
              <a:gd name="connsiteX30" fmla="*/ 297001 w 331093"/>
              <a:gd name="connsiteY30" fmla="*/ 119066 h 307165"/>
              <a:gd name="connsiteX31" fmla="*/ 285302 w 331093"/>
              <a:gd name="connsiteY31" fmla="*/ 107613 h 307165"/>
              <a:gd name="connsiteX32" fmla="*/ 273604 w 331093"/>
              <a:gd name="connsiteY32" fmla="*/ 119066 h 307165"/>
              <a:gd name="connsiteX33" fmla="*/ 215017 w 331093"/>
              <a:gd name="connsiteY33" fmla="*/ 61893 h 307165"/>
              <a:gd name="connsiteX34" fmla="*/ 179921 w 331093"/>
              <a:gd name="connsiteY34" fmla="*/ 96160 h 307165"/>
              <a:gd name="connsiteX35" fmla="*/ 215017 w 331093"/>
              <a:gd name="connsiteY35" fmla="*/ 130427 h 307165"/>
              <a:gd name="connsiteX36" fmla="*/ 250018 w 331093"/>
              <a:gd name="connsiteY36" fmla="*/ 96160 h 307165"/>
              <a:gd name="connsiteX37" fmla="*/ 191620 w 331093"/>
              <a:gd name="connsiteY37" fmla="*/ 16173 h 307165"/>
              <a:gd name="connsiteX38" fmla="*/ 133222 w 331093"/>
              <a:gd name="connsiteY38" fmla="*/ 73346 h 307165"/>
              <a:gd name="connsiteX39" fmla="*/ 144920 w 331093"/>
              <a:gd name="connsiteY39" fmla="*/ 84707 h 307165"/>
              <a:gd name="connsiteX40" fmla="*/ 156619 w 331093"/>
              <a:gd name="connsiteY40" fmla="*/ 73346 h 307165"/>
              <a:gd name="connsiteX41" fmla="*/ 168317 w 331093"/>
              <a:gd name="connsiteY41" fmla="*/ 84707 h 307165"/>
              <a:gd name="connsiteX42" fmla="*/ 203318 w 331093"/>
              <a:gd name="connsiteY42" fmla="*/ 50440 h 307165"/>
              <a:gd name="connsiteX43" fmla="*/ 191620 w 331093"/>
              <a:gd name="connsiteY43" fmla="*/ 38987 h 307165"/>
              <a:gd name="connsiteX44" fmla="*/ 203318 w 331093"/>
              <a:gd name="connsiteY44" fmla="*/ 27718 h 307165"/>
              <a:gd name="connsiteX45" fmla="*/ 191620 w 331093"/>
              <a:gd name="connsiteY45" fmla="*/ 0 h 307165"/>
              <a:gd name="connsiteX46" fmla="*/ 203318 w 331093"/>
              <a:gd name="connsiteY46" fmla="*/ 4720 h 307165"/>
              <a:gd name="connsiteX47" fmla="*/ 215017 w 331093"/>
              <a:gd name="connsiteY47" fmla="*/ 16173 h 307165"/>
              <a:gd name="connsiteX48" fmla="*/ 215017 w 331093"/>
              <a:gd name="connsiteY48" fmla="*/ 38987 h 307165"/>
              <a:gd name="connsiteX49" fmla="*/ 273132 w 331093"/>
              <a:gd name="connsiteY49" fmla="*/ 96160 h 307165"/>
              <a:gd name="connsiteX50" fmla="*/ 296529 w 331093"/>
              <a:gd name="connsiteY50" fmla="*/ 96160 h 307165"/>
              <a:gd name="connsiteX51" fmla="*/ 308228 w 331093"/>
              <a:gd name="connsiteY51" fmla="*/ 107613 h 307165"/>
              <a:gd name="connsiteX52" fmla="*/ 308228 w 331093"/>
              <a:gd name="connsiteY52" fmla="*/ 130427 h 307165"/>
              <a:gd name="connsiteX53" fmla="*/ 249829 w 331093"/>
              <a:gd name="connsiteY53" fmla="*/ 187600 h 307165"/>
              <a:gd name="connsiteX54" fmla="*/ 226432 w 331093"/>
              <a:gd name="connsiteY54" fmla="*/ 187600 h 307165"/>
              <a:gd name="connsiteX55" fmla="*/ 215017 w 331093"/>
              <a:gd name="connsiteY55" fmla="*/ 176147 h 307165"/>
              <a:gd name="connsiteX56" fmla="*/ 214795 w 331093"/>
              <a:gd name="connsiteY56" fmla="*/ 175929 h 307165"/>
              <a:gd name="connsiteX57" fmla="*/ 215017 w 331093"/>
              <a:gd name="connsiteY57" fmla="*/ 153333 h 307165"/>
              <a:gd name="connsiteX58" fmla="*/ 203318 w 331093"/>
              <a:gd name="connsiteY58" fmla="*/ 141880 h 307165"/>
              <a:gd name="connsiteX59" fmla="*/ 39822 w 331093"/>
              <a:gd name="connsiteY59" fmla="*/ 302223 h 307165"/>
              <a:gd name="connsiteX60" fmla="*/ 16519 w 331093"/>
              <a:gd name="connsiteY60" fmla="*/ 302223 h 307165"/>
              <a:gd name="connsiteX61" fmla="*/ 4821 w 331093"/>
              <a:gd name="connsiteY61" fmla="*/ 290770 h 307165"/>
              <a:gd name="connsiteX62" fmla="*/ 4821 w 331093"/>
              <a:gd name="connsiteY62" fmla="*/ 267864 h 307165"/>
              <a:gd name="connsiteX63" fmla="*/ 168317 w 331093"/>
              <a:gd name="connsiteY63" fmla="*/ 107613 h 307165"/>
              <a:gd name="connsiteX64" fmla="*/ 156619 w 331093"/>
              <a:gd name="connsiteY64" fmla="*/ 96160 h 307165"/>
              <a:gd name="connsiteX65" fmla="*/ 156436 w 331093"/>
              <a:gd name="connsiteY65" fmla="*/ 96338 h 307165"/>
              <a:gd name="connsiteX66" fmla="*/ 133222 w 331093"/>
              <a:gd name="connsiteY66" fmla="*/ 96160 h 307165"/>
              <a:gd name="connsiteX67" fmla="*/ 121617 w 331093"/>
              <a:gd name="connsiteY67" fmla="*/ 84707 h 307165"/>
              <a:gd name="connsiteX68" fmla="*/ 121395 w 331093"/>
              <a:gd name="connsiteY68" fmla="*/ 84489 h 307165"/>
              <a:gd name="connsiteX69" fmla="*/ 121617 w 331093"/>
              <a:gd name="connsiteY69" fmla="*/ 61893 h 307165"/>
              <a:gd name="connsiteX70" fmla="*/ 179921 w 331093"/>
              <a:gd name="connsiteY70" fmla="*/ 4720 h 307165"/>
              <a:gd name="connsiteX71" fmla="*/ 191620 w 331093"/>
              <a:gd name="connsiteY71" fmla="*/ 0 h 307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331093" h="307165">
                <a:moveTo>
                  <a:pt x="181619" y="258627"/>
                </a:moveTo>
                <a:lnTo>
                  <a:pt x="181619" y="290494"/>
                </a:lnTo>
                <a:lnTo>
                  <a:pt x="297189" y="290494"/>
                </a:lnTo>
                <a:lnTo>
                  <a:pt x="297189" y="258627"/>
                </a:lnTo>
                <a:close/>
                <a:moveTo>
                  <a:pt x="181619" y="242002"/>
                </a:moveTo>
                <a:lnTo>
                  <a:pt x="297189" y="242002"/>
                </a:lnTo>
                <a:cubicBezTo>
                  <a:pt x="297349" y="242002"/>
                  <a:pt x="297508" y="242004"/>
                  <a:pt x="297668" y="242009"/>
                </a:cubicBezTo>
                <a:cubicBezTo>
                  <a:pt x="306782" y="242264"/>
                  <a:pt x="313960" y="249704"/>
                  <a:pt x="313699" y="258627"/>
                </a:cubicBezTo>
                <a:lnTo>
                  <a:pt x="313699" y="290494"/>
                </a:lnTo>
                <a:lnTo>
                  <a:pt x="321907" y="290494"/>
                </a:lnTo>
                <a:lnTo>
                  <a:pt x="321907" y="290956"/>
                </a:lnTo>
                <a:cubicBezTo>
                  <a:pt x="322495" y="290894"/>
                  <a:pt x="323087" y="290894"/>
                  <a:pt x="323675" y="290956"/>
                </a:cubicBezTo>
                <a:cubicBezTo>
                  <a:pt x="328234" y="291434"/>
                  <a:pt x="331534" y="295439"/>
                  <a:pt x="331046" y="299903"/>
                </a:cubicBezTo>
                <a:cubicBezTo>
                  <a:pt x="330558" y="304366"/>
                  <a:pt x="326466" y="307597"/>
                  <a:pt x="321907" y="307119"/>
                </a:cubicBezTo>
                <a:lnTo>
                  <a:pt x="156807" y="307119"/>
                </a:lnTo>
                <a:cubicBezTo>
                  <a:pt x="152921" y="306712"/>
                  <a:pt x="149852" y="303707"/>
                  <a:pt x="149436" y="299903"/>
                </a:cubicBezTo>
                <a:cubicBezTo>
                  <a:pt x="148948" y="295439"/>
                  <a:pt x="152248" y="291434"/>
                  <a:pt x="156807" y="290956"/>
                </a:cubicBezTo>
                <a:lnTo>
                  <a:pt x="165109" y="290956"/>
                </a:lnTo>
                <a:lnTo>
                  <a:pt x="165109" y="258627"/>
                </a:lnTo>
                <a:cubicBezTo>
                  <a:pt x="165105" y="258471"/>
                  <a:pt x="165102" y="258315"/>
                  <a:pt x="165103" y="258159"/>
                </a:cubicBezTo>
                <a:cubicBezTo>
                  <a:pt x="165106" y="249232"/>
                  <a:pt x="172501" y="241998"/>
                  <a:pt x="181619" y="242002"/>
                </a:cubicBezTo>
                <a:close/>
                <a:moveTo>
                  <a:pt x="179921" y="119066"/>
                </a:moveTo>
                <a:lnTo>
                  <a:pt x="16519" y="279040"/>
                </a:lnTo>
                <a:lnTo>
                  <a:pt x="28312" y="290493"/>
                </a:lnTo>
                <a:lnTo>
                  <a:pt x="191620" y="130427"/>
                </a:lnTo>
                <a:close/>
                <a:moveTo>
                  <a:pt x="261528" y="107613"/>
                </a:moveTo>
                <a:lnTo>
                  <a:pt x="226432" y="141880"/>
                </a:lnTo>
                <a:lnTo>
                  <a:pt x="238131" y="153333"/>
                </a:lnTo>
                <a:lnTo>
                  <a:pt x="226432" y="164786"/>
                </a:lnTo>
                <a:lnTo>
                  <a:pt x="238603" y="176147"/>
                </a:lnTo>
                <a:lnTo>
                  <a:pt x="297001" y="119066"/>
                </a:lnTo>
                <a:lnTo>
                  <a:pt x="285302" y="107613"/>
                </a:lnTo>
                <a:lnTo>
                  <a:pt x="273604" y="119066"/>
                </a:lnTo>
                <a:close/>
                <a:moveTo>
                  <a:pt x="215017" y="61893"/>
                </a:moveTo>
                <a:lnTo>
                  <a:pt x="179921" y="96160"/>
                </a:lnTo>
                <a:lnTo>
                  <a:pt x="215017" y="130427"/>
                </a:lnTo>
                <a:lnTo>
                  <a:pt x="250018" y="96160"/>
                </a:lnTo>
                <a:close/>
                <a:moveTo>
                  <a:pt x="191620" y="16173"/>
                </a:moveTo>
                <a:lnTo>
                  <a:pt x="133222" y="73346"/>
                </a:lnTo>
                <a:lnTo>
                  <a:pt x="144920" y="84707"/>
                </a:lnTo>
                <a:lnTo>
                  <a:pt x="156619" y="73346"/>
                </a:lnTo>
                <a:lnTo>
                  <a:pt x="168317" y="84707"/>
                </a:lnTo>
                <a:lnTo>
                  <a:pt x="203318" y="50440"/>
                </a:lnTo>
                <a:lnTo>
                  <a:pt x="191620" y="38987"/>
                </a:lnTo>
                <a:lnTo>
                  <a:pt x="203318" y="27718"/>
                </a:lnTo>
                <a:close/>
                <a:moveTo>
                  <a:pt x="191620" y="0"/>
                </a:moveTo>
                <a:cubicBezTo>
                  <a:pt x="195851" y="0"/>
                  <a:pt x="200081" y="1573"/>
                  <a:pt x="203318" y="4720"/>
                </a:cubicBezTo>
                <a:lnTo>
                  <a:pt x="215017" y="16173"/>
                </a:lnTo>
                <a:cubicBezTo>
                  <a:pt x="221434" y="22480"/>
                  <a:pt x="221434" y="32680"/>
                  <a:pt x="215017" y="38987"/>
                </a:cubicBezTo>
                <a:lnTo>
                  <a:pt x="273132" y="96160"/>
                </a:lnTo>
                <a:cubicBezTo>
                  <a:pt x="279607" y="89867"/>
                  <a:pt x="290055" y="89867"/>
                  <a:pt x="296529" y="96160"/>
                </a:cubicBezTo>
                <a:lnTo>
                  <a:pt x="308228" y="107613"/>
                </a:lnTo>
                <a:cubicBezTo>
                  <a:pt x="314645" y="113920"/>
                  <a:pt x="314645" y="124120"/>
                  <a:pt x="308228" y="130427"/>
                </a:cubicBezTo>
                <a:lnTo>
                  <a:pt x="249829" y="187600"/>
                </a:lnTo>
                <a:cubicBezTo>
                  <a:pt x="243355" y="193893"/>
                  <a:pt x="232907" y="193893"/>
                  <a:pt x="226432" y="187600"/>
                </a:cubicBezTo>
                <a:lnTo>
                  <a:pt x="215017" y="176147"/>
                </a:lnTo>
                <a:cubicBezTo>
                  <a:pt x="214942" y="176075"/>
                  <a:pt x="214868" y="176003"/>
                  <a:pt x="214795" y="175929"/>
                </a:cubicBezTo>
                <a:cubicBezTo>
                  <a:pt x="208483" y="169630"/>
                  <a:pt x="208582" y="159513"/>
                  <a:pt x="215017" y="153333"/>
                </a:cubicBezTo>
                <a:lnTo>
                  <a:pt x="203318" y="141880"/>
                </a:lnTo>
                <a:lnTo>
                  <a:pt x="39822" y="302223"/>
                </a:lnTo>
                <a:cubicBezTo>
                  <a:pt x="33380" y="308505"/>
                  <a:pt x="22962" y="308505"/>
                  <a:pt x="16519" y="302223"/>
                </a:cubicBezTo>
                <a:lnTo>
                  <a:pt x="4821" y="290770"/>
                </a:lnTo>
                <a:cubicBezTo>
                  <a:pt x="-1607" y="284431"/>
                  <a:pt x="-1607" y="274203"/>
                  <a:pt x="4821" y="267864"/>
                </a:cubicBezTo>
                <a:lnTo>
                  <a:pt x="168317" y="107613"/>
                </a:lnTo>
                <a:lnTo>
                  <a:pt x="156619" y="96160"/>
                </a:lnTo>
                <a:cubicBezTo>
                  <a:pt x="156558" y="96220"/>
                  <a:pt x="156497" y="96279"/>
                  <a:pt x="156436" y="96338"/>
                </a:cubicBezTo>
                <a:cubicBezTo>
                  <a:pt x="149975" y="102565"/>
                  <a:pt x="139582" y="102485"/>
                  <a:pt x="133222" y="96160"/>
                </a:cubicBezTo>
                <a:lnTo>
                  <a:pt x="121617" y="84707"/>
                </a:lnTo>
                <a:cubicBezTo>
                  <a:pt x="121543" y="84635"/>
                  <a:pt x="121469" y="84563"/>
                  <a:pt x="121395" y="84489"/>
                </a:cubicBezTo>
                <a:cubicBezTo>
                  <a:pt x="115083" y="78190"/>
                  <a:pt x="115183" y="68073"/>
                  <a:pt x="121617" y="61893"/>
                </a:cubicBezTo>
                <a:lnTo>
                  <a:pt x="179921" y="4720"/>
                </a:lnTo>
                <a:cubicBezTo>
                  <a:pt x="183159" y="1573"/>
                  <a:pt x="187389" y="0"/>
                  <a:pt x="19162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Government">
            <a:extLst>
              <a:ext uri="{FF2B5EF4-FFF2-40B4-BE49-F238E27FC236}">
                <a16:creationId xmlns:a16="http://schemas.microsoft.com/office/drawing/2014/main" id="{5AC592E0-92B9-35CC-BFD0-76E9437EADDF}"/>
              </a:ext>
            </a:extLst>
          </p:cNvPr>
          <p:cNvSpPr>
            <a:spLocks noChangeAspect="1"/>
          </p:cNvSpPr>
          <p:nvPr/>
        </p:nvSpPr>
        <p:spPr>
          <a:xfrm>
            <a:off x="5940313" y="1593217"/>
            <a:ext cx="291731" cy="290216"/>
          </a:xfrm>
          <a:custGeom>
            <a:avLst/>
            <a:gdLst>
              <a:gd name="connsiteX0" fmla="*/ 9186 w 331967"/>
              <a:gd name="connsiteY0" fmla="*/ 313686 h 330243"/>
              <a:gd name="connsiteX1" fmla="*/ 322781 w 331967"/>
              <a:gd name="connsiteY1" fmla="*/ 313686 h 330243"/>
              <a:gd name="connsiteX2" fmla="*/ 324549 w 331967"/>
              <a:gd name="connsiteY2" fmla="*/ 313686 h 330243"/>
              <a:gd name="connsiteX3" fmla="*/ 331920 w 331967"/>
              <a:gd name="connsiteY3" fmla="*/ 322825 h 330243"/>
              <a:gd name="connsiteX4" fmla="*/ 322781 w 331967"/>
              <a:gd name="connsiteY4" fmla="*/ 330196 h 330243"/>
              <a:gd name="connsiteX5" fmla="*/ 9186 w 331967"/>
              <a:gd name="connsiteY5" fmla="*/ 330196 h 330243"/>
              <a:gd name="connsiteX6" fmla="*/ 7418 w 331967"/>
              <a:gd name="connsiteY6" fmla="*/ 330196 h 330243"/>
              <a:gd name="connsiteX7" fmla="*/ 47 w 331967"/>
              <a:gd name="connsiteY7" fmla="*/ 321057 h 330243"/>
              <a:gd name="connsiteX8" fmla="*/ 9186 w 331967"/>
              <a:gd name="connsiteY8" fmla="*/ 313686 h 330243"/>
              <a:gd name="connsiteX9" fmla="*/ 281553 w 331967"/>
              <a:gd name="connsiteY9" fmla="*/ 132076 h 330243"/>
              <a:gd name="connsiteX10" fmla="*/ 281553 w 331967"/>
              <a:gd name="connsiteY10" fmla="*/ 280666 h 330243"/>
              <a:gd name="connsiteX11" fmla="*/ 298063 w 331967"/>
              <a:gd name="connsiteY11" fmla="*/ 280666 h 330243"/>
              <a:gd name="connsiteX12" fmla="*/ 298063 w 331967"/>
              <a:gd name="connsiteY12" fmla="*/ 132076 h 330243"/>
              <a:gd name="connsiteX13" fmla="*/ 199003 w 331967"/>
              <a:gd name="connsiteY13" fmla="*/ 132076 h 330243"/>
              <a:gd name="connsiteX14" fmla="*/ 199003 w 331967"/>
              <a:gd name="connsiteY14" fmla="*/ 280666 h 330243"/>
              <a:gd name="connsiteX15" fmla="*/ 215513 w 331967"/>
              <a:gd name="connsiteY15" fmla="*/ 280666 h 330243"/>
              <a:gd name="connsiteX16" fmla="*/ 215513 w 331967"/>
              <a:gd name="connsiteY16" fmla="*/ 132076 h 330243"/>
              <a:gd name="connsiteX17" fmla="*/ 116453 w 331967"/>
              <a:gd name="connsiteY17" fmla="*/ 132076 h 330243"/>
              <a:gd name="connsiteX18" fmla="*/ 116453 w 331967"/>
              <a:gd name="connsiteY18" fmla="*/ 280666 h 330243"/>
              <a:gd name="connsiteX19" fmla="*/ 132963 w 331967"/>
              <a:gd name="connsiteY19" fmla="*/ 280666 h 330243"/>
              <a:gd name="connsiteX20" fmla="*/ 132963 w 331967"/>
              <a:gd name="connsiteY20" fmla="*/ 132076 h 330243"/>
              <a:gd name="connsiteX21" fmla="*/ 33903 w 331967"/>
              <a:gd name="connsiteY21" fmla="*/ 132076 h 330243"/>
              <a:gd name="connsiteX22" fmla="*/ 33903 w 331967"/>
              <a:gd name="connsiteY22" fmla="*/ 280666 h 330243"/>
              <a:gd name="connsiteX23" fmla="*/ 50413 w 331967"/>
              <a:gd name="connsiteY23" fmla="*/ 280666 h 330243"/>
              <a:gd name="connsiteX24" fmla="*/ 50413 w 331967"/>
              <a:gd name="connsiteY24" fmla="*/ 132076 h 330243"/>
              <a:gd name="connsiteX25" fmla="*/ 281553 w 331967"/>
              <a:gd name="connsiteY25" fmla="*/ 115566 h 330243"/>
              <a:gd name="connsiteX26" fmla="*/ 298063 w 331967"/>
              <a:gd name="connsiteY26" fmla="*/ 115566 h 330243"/>
              <a:gd name="connsiteX27" fmla="*/ 314573 w 331967"/>
              <a:gd name="connsiteY27" fmla="*/ 132076 h 330243"/>
              <a:gd name="connsiteX28" fmla="*/ 314573 w 331967"/>
              <a:gd name="connsiteY28" fmla="*/ 280666 h 330243"/>
              <a:gd name="connsiteX29" fmla="*/ 298063 w 331967"/>
              <a:gd name="connsiteY29" fmla="*/ 297176 h 330243"/>
              <a:gd name="connsiteX30" fmla="*/ 281553 w 331967"/>
              <a:gd name="connsiteY30" fmla="*/ 297176 h 330243"/>
              <a:gd name="connsiteX31" fmla="*/ 265043 w 331967"/>
              <a:gd name="connsiteY31" fmla="*/ 280666 h 330243"/>
              <a:gd name="connsiteX32" fmla="*/ 265043 w 331967"/>
              <a:gd name="connsiteY32" fmla="*/ 132076 h 330243"/>
              <a:gd name="connsiteX33" fmla="*/ 281553 w 331967"/>
              <a:gd name="connsiteY33" fmla="*/ 115566 h 330243"/>
              <a:gd name="connsiteX34" fmla="*/ 199003 w 331967"/>
              <a:gd name="connsiteY34" fmla="*/ 115566 h 330243"/>
              <a:gd name="connsiteX35" fmla="*/ 215513 w 331967"/>
              <a:gd name="connsiteY35" fmla="*/ 115566 h 330243"/>
              <a:gd name="connsiteX36" fmla="*/ 232023 w 331967"/>
              <a:gd name="connsiteY36" fmla="*/ 132076 h 330243"/>
              <a:gd name="connsiteX37" fmla="*/ 232023 w 331967"/>
              <a:gd name="connsiteY37" fmla="*/ 280666 h 330243"/>
              <a:gd name="connsiteX38" fmla="*/ 215513 w 331967"/>
              <a:gd name="connsiteY38" fmla="*/ 297176 h 330243"/>
              <a:gd name="connsiteX39" fmla="*/ 199003 w 331967"/>
              <a:gd name="connsiteY39" fmla="*/ 297176 h 330243"/>
              <a:gd name="connsiteX40" fmla="*/ 182493 w 331967"/>
              <a:gd name="connsiteY40" fmla="*/ 280666 h 330243"/>
              <a:gd name="connsiteX41" fmla="*/ 182493 w 331967"/>
              <a:gd name="connsiteY41" fmla="*/ 132076 h 330243"/>
              <a:gd name="connsiteX42" fmla="*/ 199003 w 331967"/>
              <a:gd name="connsiteY42" fmla="*/ 115566 h 330243"/>
              <a:gd name="connsiteX43" fmla="*/ 116453 w 331967"/>
              <a:gd name="connsiteY43" fmla="*/ 115566 h 330243"/>
              <a:gd name="connsiteX44" fmla="*/ 132963 w 331967"/>
              <a:gd name="connsiteY44" fmla="*/ 115566 h 330243"/>
              <a:gd name="connsiteX45" fmla="*/ 149473 w 331967"/>
              <a:gd name="connsiteY45" fmla="*/ 132076 h 330243"/>
              <a:gd name="connsiteX46" fmla="*/ 149473 w 331967"/>
              <a:gd name="connsiteY46" fmla="*/ 280666 h 330243"/>
              <a:gd name="connsiteX47" fmla="*/ 132963 w 331967"/>
              <a:gd name="connsiteY47" fmla="*/ 297176 h 330243"/>
              <a:gd name="connsiteX48" fmla="*/ 116453 w 331967"/>
              <a:gd name="connsiteY48" fmla="*/ 297176 h 330243"/>
              <a:gd name="connsiteX49" fmla="*/ 99943 w 331967"/>
              <a:gd name="connsiteY49" fmla="*/ 280666 h 330243"/>
              <a:gd name="connsiteX50" fmla="*/ 99943 w 331967"/>
              <a:gd name="connsiteY50" fmla="*/ 132076 h 330243"/>
              <a:gd name="connsiteX51" fmla="*/ 116453 w 331967"/>
              <a:gd name="connsiteY51" fmla="*/ 115566 h 330243"/>
              <a:gd name="connsiteX52" fmla="*/ 33903 w 331967"/>
              <a:gd name="connsiteY52" fmla="*/ 115566 h 330243"/>
              <a:gd name="connsiteX53" fmla="*/ 50413 w 331967"/>
              <a:gd name="connsiteY53" fmla="*/ 115566 h 330243"/>
              <a:gd name="connsiteX54" fmla="*/ 66923 w 331967"/>
              <a:gd name="connsiteY54" fmla="*/ 132076 h 330243"/>
              <a:gd name="connsiteX55" fmla="*/ 66923 w 331967"/>
              <a:gd name="connsiteY55" fmla="*/ 280666 h 330243"/>
              <a:gd name="connsiteX56" fmla="*/ 50413 w 331967"/>
              <a:gd name="connsiteY56" fmla="*/ 297176 h 330243"/>
              <a:gd name="connsiteX57" fmla="*/ 33903 w 331967"/>
              <a:gd name="connsiteY57" fmla="*/ 297176 h 330243"/>
              <a:gd name="connsiteX58" fmla="*/ 17393 w 331967"/>
              <a:gd name="connsiteY58" fmla="*/ 280666 h 330243"/>
              <a:gd name="connsiteX59" fmla="*/ 17393 w 331967"/>
              <a:gd name="connsiteY59" fmla="*/ 132076 h 330243"/>
              <a:gd name="connsiteX60" fmla="*/ 33903 w 331967"/>
              <a:gd name="connsiteY60" fmla="*/ 115566 h 330243"/>
              <a:gd name="connsiteX61" fmla="*/ 165983 w 331967"/>
              <a:gd name="connsiteY61" fmla="*/ 16506 h 330243"/>
              <a:gd name="connsiteX62" fmla="*/ 17393 w 331967"/>
              <a:gd name="connsiteY62" fmla="*/ 82547 h 330243"/>
              <a:gd name="connsiteX63" fmla="*/ 314573 w 331967"/>
              <a:gd name="connsiteY63" fmla="*/ 82547 h 330243"/>
              <a:gd name="connsiteX64" fmla="*/ 159285 w 331967"/>
              <a:gd name="connsiteY64" fmla="*/ 1411 h 330243"/>
              <a:gd name="connsiteX65" fmla="*/ 172681 w 331967"/>
              <a:gd name="connsiteY65" fmla="*/ 1411 h 330243"/>
              <a:gd name="connsiteX66" fmla="*/ 321649 w 331967"/>
              <a:gd name="connsiteY66" fmla="*/ 67452 h 330243"/>
              <a:gd name="connsiteX67" fmla="*/ 331477 w 331967"/>
              <a:gd name="connsiteY67" fmla="*/ 82951 h 330243"/>
              <a:gd name="connsiteX68" fmla="*/ 314573 w 331967"/>
              <a:gd name="connsiteY68" fmla="*/ 99057 h 330243"/>
              <a:gd name="connsiteX69" fmla="*/ 17393 w 331967"/>
              <a:gd name="connsiteY69" fmla="*/ 99057 h 330243"/>
              <a:gd name="connsiteX70" fmla="*/ 17016 w 331967"/>
              <a:gd name="connsiteY70" fmla="*/ 99057 h 330243"/>
              <a:gd name="connsiteX71" fmla="*/ 1910 w 331967"/>
              <a:gd name="connsiteY71" fmla="*/ 89235 h 330243"/>
              <a:gd name="connsiteX72" fmla="*/ 10317 w 331967"/>
              <a:gd name="connsiteY72" fmla="*/ 67452 h 330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331967" h="330243">
                <a:moveTo>
                  <a:pt x="9186" y="313686"/>
                </a:moveTo>
                <a:lnTo>
                  <a:pt x="322781" y="313686"/>
                </a:lnTo>
                <a:cubicBezTo>
                  <a:pt x="323369" y="313623"/>
                  <a:pt x="323961" y="313623"/>
                  <a:pt x="324549" y="313686"/>
                </a:cubicBezTo>
                <a:cubicBezTo>
                  <a:pt x="329108" y="314174"/>
                  <a:pt x="332408" y="318265"/>
                  <a:pt x="331920" y="322825"/>
                </a:cubicBezTo>
                <a:cubicBezTo>
                  <a:pt x="331432" y="327384"/>
                  <a:pt x="327340" y="330684"/>
                  <a:pt x="322781" y="330196"/>
                </a:cubicBezTo>
                <a:lnTo>
                  <a:pt x="9186" y="330196"/>
                </a:lnTo>
                <a:cubicBezTo>
                  <a:pt x="8598" y="330259"/>
                  <a:pt x="8006" y="330259"/>
                  <a:pt x="7418" y="330196"/>
                </a:cubicBezTo>
                <a:cubicBezTo>
                  <a:pt x="2859" y="329708"/>
                  <a:pt x="-441" y="325616"/>
                  <a:pt x="47" y="321057"/>
                </a:cubicBezTo>
                <a:cubicBezTo>
                  <a:pt x="535" y="316498"/>
                  <a:pt x="4627" y="313198"/>
                  <a:pt x="9186" y="313686"/>
                </a:cubicBezTo>
                <a:close/>
                <a:moveTo>
                  <a:pt x="281553" y="132076"/>
                </a:moveTo>
                <a:lnTo>
                  <a:pt x="281553" y="280666"/>
                </a:lnTo>
                <a:lnTo>
                  <a:pt x="298063" y="280666"/>
                </a:lnTo>
                <a:lnTo>
                  <a:pt x="298063" y="132076"/>
                </a:lnTo>
                <a:close/>
                <a:moveTo>
                  <a:pt x="199003" y="132076"/>
                </a:moveTo>
                <a:lnTo>
                  <a:pt x="199003" y="280666"/>
                </a:lnTo>
                <a:lnTo>
                  <a:pt x="215513" y="280666"/>
                </a:lnTo>
                <a:lnTo>
                  <a:pt x="215513" y="132076"/>
                </a:lnTo>
                <a:close/>
                <a:moveTo>
                  <a:pt x="116453" y="132076"/>
                </a:moveTo>
                <a:lnTo>
                  <a:pt x="116453" y="280666"/>
                </a:lnTo>
                <a:lnTo>
                  <a:pt x="132963" y="280666"/>
                </a:lnTo>
                <a:lnTo>
                  <a:pt x="132963" y="132076"/>
                </a:lnTo>
                <a:close/>
                <a:moveTo>
                  <a:pt x="33903" y="132076"/>
                </a:moveTo>
                <a:lnTo>
                  <a:pt x="33903" y="280666"/>
                </a:lnTo>
                <a:lnTo>
                  <a:pt x="50413" y="280666"/>
                </a:lnTo>
                <a:lnTo>
                  <a:pt x="50413" y="132076"/>
                </a:lnTo>
                <a:close/>
                <a:moveTo>
                  <a:pt x="281553" y="115566"/>
                </a:moveTo>
                <a:lnTo>
                  <a:pt x="298063" y="115566"/>
                </a:lnTo>
                <a:cubicBezTo>
                  <a:pt x="307181" y="115566"/>
                  <a:pt x="314573" y="122958"/>
                  <a:pt x="314573" y="132076"/>
                </a:cubicBezTo>
                <a:lnTo>
                  <a:pt x="314573" y="280666"/>
                </a:lnTo>
                <a:cubicBezTo>
                  <a:pt x="314573" y="289784"/>
                  <a:pt x="307181" y="297176"/>
                  <a:pt x="298063" y="297176"/>
                </a:cubicBezTo>
                <a:lnTo>
                  <a:pt x="281553" y="297176"/>
                </a:lnTo>
                <a:cubicBezTo>
                  <a:pt x="272435" y="297176"/>
                  <a:pt x="265043" y="289784"/>
                  <a:pt x="265043" y="280666"/>
                </a:cubicBezTo>
                <a:lnTo>
                  <a:pt x="265043" y="132076"/>
                </a:lnTo>
                <a:cubicBezTo>
                  <a:pt x="265043" y="122958"/>
                  <a:pt x="272435" y="115566"/>
                  <a:pt x="281553" y="115566"/>
                </a:cubicBezTo>
                <a:close/>
                <a:moveTo>
                  <a:pt x="199003" y="115566"/>
                </a:moveTo>
                <a:lnTo>
                  <a:pt x="215513" y="115566"/>
                </a:lnTo>
                <a:cubicBezTo>
                  <a:pt x="224631" y="115566"/>
                  <a:pt x="232023" y="122958"/>
                  <a:pt x="232023" y="132076"/>
                </a:cubicBezTo>
                <a:lnTo>
                  <a:pt x="232023" y="280666"/>
                </a:lnTo>
                <a:cubicBezTo>
                  <a:pt x="232023" y="289784"/>
                  <a:pt x="224631" y="297176"/>
                  <a:pt x="215513" y="297176"/>
                </a:cubicBezTo>
                <a:lnTo>
                  <a:pt x="199003" y="297176"/>
                </a:lnTo>
                <a:cubicBezTo>
                  <a:pt x="189885" y="297176"/>
                  <a:pt x="182493" y="289784"/>
                  <a:pt x="182493" y="280666"/>
                </a:cubicBezTo>
                <a:lnTo>
                  <a:pt x="182493" y="132076"/>
                </a:lnTo>
                <a:cubicBezTo>
                  <a:pt x="182493" y="122958"/>
                  <a:pt x="189885" y="115566"/>
                  <a:pt x="199003" y="115566"/>
                </a:cubicBezTo>
                <a:close/>
                <a:moveTo>
                  <a:pt x="116453" y="115566"/>
                </a:moveTo>
                <a:lnTo>
                  <a:pt x="132963" y="115566"/>
                </a:lnTo>
                <a:cubicBezTo>
                  <a:pt x="142081" y="115566"/>
                  <a:pt x="149473" y="122958"/>
                  <a:pt x="149473" y="132076"/>
                </a:cubicBezTo>
                <a:lnTo>
                  <a:pt x="149473" y="280666"/>
                </a:lnTo>
                <a:cubicBezTo>
                  <a:pt x="149473" y="289784"/>
                  <a:pt x="142081" y="297176"/>
                  <a:pt x="132963" y="297176"/>
                </a:cubicBezTo>
                <a:lnTo>
                  <a:pt x="116453" y="297176"/>
                </a:lnTo>
                <a:cubicBezTo>
                  <a:pt x="107335" y="297176"/>
                  <a:pt x="99943" y="289784"/>
                  <a:pt x="99943" y="280666"/>
                </a:cubicBezTo>
                <a:lnTo>
                  <a:pt x="99943" y="132076"/>
                </a:lnTo>
                <a:cubicBezTo>
                  <a:pt x="99943" y="122958"/>
                  <a:pt x="107335" y="115566"/>
                  <a:pt x="116453" y="115566"/>
                </a:cubicBezTo>
                <a:close/>
                <a:moveTo>
                  <a:pt x="33903" y="115566"/>
                </a:moveTo>
                <a:lnTo>
                  <a:pt x="50413" y="115566"/>
                </a:lnTo>
                <a:cubicBezTo>
                  <a:pt x="59531" y="115566"/>
                  <a:pt x="66923" y="122958"/>
                  <a:pt x="66923" y="132076"/>
                </a:cubicBezTo>
                <a:lnTo>
                  <a:pt x="66923" y="280666"/>
                </a:lnTo>
                <a:cubicBezTo>
                  <a:pt x="66923" y="289784"/>
                  <a:pt x="59531" y="297176"/>
                  <a:pt x="50413" y="297176"/>
                </a:cubicBezTo>
                <a:lnTo>
                  <a:pt x="33903" y="297176"/>
                </a:lnTo>
                <a:cubicBezTo>
                  <a:pt x="24785" y="297176"/>
                  <a:pt x="17393" y="289784"/>
                  <a:pt x="17393" y="280666"/>
                </a:cubicBezTo>
                <a:lnTo>
                  <a:pt x="17393" y="132076"/>
                </a:lnTo>
                <a:cubicBezTo>
                  <a:pt x="17393" y="122958"/>
                  <a:pt x="24785" y="115566"/>
                  <a:pt x="33903" y="115566"/>
                </a:cubicBezTo>
                <a:close/>
                <a:moveTo>
                  <a:pt x="165983" y="16506"/>
                </a:moveTo>
                <a:lnTo>
                  <a:pt x="17393" y="82547"/>
                </a:lnTo>
                <a:lnTo>
                  <a:pt x="314573" y="82547"/>
                </a:lnTo>
                <a:close/>
                <a:moveTo>
                  <a:pt x="159285" y="1411"/>
                </a:moveTo>
                <a:cubicBezTo>
                  <a:pt x="163552" y="-470"/>
                  <a:pt x="168414" y="-470"/>
                  <a:pt x="172681" y="1411"/>
                </a:cubicBezTo>
                <a:lnTo>
                  <a:pt x="321649" y="67452"/>
                </a:lnTo>
                <a:cubicBezTo>
                  <a:pt x="327759" y="70154"/>
                  <a:pt x="331639" y="76272"/>
                  <a:pt x="331477" y="82951"/>
                </a:cubicBezTo>
                <a:cubicBezTo>
                  <a:pt x="331257" y="92066"/>
                  <a:pt x="323689" y="99277"/>
                  <a:pt x="314573" y="99057"/>
                </a:cubicBezTo>
                <a:lnTo>
                  <a:pt x="17393" y="99057"/>
                </a:lnTo>
                <a:lnTo>
                  <a:pt x="17016" y="99057"/>
                </a:lnTo>
                <a:cubicBezTo>
                  <a:pt x="10480" y="99061"/>
                  <a:pt x="4558" y="95210"/>
                  <a:pt x="1910" y="89235"/>
                </a:cubicBezTo>
                <a:cubicBezTo>
                  <a:pt x="-1783" y="80898"/>
                  <a:pt x="1981" y="71146"/>
                  <a:pt x="10317" y="67452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Calendar">
            <a:extLst>
              <a:ext uri="{FF2B5EF4-FFF2-40B4-BE49-F238E27FC236}">
                <a16:creationId xmlns:a16="http://schemas.microsoft.com/office/drawing/2014/main" id="{4335344D-5E94-0D66-C3CA-2D5D45511418}"/>
              </a:ext>
            </a:extLst>
          </p:cNvPr>
          <p:cNvSpPr>
            <a:spLocks noChangeAspect="1"/>
          </p:cNvSpPr>
          <p:nvPr/>
        </p:nvSpPr>
        <p:spPr>
          <a:xfrm>
            <a:off x="5262721" y="1592848"/>
            <a:ext cx="290178" cy="290954"/>
          </a:xfrm>
          <a:custGeom>
            <a:avLst/>
            <a:gdLst>
              <a:gd name="connsiteX0" fmla="*/ 255858 w 330200"/>
              <a:gd name="connsiteY0" fmla="*/ 256741 h 331083"/>
              <a:gd name="connsiteX1" fmla="*/ 247650 w 330200"/>
              <a:gd name="connsiteY1" fmla="*/ 265043 h 331083"/>
              <a:gd name="connsiteX2" fmla="*/ 247651 w 330200"/>
              <a:gd name="connsiteY2" fmla="*/ 265137 h 331083"/>
              <a:gd name="connsiteX3" fmla="*/ 256047 w 330200"/>
              <a:gd name="connsiteY3" fmla="*/ 273344 h 331083"/>
              <a:gd name="connsiteX4" fmla="*/ 264254 w 330200"/>
              <a:gd name="connsiteY4" fmla="*/ 264948 h 331083"/>
              <a:gd name="connsiteX5" fmla="*/ 255858 w 330200"/>
              <a:gd name="connsiteY5" fmla="*/ 256741 h 331083"/>
              <a:gd name="connsiteX6" fmla="*/ 165100 w 330200"/>
              <a:gd name="connsiteY6" fmla="*/ 256741 h 331083"/>
              <a:gd name="connsiteX7" fmla="*/ 156798 w 330200"/>
              <a:gd name="connsiteY7" fmla="*/ 265043 h 331083"/>
              <a:gd name="connsiteX8" fmla="*/ 165100 w 330200"/>
              <a:gd name="connsiteY8" fmla="*/ 273345 h 331083"/>
              <a:gd name="connsiteX9" fmla="*/ 173402 w 330200"/>
              <a:gd name="connsiteY9" fmla="*/ 265043 h 331083"/>
              <a:gd name="connsiteX10" fmla="*/ 165100 w 330200"/>
              <a:gd name="connsiteY10" fmla="*/ 256741 h 331083"/>
              <a:gd name="connsiteX11" fmla="*/ 74342 w 330200"/>
              <a:gd name="connsiteY11" fmla="*/ 256740 h 331083"/>
              <a:gd name="connsiteX12" fmla="*/ 66040 w 330200"/>
              <a:gd name="connsiteY12" fmla="*/ 265043 h 331083"/>
              <a:gd name="connsiteX13" fmla="*/ 74342 w 330200"/>
              <a:gd name="connsiteY13" fmla="*/ 273345 h 331083"/>
              <a:gd name="connsiteX14" fmla="*/ 82644 w 330200"/>
              <a:gd name="connsiteY14" fmla="*/ 265043 h 331083"/>
              <a:gd name="connsiteX15" fmla="*/ 74342 w 330200"/>
              <a:gd name="connsiteY15" fmla="*/ 256740 h 331083"/>
              <a:gd name="connsiteX16" fmla="*/ 255858 w 330200"/>
              <a:gd name="connsiteY16" fmla="*/ 240325 h 331083"/>
              <a:gd name="connsiteX17" fmla="*/ 280576 w 330200"/>
              <a:gd name="connsiteY17" fmla="*/ 265043 h 331083"/>
              <a:gd name="connsiteX18" fmla="*/ 255858 w 330200"/>
              <a:gd name="connsiteY18" fmla="*/ 289761 h 331083"/>
              <a:gd name="connsiteX19" fmla="*/ 231140 w 330200"/>
              <a:gd name="connsiteY19" fmla="*/ 265043 h 331083"/>
              <a:gd name="connsiteX20" fmla="*/ 255858 w 330200"/>
              <a:gd name="connsiteY20" fmla="*/ 240325 h 331083"/>
              <a:gd name="connsiteX21" fmla="*/ 165100 w 330200"/>
              <a:gd name="connsiteY21" fmla="*/ 240325 h 331083"/>
              <a:gd name="connsiteX22" fmla="*/ 189818 w 330200"/>
              <a:gd name="connsiteY22" fmla="*/ 265043 h 331083"/>
              <a:gd name="connsiteX23" fmla="*/ 165100 w 330200"/>
              <a:gd name="connsiteY23" fmla="*/ 289761 h 331083"/>
              <a:gd name="connsiteX24" fmla="*/ 140382 w 330200"/>
              <a:gd name="connsiteY24" fmla="*/ 265043 h 331083"/>
              <a:gd name="connsiteX25" fmla="*/ 165100 w 330200"/>
              <a:gd name="connsiteY25" fmla="*/ 240325 h 331083"/>
              <a:gd name="connsiteX26" fmla="*/ 74153 w 330200"/>
              <a:gd name="connsiteY26" fmla="*/ 240325 h 331083"/>
              <a:gd name="connsiteX27" fmla="*/ 98965 w 330200"/>
              <a:gd name="connsiteY27" fmla="*/ 264948 h 331083"/>
              <a:gd name="connsiteX28" fmla="*/ 74342 w 330200"/>
              <a:gd name="connsiteY28" fmla="*/ 289760 h 331083"/>
              <a:gd name="connsiteX29" fmla="*/ 74248 w 330200"/>
              <a:gd name="connsiteY29" fmla="*/ 289761 h 331083"/>
              <a:gd name="connsiteX30" fmla="*/ 49530 w 330200"/>
              <a:gd name="connsiteY30" fmla="*/ 265043 h 331083"/>
              <a:gd name="connsiteX31" fmla="*/ 74153 w 330200"/>
              <a:gd name="connsiteY31" fmla="*/ 240325 h 331083"/>
              <a:gd name="connsiteX32" fmla="*/ 255858 w 330200"/>
              <a:gd name="connsiteY32" fmla="*/ 174285 h 331083"/>
              <a:gd name="connsiteX33" fmla="*/ 247650 w 330200"/>
              <a:gd name="connsiteY33" fmla="*/ 182493 h 331083"/>
              <a:gd name="connsiteX34" fmla="*/ 255858 w 330200"/>
              <a:gd name="connsiteY34" fmla="*/ 190701 h 331083"/>
              <a:gd name="connsiteX35" fmla="*/ 264066 w 330200"/>
              <a:gd name="connsiteY35" fmla="*/ 182493 h 331083"/>
              <a:gd name="connsiteX36" fmla="*/ 255858 w 330200"/>
              <a:gd name="connsiteY36" fmla="*/ 174285 h 331083"/>
              <a:gd name="connsiteX37" fmla="*/ 165100 w 330200"/>
              <a:gd name="connsiteY37" fmla="*/ 174285 h 331083"/>
              <a:gd name="connsiteX38" fmla="*/ 156798 w 330200"/>
              <a:gd name="connsiteY38" fmla="*/ 182493 h 331083"/>
              <a:gd name="connsiteX39" fmla="*/ 164911 w 330200"/>
              <a:gd name="connsiteY39" fmla="*/ 190700 h 331083"/>
              <a:gd name="connsiteX40" fmla="*/ 173213 w 330200"/>
              <a:gd name="connsiteY40" fmla="*/ 182587 h 331083"/>
              <a:gd name="connsiteX41" fmla="*/ 165100 w 330200"/>
              <a:gd name="connsiteY41" fmla="*/ 174285 h 331083"/>
              <a:gd name="connsiteX42" fmla="*/ 74247 w 330200"/>
              <a:gd name="connsiteY42" fmla="*/ 174285 h 331083"/>
              <a:gd name="connsiteX43" fmla="*/ 66040 w 330200"/>
              <a:gd name="connsiteY43" fmla="*/ 182493 h 331083"/>
              <a:gd name="connsiteX44" fmla="*/ 74153 w 330200"/>
              <a:gd name="connsiteY44" fmla="*/ 190700 h 331083"/>
              <a:gd name="connsiteX45" fmla="*/ 82455 w 330200"/>
              <a:gd name="connsiteY45" fmla="*/ 182587 h 331083"/>
              <a:gd name="connsiteX46" fmla="*/ 74342 w 330200"/>
              <a:gd name="connsiteY46" fmla="*/ 174285 h 331083"/>
              <a:gd name="connsiteX47" fmla="*/ 74247 w 330200"/>
              <a:gd name="connsiteY47" fmla="*/ 174285 h 331083"/>
              <a:gd name="connsiteX48" fmla="*/ 256047 w 330200"/>
              <a:gd name="connsiteY48" fmla="*/ 157681 h 331083"/>
              <a:gd name="connsiteX49" fmla="*/ 280764 w 330200"/>
              <a:gd name="connsiteY49" fmla="*/ 182588 h 331083"/>
              <a:gd name="connsiteX50" fmla="*/ 255858 w 330200"/>
              <a:gd name="connsiteY50" fmla="*/ 207305 h 331083"/>
              <a:gd name="connsiteX51" fmla="*/ 231140 w 330200"/>
              <a:gd name="connsiteY51" fmla="*/ 182493 h 331083"/>
              <a:gd name="connsiteX52" fmla="*/ 231140 w 330200"/>
              <a:gd name="connsiteY52" fmla="*/ 182399 h 331083"/>
              <a:gd name="connsiteX53" fmla="*/ 256047 w 330200"/>
              <a:gd name="connsiteY53" fmla="*/ 157681 h 331083"/>
              <a:gd name="connsiteX54" fmla="*/ 165289 w 330200"/>
              <a:gd name="connsiteY54" fmla="*/ 157681 h 331083"/>
              <a:gd name="connsiteX55" fmla="*/ 190006 w 330200"/>
              <a:gd name="connsiteY55" fmla="*/ 182588 h 331083"/>
              <a:gd name="connsiteX56" fmla="*/ 165100 w 330200"/>
              <a:gd name="connsiteY56" fmla="*/ 207305 h 331083"/>
              <a:gd name="connsiteX57" fmla="*/ 165005 w 330200"/>
              <a:gd name="connsiteY57" fmla="*/ 207305 h 331083"/>
              <a:gd name="connsiteX58" fmla="*/ 140382 w 330200"/>
              <a:gd name="connsiteY58" fmla="*/ 182493 h 331083"/>
              <a:gd name="connsiteX59" fmla="*/ 140382 w 330200"/>
              <a:gd name="connsiteY59" fmla="*/ 182399 h 331083"/>
              <a:gd name="connsiteX60" fmla="*/ 165289 w 330200"/>
              <a:gd name="connsiteY60" fmla="*/ 157681 h 331083"/>
              <a:gd name="connsiteX61" fmla="*/ 74342 w 330200"/>
              <a:gd name="connsiteY61" fmla="*/ 157681 h 331083"/>
              <a:gd name="connsiteX62" fmla="*/ 99154 w 330200"/>
              <a:gd name="connsiteY62" fmla="*/ 182493 h 331083"/>
              <a:gd name="connsiteX63" fmla="*/ 74342 w 330200"/>
              <a:gd name="connsiteY63" fmla="*/ 207305 h 331083"/>
              <a:gd name="connsiteX64" fmla="*/ 49530 w 330200"/>
              <a:gd name="connsiteY64" fmla="*/ 182493 h 331083"/>
              <a:gd name="connsiteX65" fmla="*/ 74342 w 330200"/>
              <a:gd name="connsiteY65" fmla="*/ 157681 h 331083"/>
              <a:gd name="connsiteX66" fmla="*/ 16510 w 330200"/>
              <a:gd name="connsiteY66" fmla="*/ 132963 h 331083"/>
              <a:gd name="connsiteX67" fmla="*/ 16510 w 330200"/>
              <a:gd name="connsiteY67" fmla="*/ 281553 h 331083"/>
              <a:gd name="connsiteX68" fmla="*/ 49530 w 330200"/>
              <a:gd name="connsiteY68" fmla="*/ 314573 h 331083"/>
              <a:gd name="connsiteX69" fmla="*/ 280670 w 330200"/>
              <a:gd name="connsiteY69" fmla="*/ 314573 h 331083"/>
              <a:gd name="connsiteX70" fmla="*/ 313690 w 330200"/>
              <a:gd name="connsiteY70" fmla="*/ 281553 h 331083"/>
              <a:gd name="connsiteX71" fmla="*/ 313690 w 330200"/>
              <a:gd name="connsiteY71" fmla="*/ 132963 h 331083"/>
              <a:gd name="connsiteX72" fmla="*/ 49530 w 330200"/>
              <a:gd name="connsiteY72" fmla="*/ 50413 h 331083"/>
              <a:gd name="connsiteX73" fmla="*/ 16510 w 330200"/>
              <a:gd name="connsiteY73" fmla="*/ 83433 h 331083"/>
              <a:gd name="connsiteX74" fmla="*/ 16510 w 330200"/>
              <a:gd name="connsiteY74" fmla="*/ 116453 h 331083"/>
              <a:gd name="connsiteX75" fmla="*/ 313690 w 330200"/>
              <a:gd name="connsiteY75" fmla="*/ 116453 h 331083"/>
              <a:gd name="connsiteX76" fmla="*/ 313690 w 330200"/>
              <a:gd name="connsiteY76" fmla="*/ 83433 h 331083"/>
              <a:gd name="connsiteX77" fmla="*/ 280670 w 330200"/>
              <a:gd name="connsiteY77" fmla="*/ 50413 h 331083"/>
              <a:gd name="connsiteX78" fmla="*/ 264160 w 330200"/>
              <a:gd name="connsiteY78" fmla="*/ 50413 h 331083"/>
              <a:gd name="connsiteX79" fmla="*/ 264160 w 330200"/>
              <a:gd name="connsiteY79" fmla="*/ 75226 h 331083"/>
              <a:gd name="connsiteX80" fmla="*/ 256789 w 330200"/>
              <a:gd name="connsiteY80" fmla="*/ 82597 h 331083"/>
              <a:gd name="connsiteX81" fmla="*/ 247650 w 330200"/>
              <a:gd name="connsiteY81" fmla="*/ 75226 h 331083"/>
              <a:gd name="connsiteX82" fmla="*/ 247650 w 330200"/>
              <a:gd name="connsiteY82" fmla="*/ 50413 h 331083"/>
              <a:gd name="connsiteX83" fmla="*/ 82550 w 330200"/>
              <a:gd name="connsiteY83" fmla="*/ 50413 h 331083"/>
              <a:gd name="connsiteX84" fmla="*/ 82550 w 330200"/>
              <a:gd name="connsiteY84" fmla="*/ 75226 h 331083"/>
              <a:gd name="connsiteX85" fmla="*/ 75179 w 330200"/>
              <a:gd name="connsiteY85" fmla="*/ 82597 h 331083"/>
              <a:gd name="connsiteX86" fmla="*/ 66040 w 330200"/>
              <a:gd name="connsiteY86" fmla="*/ 75226 h 331083"/>
              <a:gd name="connsiteX87" fmla="*/ 66040 w 330200"/>
              <a:gd name="connsiteY87" fmla="*/ 50413 h 331083"/>
              <a:gd name="connsiteX88" fmla="*/ 75179 w 330200"/>
              <a:gd name="connsiteY88" fmla="*/ 47 h 331083"/>
              <a:gd name="connsiteX89" fmla="*/ 82550 w 330200"/>
              <a:gd name="connsiteY89" fmla="*/ 9186 h 331083"/>
              <a:gd name="connsiteX90" fmla="*/ 82550 w 330200"/>
              <a:gd name="connsiteY90" fmla="*/ 33903 h 331083"/>
              <a:gd name="connsiteX91" fmla="*/ 247650 w 330200"/>
              <a:gd name="connsiteY91" fmla="*/ 33903 h 331083"/>
              <a:gd name="connsiteX92" fmla="*/ 247650 w 330200"/>
              <a:gd name="connsiteY92" fmla="*/ 9186 h 331083"/>
              <a:gd name="connsiteX93" fmla="*/ 247650 w 330200"/>
              <a:gd name="connsiteY93" fmla="*/ 7418 h 331083"/>
              <a:gd name="connsiteX94" fmla="*/ 256789 w 330200"/>
              <a:gd name="connsiteY94" fmla="*/ 47 h 331083"/>
              <a:gd name="connsiteX95" fmla="*/ 264160 w 330200"/>
              <a:gd name="connsiteY95" fmla="*/ 9186 h 331083"/>
              <a:gd name="connsiteX96" fmla="*/ 264160 w 330200"/>
              <a:gd name="connsiteY96" fmla="*/ 33903 h 331083"/>
              <a:gd name="connsiteX97" fmla="*/ 280670 w 330200"/>
              <a:gd name="connsiteY97" fmla="*/ 33903 h 331083"/>
              <a:gd name="connsiteX98" fmla="*/ 330200 w 330200"/>
              <a:gd name="connsiteY98" fmla="*/ 83433 h 331083"/>
              <a:gd name="connsiteX99" fmla="*/ 330200 w 330200"/>
              <a:gd name="connsiteY99" fmla="*/ 281553 h 331083"/>
              <a:gd name="connsiteX100" fmla="*/ 280670 w 330200"/>
              <a:gd name="connsiteY100" fmla="*/ 331083 h 331083"/>
              <a:gd name="connsiteX101" fmla="*/ 49530 w 330200"/>
              <a:gd name="connsiteY101" fmla="*/ 331083 h 331083"/>
              <a:gd name="connsiteX102" fmla="*/ 0 w 330200"/>
              <a:gd name="connsiteY102" fmla="*/ 281553 h 331083"/>
              <a:gd name="connsiteX103" fmla="*/ 0 w 330200"/>
              <a:gd name="connsiteY103" fmla="*/ 83433 h 331083"/>
              <a:gd name="connsiteX104" fmla="*/ 49530 w 330200"/>
              <a:gd name="connsiteY104" fmla="*/ 33903 h 331083"/>
              <a:gd name="connsiteX105" fmla="*/ 66040 w 330200"/>
              <a:gd name="connsiteY105" fmla="*/ 33903 h 331083"/>
              <a:gd name="connsiteX106" fmla="*/ 66040 w 330200"/>
              <a:gd name="connsiteY106" fmla="*/ 9186 h 331083"/>
              <a:gd name="connsiteX107" fmla="*/ 66040 w 330200"/>
              <a:gd name="connsiteY107" fmla="*/ 7418 h 331083"/>
              <a:gd name="connsiteX108" fmla="*/ 75179 w 330200"/>
              <a:gd name="connsiteY108" fmla="*/ 47 h 331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330200" h="331083">
                <a:moveTo>
                  <a:pt x="255858" y="256741"/>
                </a:moveTo>
                <a:cubicBezTo>
                  <a:pt x="251310" y="256792"/>
                  <a:pt x="247650" y="260494"/>
                  <a:pt x="247650" y="265043"/>
                </a:cubicBezTo>
                <a:cubicBezTo>
                  <a:pt x="247650" y="265074"/>
                  <a:pt x="247650" y="265105"/>
                  <a:pt x="247651" y="265137"/>
                </a:cubicBezTo>
                <a:cubicBezTo>
                  <a:pt x="247703" y="269722"/>
                  <a:pt x="251462" y="273396"/>
                  <a:pt x="256047" y="273344"/>
                </a:cubicBezTo>
                <a:cubicBezTo>
                  <a:pt x="260631" y="273292"/>
                  <a:pt x="264306" y="269533"/>
                  <a:pt x="264254" y="264948"/>
                </a:cubicBezTo>
                <a:cubicBezTo>
                  <a:pt x="264202" y="260363"/>
                  <a:pt x="260443" y="256689"/>
                  <a:pt x="255858" y="256741"/>
                </a:cubicBezTo>
                <a:close/>
                <a:moveTo>
                  <a:pt x="165100" y="256741"/>
                </a:moveTo>
                <a:cubicBezTo>
                  <a:pt x="160536" y="256792"/>
                  <a:pt x="156849" y="260479"/>
                  <a:pt x="156798" y="265043"/>
                </a:cubicBezTo>
                <a:cubicBezTo>
                  <a:pt x="156798" y="269628"/>
                  <a:pt x="160515" y="273345"/>
                  <a:pt x="165100" y="273345"/>
                </a:cubicBezTo>
                <a:cubicBezTo>
                  <a:pt x="169685" y="273345"/>
                  <a:pt x="173402" y="269628"/>
                  <a:pt x="173402" y="265043"/>
                </a:cubicBezTo>
                <a:cubicBezTo>
                  <a:pt x="173402" y="260458"/>
                  <a:pt x="169685" y="256741"/>
                  <a:pt x="165100" y="256741"/>
                </a:cubicBezTo>
                <a:close/>
                <a:moveTo>
                  <a:pt x="74342" y="256740"/>
                </a:moveTo>
                <a:cubicBezTo>
                  <a:pt x="69757" y="256740"/>
                  <a:pt x="66040" y="260457"/>
                  <a:pt x="66040" y="265043"/>
                </a:cubicBezTo>
                <a:cubicBezTo>
                  <a:pt x="66040" y="269628"/>
                  <a:pt x="69757" y="273345"/>
                  <a:pt x="74342" y="273345"/>
                </a:cubicBezTo>
                <a:cubicBezTo>
                  <a:pt x="78927" y="273345"/>
                  <a:pt x="82644" y="269628"/>
                  <a:pt x="82644" y="265043"/>
                </a:cubicBezTo>
                <a:cubicBezTo>
                  <a:pt x="82644" y="260457"/>
                  <a:pt x="78927" y="256740"/>
                  <a:pt x="74342" y="256740"/>
                </a:cubicBezTo>
                <a:close/>
                <a:moveTo>
                  <a:pt x="255858" y="240325"/>
                </a:moveTo>
                <a:cubicBezTo>
                  <a:pt x="269509" y="240325"/>
                  <a:pt x="280576" y="251392"/>
                  <a:pt x="280576" y="265043"/>
                </a:cubicBezTo>
                <a:cubicBezTo>
                  <a:pt x="280576" y="278694"/>
                  <a:pt x="269509" y="289761"/>
                  <a:pt x="255858" y="289761"/>
                </a:cubicBezTo>
                <a:cubicBezTo>
                  <a:pt x="242207" y="289761"/>
                  <a:pt x="231140" y="278694"/>
                  <a:pt x="231140" y="265043"/>
                </a:cubicBezTo>
                <a:cubicBezTo>
                  <a:pt x="231140" y="251392"/>
                  <a:pt x="242207" y="240325"/>
                  <a:pt x="255858" y="240325"/>
                </a:cubicBezTo>
                <a:close/>
                <a:moveTo>
                  <a:pt x="165100" y="240325"/>
                </a:moveTo>
                <a:cubicBezTo>
                  <a:pt x="178751" y="240325"/>
                  <a:pt x="189818" y="251392"/>
                  <a:pt x="189818" y="265043"/>
                </a:cubicBezTo>
                <a:cubicBezTo>
                  <a:pt x="189818" y="278694"/>
                  <a:pt x="178751" y="289761"/>
                  <a:pt x="165100" y="289761"/>
                </a:cubicBezTo>
                <a:cubicBezTo>
                  <a:pt x="151449" y="289761"/>
                  <a:pt x="140382" y="278694"/>
                  <a:pt x="140382" y="265043"/>
                </a:cubicBezTo>
                <a:cubicBezTo>
                  <a:pt x="140382" y="251392"/>
                  <a:pt x="151449" y="240325"/>
                  <a:pt x="165100" y="240325"/>
                </a:cubicBezTo>
                <a:close/>
                <a:moveTo>
                  <a:pt x="74153" y="240325"/>
                </a:moveTo>
                <a:cubicBezTo>
                  <a:pt x="87805" y="240273"/>
                  <a:pt x="98913" y="251297"/>
                  <a:pt x="98965" y="264948"/>
                </a:cubicBezTo>
                <a:cubicBezTo>
                  <a:pt x="99018" y="278600"/>
                  <a:pt x="87993" y="289708"/>
                  <a:pt x="74342" y="289760"/>
                </a:cubicBezTo>
                <a:cubicBezTo>
                  <a:pt x="74311" y="289761"/>
                  <a:pt x="74279" y="289761"/>
                  <a:pt x="74248" y="289761"/>
                </a:cubicBezTo>
                <a:cubicBezTo>
                  <a:pt x="60596" y="289761"/>
                  <a:pt x="49530" y="278694"/>
                  <a:pt x="49530" y="265043"/>
                </a:cubicBezTo>
                <a:cubicBezTo>
                  <a:pt x="49530" y="251428"/>
                  <a:pt x="60539" y="240377"/>
                  <a:pt x="74153" y="240325"/>
                </a:cubicBezTo>
                <a:close/>
                <a:moveTo>
                  <a:pt x="255858" y="174285"/>
                </a:moveTo>
                <a:cubicBezTo>
                  <a:pt x="251325" y="174285"/>
                  <a:pt x="247650" y="177960"/>
                  <a:pt x="247650" y="182493"/>
                </a:cubicBezTo>
                <a:cubicBezTo>
                  <a:pt x="247650" y="187026"/>
                  <a:pt x="251325" y="190701"/>
                  <a:pt x="255858" y="190701"/>
                </a:cubicBezTo>
                <a:cubicBezTo>
                  <a:pt x="260391" y="190701"/>
                  <a:pt x="264066" y="187026"/>
                  <a:pt x="264066" y="182493"/>
                </a:cubicBezTo>
                <a:cubicBezTo>
                  <a:pt x="264066" y="177960"/>
                  <a:pt x="260391" y="174285"/>
                  <a:pt x="255858" y="174285"/>
                </a:cubicBezTo>
                <a:close/>
                <a:moveTo>
                  <a:pt x="165100" y="174285"/>
                </a:moveTo>
                <a:cubicBezTo>
                  <a:pt x="160551" y="174285"/>
                  <a:pt x="156850" y="177945"/>
                  <a:pt x="156798" y="182493"/>
                </a:cubicBezTo>
                <a:cubicBezTo>
                  <a:pt x="156798" y="186989"/>
                  <a:pt x="160416" y="190648"/>
                  <a:pt x="164911" y="190700"/>
                </a:cubicBezTo>
                <a:cubicBezTo>
                  <a:pt x="169444" y="190752"/>
                  <a:pt x="173161" y="187120"/>
                  <a:pt x="173213" y="182587"/>
                </a:cubicBezTo>
                <a:cubicBezTo>
                  <a:pt x="173265" y="178054"/>
                  <a:pt x="169633" y="174337"/>
                  <a:pt x="165100" y="174285"/>
                </a:cubicBezTo>
                <a:close/>
                <a:moveTo>
                  <a:pt x="74247" y="174285"/>
                </a:moveTo>
                <a:cubicBezTo>
                  <a:pt x="69714" y="174285"/>
                  <a:pt x="66040" y="177960"/>
                  <a:pt x="66040" y="182493"/>
                </a:cubicBezTo>
                <a:cubicBezTo>
                  <a:pt x="66040" y="186989"/>
                  <a:pt x="69658" y="190648"/>
                  <a:pt x="74153" y="190700"/>
                </a:cubicBezTo>
                <a:cubicBezTo>
                  <a:pt x="78686" y="190752"/>
                  <a:pt x="82403" y="187120"/>
                  <a:pt x="82455" y="182587"/>
                </a:cubicBezTo>
                <a:cubicBezTo>
                  <a:pt x="82507" y="178054"/>
                  <a:pt x="78875" y="174337"/>
                  <a:pt x="74342" y="174285"/>
                </a:cubicBezTo>
                <a:cubicBezTo>
                  <a:pt x="74311" y="174285"/>
                  <a:pt x="74279" y="174285"/>
                  <a:pt x="74247" y="174285"/>
                </a:cubicBezTo>
                <a:close/>
                <a:moveTo>
                  <a:pt x="256047" y="157681"/>
                </a:moveTo>
                <a:cubicBezTo>
                  <a:pt x="269750" y="157733"/>
                  <a:pt x="280816" y="168884"/>
                  <a:pt x="280764" y="182588"/>
                </a:cubicBezTo>
                <a:cubicBezTo>
                  <a:pt x="280712" y="196291"/>
                  <a:pt x="269561" y="207357"/>
                  <a:pt x="255858" y="207305"/>
                </a:cubicBezTo>
                <a:cubicBezTo>
                  <a:pt x="242191" y="207253"/>
                  <a:pt x="231140" y="196160"/>
                  <a:pt x="231140" y="182493"/>
                </a:cubicBezTo>
                <a:cubicBezTo>
                  <a:pt x="231140" y="182462"/>
                  <a:pt x="231140" y="182430"/>
                  <a:pt x="231140" y="182399"/>
                </a:cubicBezTo>
                <a:cubicBezTo>
                  <a:pt x="231192" y="168696"/>
                  <a:pt x="242343" y="157629"/>
                  <a:pt x="256047" y="157681"/>
                </a:cubicBezTo>
                <a:close/>
                <a:moveTo>
                  <a:pt x="165289" y="157681"/>
                </a:moveTo>
                <a:cubicBezTo>
                  <a:pt x="178992" y="157733"/>
                  <a:pt x="190058" y="168884"/>
                  <a:pt x="190006" y="182588"/>
                </a:cubicBezTo>
                <a:cubicBezTo>
                  <a:pt x="189954" y="196291"/>
                  <a:pt x="178803" y="207357"/>
                  <a:pt x="165100" y="207305"/>
                </a:cubicBezTo>
                <a:cubicBezTo>
                  <a:pt x="165069" y="207305"/>
                  <a:pt x="165037" y="207305"/>
                  <a:pt x="165005" y="207305"/>
                </a:cubicBezTo>
                <a:cubicBezTo>
                  <a:pt x="151354" y="207253"/>
                  <a:pt x="140330" y="196144"/>
                  <a:pt x="140382" y="182493"/>
                </a:cubicBezTo>
                <a:cubicBezTo>
                  <a:pt x="140382" y="182462"/>
                  <a:pt x="140382" y="182430"/>
                  <a:pt x="140382" y="182399"/>
                </a:cubicBezTo>
                <a:cubicBezTo>
                  <a:pt x="140434" y="168696"/>
                  <a:pt x="151585" y="157629"/>
                  <a:pt x="165289" y="157681"/>
                </a:cubicBezTo>
                <a:close/>
                <a:moveTo>
                  <a:pt x="74342" y="157681"/>
                </a:moveTo>
                <a:cubicBezTo>
                  <a:pt x="88046" y="157681"/>
                  <a:pt x="99154" y="168790"/>
                  <a:pt x="99154" y="182493"/>
                </a:cubicBezTo>
                <a:cubicBezTo>
                  <a:pt x="99154" y="196197"/>
                  <a:pt x="88046" y="207305"/>
                  <a:pt x="74342" y="207305"/>
                </a:cubicBezTo>
                <a:cubicBezTo>
                  <a:pt x="60639" y="207305"/>
                  <a:pt x="49530" y="196197"/>
                  <a:pt x="49530" y="182493"/>
                </a:cubicBezTo>
                <a:cubicBezTo>
                  <a:pt x="49530" y="168790"/>
                  <a:pt x="60639" y="157681"/>
                  <a:pt x="74342" y="157681"/>
                </a:cubicBezTo>
                <a:close/>
                <a:moveTo>
                  <a:pt x="16510" y="132963"/>
                </a:moveTo>
                <a:lnTo>
                  <a:pt x="16510" y="281553"/>
                </a:lnTo>
                <a:cubicBezTo>
                  <a:pt x="16510" y="299790"/>
                  <a:pt x="31294" y="314573"/>
                  <a:pt x="49530" y="314573"/>
                </a:cubicBezTo>
                <a:lnTo>
                  <a:pt x="280670" y="314573"/>
                </a:lnTo>
                <a:cubicBezTo>
                  <a:pt x="298906" y="314573"/>
                  <a:pt x="313690" y="299790"/>
                  <a:pt x="313690" y="281553"/>
                </a:cubicBezTo>
                <a:lnTo>
                  <a:pt x="313690" y="132963"/>
                </a:lnTo>
                <a:close/>
                <a:moveTo>
                  <a:pt x="49530" y="50413"/>
                </a:moveTo>
                <a:cubicBezTo>
                  <a:pt x="31294" y="50413"/>
                  <a:pt x="16510" y="65197"/>
                  <a:pt x="16510" y="83433"/>
                </a:cubicBezTo>
                <a:lnTo>
                  <a:pt x="16510" y="116453"/>
                </a:lnTo>
                <a:lnTo>
                  <a:pt x="313690" y="116453"/>
                </a:lnTo>
                <a:lnTo>
                  <a:pt x="313690" y="83433"/>
                </a:lnTo>
                <a:cubicBezTo>
                  <a:pt x="313690" y="65197"/>
                  <a:pt x="298906" y="50413"/>
                  <a:pt x="280670" y="50413"/>
                </a:cubicBezTo>
                <a:lnTo>
                  <a:pt x="264160" y="50413"/>
                </a:lnTo>
                <a:lnTo>
                  <a:pt x="264160" y="75226"/>
                </a:lnTo>
                <a:cubicBezTo>
                  <a:pt x="263744" y="79111"/>
                  <a:pt x="260674" y="82181"/>
                  <a:pt x="256789" y="82597"/>
                </a:cubicBezTo>
                <a:cubicBezTo>
                  <a:pt x="252230" y="83085"/>
                  <a:pt x="248138" y="79785"/>
                  <a:pt x="247650" y="75226"/>
                </a:cubicBezTo>
                <a:lnTo>
                  <a:pt x="247650" y="50413"/>
                </a:lnTo>
                <a:lnTo>
                  <a:pt x="82550" y="50413"/>
                </a:lnTo>
                <a:lnTo>
                  <a:pt x="82550" y="75226"/>
                </a:lnTo>
                <a:cubicBezTo>
                  <a:pt x="82134" y="79111"/>
                  <a:pt x="79064" y="82181"/>
                  <a:pt x="75179" y="82597"/>
                </a:cubicBezTo>
                <a:cubicBezTo>
                  <a:pt x="70620" y="83085"/>
                  <a:pt x="66528" y="79785"/>
                  <a:pt x="66040" y="75226"/>
                </a:cubicBezTo>
                <a:lnTo>
                  <a:pt x="66040" y="50413"/>
                </a:lnTo>
                <a:close/>
                <a:moveTo>
                  <a:pt x="75179" y="47"/>
                </a:moveTo>
                <a:cubicBezTo>
                  <a:pt x="79738" y="535"/>
                  <a:pt x="83038" y="4627"/>
                  <a:pt x="82550" y="9186"/>
                </a:cubicBezTo>
                <a:lnTo>
                  <a:pt x="82550" y="33903"/>
                </a:lnTo>
                <a:lnTo>
                  <a:pt x="247650" y="33903"/>
                </a:lnTo>
                <a:lnTo>
                  <a:pt x="247650" y="9186"/>
                </a:lnTo>
                <a:cubicBezTo>
                  <a:pt x="247587" y="8598"/>
                  <a:pt x="247587" y="8006"/>
                  <a:pt x="247650" y="7418"/>
                </a:cubicBezTo>
                <a:cubicBezTo>
                  <a:pt x="248138" y="2859"/>
                  <a:pt x="252230" y="-441"/>
                  <a:pt x="256789" y="47"/>
                </a:cubicBezTo>
                <a:cubicBezTo>
                  <a:pt x="261348" y="535"/>
                  <a:pt x="264648" y="4627"/>
                  <a:pt x="264160" y="9186"/>
                </a:cubicBezTo>
                <a:lnTo>
                  <a:pt x="264160" y="33903"/>
                </a:lnTo>
                <a:lnTo>
                  <a:pt x="280670" y="33903"/>
                </a:lnTo>
                <a:cubicBezTo>
                  <a:pt x="308003" y="33955"/>
                  <a:pt x="330148" y="56100"/>
                  <a:pt x="330200" y="83433"/>
                </a:cubicBezTo>
                <a:lnTo>
                  <a:pt x="330200" y="281553"/>
                </a:lnTo>
                <a:cubicBezTo>
                  <a:pt x="330148" y="308887"/>
                  <a:pt x="308003" y="331032"/>
                  <a:pt x="280670" y="331083"/>
                </a:cubicBezTo>
                <a:lnTo>
                  <a:pt x="49530" y="331083"/>
                </a:lnTo>
                <a:cubicBezTo>
                  <a:pt x="22197" y="331032"/>
                  <a:pt x="52" y="308887"/>
                  <a:pt x="0" y="281553"/>
                </a:cubicBezTo>
                <a:lnTo>
                  <a:pt x="0" y="83433"/>
                </a:lnTo>
                <a:cubicBezTo>
                  <a:pt x="52" y="56100"/>
                  <a:pt x="22197" y="33955"/>
                  <a:pt x="49530" y="33903"/>
                </a:cubicBezTo>
                <a:lnTo>
                  <a:pt x="66040" y="33903"/>
                </a:lnTo>
                <a:lnTo>
                  <a:pt x="66040" y="9186"/>
                </a:lnTo>
                <a:cubicBezTo>
                  <a:pt x="65977" y="8598"/>
                  <a:pt x="65977" y="8006"/>
                  <a:pt x="66040" y="7418"/>
                </a:cubicBezTo>
                <a:cubicBezTo>
                  <a:pt x="66528" y="2859"/>
                  <a:pt x="70620" y="-441"/>
                  <a:pt x="75179" y="47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Paperplane">
            <a:extLst>
              <a:ext uri="{FF2B5EF4-FFF2-40B4-BE49-F238E27FC236}">
                <a16:creationId xmlns:a16="http://schemas.microsoft.com/office/drawing/2014/main" id="{04C81AC9-5C9D-2B63-6FF1-CD12AB6B4276}"/>
              </a:ext>
            </a:extLst>
          </p:cNvPr>
          <p:cNvSpPr>
            <a:spLocks noChangeAspect="1"/>
          </p:cNvSpPr>
          <p:nvPr/>
        </p:nvSpPr>
        <p:spPr>
          <a:xfrm>
            <a:off x="4593419" y="1593236"/>
            <a:ext cx="281888" cy="290178"/>
          </a:xfrm>
          <a:custGeom>
            <a:avLst/>
            <a:gdLst>
              <a:gd name="connsiteX0" fmla="*/ 323861 w 320765"/>
              <a:gd name="connsiteY0" fmla="*/ 3774 h 330200"/>
              <a:gd name="connsiteX1" fmla="*/ 313389 w 320765"/>
              <a:gd name="connsiteY1" fmla="*/ 0 h 330200"/>
              <a:gd name="connsiteX2" fmla="*/ 306031 w 320765"/>
              <a:gd name="connsiteY2" fmla="*/ 1698 h 330200"/>
              <a:gd name="connsiteX3" fmla="*/ 9134 w 320765"/>
              <a:gd name="connsiteY3" fmla="*/ 150288 h 330200"/>
              <a:gd name="connsiteX4" fmla="*/ 1745 w 320765"/>
              <a:gd name="connsiteY4" fmla="*/ 172437 h 330200"/>
              <a:gd name="connsiteX5" fmla="*/ 7058 w 320765"/>
              <a:gd name="connsiteY5" fmla="*/ 178591 h 330200"/>
              <a:gd name="connsiteX6" fmla="*/ 82532 w 320765"/>
              <a:gd name="connsiteY6" fmla="*/ 230857 h 330200"/>
              <a:gd name="connsiteX7" fmla="*/ 82532 w 320765"/>
              <a:gd name="connsiteY7" fmla="*/ 313596 h 330200"/>
              <a:gd name="connsiteX8" fmla="*/ 94042 w 320765"/>
              <a:gd name="connsiteY8" fmla="*/ 329351 h 330200"/>
              <a:gd name="connsiteX9" fmla="*/ 99137 w 320765"/>
              <a:gd name="connsiteY9" fmla="*/ 330200 h 330200"/>
              <a:gd name="connsiteX10" fmla="*/ 112533 w 320765"/>
              <a:gd name="connsiteY10" fmla="*/ 323313 h 330200"/>
              <a:gd name="connsiteX11" fmla="*/ 147063 w 320765"/>
              <a:gd name="connsiteY11" fmla="*/ 275481 h 330200"/>
              <a:gd name="connsiteX12" fmla="*/ 221782 w 320765"/>
              <a:gd name="connsiteY12" fmla="*/ 327275 h 330200"/>
              <a:gd name="connsiteX13" fmla="*/ 244754 w 320765"/>
              <a:gd name="connsiteY13" fmla="*/ 323096 h 330200"/>
              <a:gd name="connsiteX14" fmla="*/ 247161 w 320765"/>
              <a:gd name="connsiteY14" fmla="*/ 317841 h 330200"/>
              <a:gd name="connsiteX15" fmla="*/ 329711 w 320765"/>
              <a:gd name="connsiteY15" fmla="*/ 20661 h 330200"/>
              <a:gd name="connsiteX16" fmla="*/ 323861 w 320765"/>
              <a:gd name="connsiteY16" fmla="*/ 3774 h 330200"/>
              <a:gd name="connsiteX17" fmla="*/ 90174 w 320765"/>
              <a:gd name="connsiteY17" fmla="*/ 216328 h 330200"/>
              <a:gd name="connsiteX18" fmla="*/ 16209 w 320765"/>
              <a:gd name="connsiteY18" fmla="*/ 165100 h 330200"/>
              <a:gd name="connsiteX19" fmla="*/ 266690 w 320765"/>
              <a:gd name="connsiteY19" fmla="*/ 39813 h 330200"/>
              <a:gd name="connsiteX20" fmla="*/ 98759 w 320765"/>
              <a:gd name="connsiteY20" fmla="*/ 313690 h 330200"/>
              <a:gd name="connsiteX21" fmla="*/ 98759 w 320765"/>
              <a:gd name="connsiteY21" fmla="*/ 231140 h 330200"/>
              <a:gd name="connsiteX22" fmla="*/ 313389 w 320765"/>
              <a:gd name="connsiteY22" fmla="*/ 16510 h 330200"/>
              <a:gd name="connsiteX23" fmla="*/ 230839 w 320765"/>
              <a:gd name="connsiteY23" fmla="*/ 313690 h 330200"/>
              <a:gd name="connsiteX24" fmla="*/ 156403 w 320765"/>
              <a:gd name="connsiteY24" fmla="*/ 262084 h 330200"/>
              <a:gd name="connsiteX25" fmla="*/ 300653 w 320765"/>
              <a:gd name="connsiteY25" fmla="*/ 62361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20765" h="330200">
                <a:moveTo>
                  <a:pt x="323861" y="3774"/>
                </a:moveTo>
                <a:cubicBezTo>
                  <a:pt x="320909" y="1348"/>
                  <a:pt x="317210" y="16"/>
                  <a:pt x="313389" y="0"/>
                </a:cubicBezTo>
                <a:cubicBezTo>
                  <a:pt x="310839" y="0"/>
                  <a:pt x="308323" y="581"/>
                  <a:pt x="306031" y="1698"/>
                </a:cubicBezTo>
                <a:lnTo>
                  <a:pt x="9134" y="150288"/>
                </a:lnTo>
                <a:cubicBezTo>
                  <a:pt x="977" y="154364"/>
                  <a:pt x="-2331" y="164280"/>
                  <a:pt x="1745" y="172437"/>
                </a:cubicBezTo>
                <a:cubicBezTo>
                  <a:pt x="2975" y="174899"/>
                  <a:pt x="4802" y="177015"/>
                  <a:pt x="7058" y="178591"/>
                </a:cubicBezTo>
                <a:lnTo>
                  <a:pt x="82532" y="230857"/>
                </a:lnTo>
                <a:lnTo>
                  <a:pt x="82532" y="313596"/>
                </a:lnTo>
                <a:cubicBezTo>
                  <a:pt x="82493" y="320805"/>
                  <a:pt x="87162" y="327196"/>
                  <a:pt x="94042" y="329351"/>
                </a:cubicBezTo>
                <a:cubicBezTo>
                  <a:pt x="95683" y="329907"/>
                  <a:pt x="97404" y="330194"/>
                  <a:pt x="99137" y="330200"/>
                </a:cubicBezTo>
                <a:cubicBezTo>
                  <a:pt x="104450" y="330194"/>
                  <a:pt x="109436" y="327631"/>
                  <a:pt x="112533" y="323313"/>
                </a:cubicBezTo>
                <a:lnTo>
                  <a:pt x="147063" y="275481"/>
                </a:lnTo>
                <a:lnTo>
                  <a:pt x="221782" y="327275"/>
                </a:lnTo>
                <a:cubicBezTo>
                  <a:pt x="229280" y="332465"/>
                  <a:pt x="239565" y="330593"/>
                  <a:pt x="244754" y="323096"/>
                </a:cubicBezTo>
                <a:cubicBezTo>
                  <a:pt x="245859" y="321499"/>
                  <a:pt x="246674" y="319721"/>
                  <a:pt x="247161" y="317841"/>
                </a:cubicBezTo>
                <a:lnTo>
                  <a:pt x="329711" y="20661"/>
                </a:lnTo>
                <a:cubicBezTo>
                  <a:pt x="331239" y="14372"/>
                  <a:pt x="328953" y="7770"/>
                  <a:pt x="323861" y="3774"/>
                </a:cubicBezTo>
                <a:close/>
                <a:moveTo>
                  <a:pt x="90174" y="216328"/>
                </a:moveTo>
                <a:lnTo>
                  <a:pt x="16209" y="165100"/>
                </a:lnTo>
                <a:lnTo>
                  <a:pt x="266690" y="39813"/>
                </a:lnTo>
                <a:close/>
                <a:moveTo>
                  <a:pt x="98759" y="313690"/>
                </a:moveTo>
                <a:lnTo>
                  <a:pt x="98759" y="231140"/>
                </a:lnTo>
                <a:lnTo>
                  <a:pt x="313389" y="16510"/>
                </a:lnTo>
                <a:close/>
                <a:moveTo>
                  <a:pt x="230839" y="313690"/>
                </a:moveTo>
                <a:lnTo>
                  <a:pt x="156403" y="262084"/>
                </a:lnTo>
                <a:lnTo>
                  <a:pt x="300653" y="62361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" name="Pin">
            <a:extLst>
              <a:ext uri="{FF2B5EF4-FFF2-40B4-BE49-F238E27FC236}">
                <a16:creationId xmlns:a16="http://schemas.microsoft.com/office/drawing/2014/main" id="{F1AA2A99-EE14-70A8-2640-EC1D97A1B2A1}"/>
              </a:ext>
            </a:extLst>
          </p:cNvPr>
          <p:cNvSpPr>
            <a:spLocks noChangeAspect="1"/>
          </p:cNvSpPr>
          <p:nvPr/>
        </p:nvSpPr>
        <p:spPr>
          <a:xfrm>
            <a:off x="3915827" y="1593236"/>
            <a:ext cx="290178" cy="290178"/>
          </a:xfrm>
          <a:custGeom>
            <a:avLst/>
            <a:gdLst>
              <a:gd name="connsiteX0" fmla="*/ 325231 w 330200"/>
              <a:gd name="connsiteY0" fmla="*/ 98220 h 330200"/>
              <a:gd name="connsiteX1" fmla="*/ 231831 w 330200"/>
              <a:gd name="connsiteY1" fmla="*/ 4821 h 330200"/>
              <a:gd name="connsiteX2" fmla="*/ 208434 w 330200"/>
              <a:gd name="connsiteY2" fmla="*/ 4821 h 330200"/>
              <a:gd name="connsiteX3" fmla="*/ 199000 w 330200"/>
              <a:gd name="connsiteY3" fmla="*/ 28218 h 330200"/>
              <a:gd name="connsiteX4" fmla="*/ 200415 w 330200"/>
              <a:gd name="connsiteY4" fmla="*/ 37652 h 330200"/>
              <a:gd name="connsiteX5" fmla="*/ 106732 w 330200"/>
              <a:gd name="connsiteY5" fmla="*/ 131335 h 330200"/>
              <a:gd name="connsiteX6" fmla="*/ 95506 w 330200"/>
              <a:gd name="connsiteY6" fmla="*/ 130674 h 330200"/>
              <a:gd name="connsiteX7" fmla="*/ 21352 w 330200"/>
              <a:gd name="connsiteY7" fmla="*/ 161524 h 330200"/>
              <a:gd name="connsiteX8" fmla="*/ 21352 w 330200"/>
              <a:gd name="connsiteY8" fmla="*/ 184827 h 330200"/>
              <a:gd name="connsiteX9" fmla="*/ 77958 w 330200"/>
              <a:gd name="connsiteY9" fmla="*/ 241433 h 330200"/>
              <a:gd name="connsiteX10" fmla="*/ 2484 w 330200"/>
              <a:gd name="connsiteY10" fmla="*/ 316907 h 330200"/>
              <a:gd name="connsiteX11" fmla="*/ 2217 w 330200"/>
              <a:gd name="connsiteY11" fmla="*/ 328245 h 330200"/>
              <a:gd name="connsiteX12" fmla="*/ 2484 w 330200"/>
              <a:gd name="connsiteY12" fmla="*/ 328511 h 330200"/>
              <a:gd name="connsiteX13" fmla="*/ 8144 w 330200"/>
              <a:gd name="connsiteY13" fmla="*/ 330209 h 330200"/>
              <a:gd name="connsiteX14" fmla="*/ 13899 w 330200"/>
              <a:gd name="connsiteY14" fmla="*/ 327757 h 330200"/>
              <a:gd name="connsiteX15" fmla="*/ 89373 w 330200"/>
              <a:gd name="connsiteY15" fmla="*/ 252282 h 330200"/>
              <a:gd name="connsiteX16" fmla="*/ 145979 w 330200"/>
              <a:gd name="connsiteY16" fmla="*/ 308888 h 330200"/>
              <a:gd name="connsiteX17" fmla="*/ 169282 w 330200"/>
              <a:gd name="connsiteY17" fmla="*/ 308888 h 330200"/>
              <a:gd name="connsiteX18" fmla="*/ 200132 w 330200"/>
              <a:gd name="connsiteY18" fmla="*/ 234734 h 330200"/>
              <a:gd name="connsiteX19" fmla="*/ 199660 w 330200"/>
              <a:gd name="connsiteY19" fmla="*/ 225300 h 330200"/>
              <a:gd name="connsiteX20" fmla="*/ 294475 w 330200"/>
              <a:gd name="connsiteY20" fmla="*/ 130957 h 330200"/>
              <a:gd name="connsiteX21" fmla="*/ 302211 w 330200"/>
              <a:gd name="connsiteY21" fmla="*/ 131995 h 330200"/>
              <a:gd name="connsiteX22" fmla="*/ 325608 w 330200"/>
              <a:gd name="connsiteY22" fmla="*/ 122561 h 330200"/>
              <a:gd name="connsiteX23" fmla="*/ 326122 w 330200"/>
              <a:gd name="connsiteY23" fmla="*/ 99084 h 330200"/>
              <a:gd name="connsiteX24" fmla="*/ 325231 w 330200"/>
              <a:gd name="connsiteY24" fmla="*/ 98220 h 330200"/>
              <a:gd name="connsiteX25" fmla="*/ 157300 w 330200"/>
              <a:gd name="connsiteY25" fmla="*/ 297189 h 330200"/>
              <a:gd name="connsiteX26" fmla="*/ 32862 w 330200"/>
              <a:gd name="connsiteY26" fmla="*/ 172751 h 330200"/>
              <a:gd name="connsiteX27" fmla="*/ 157300 w 330200"/>
              <a:gd name="connsiteY27" fmla="*/ 169460 h 330200"/>
              <a:gd name="connsiteX28" fmla="*/ 160591 w 330200"/>
              <a:gd name="connsiteY28" fmla="*/ 293898 h 330200"/>
              <a:gd name="connsiteX29" fmla="*/ 157300 w 330200"/>
              <a:gd name="connsiteY29" fmla="*/ 297189 h 330200"/>
              <a:gd name="connsiteX30" fmla="*/ 195037 w 330200"/>
              <a:gd name="connsiteY30" fmla="*/ 205394 h 330200"/>
              <a:gd name="connsiteX31" fmla="*/ 125507 w 330200"/>
              <a:gd name="connsiteY31" fmla="*/ 134920 h 330200"/>
              <a:gd name="connsiteX32" fmla="*/ 208434 w 330200"/>
              <a:gd name="connsiteY32" fmla="*/ 51992 h 330200"/>
              <a:gd name="connsiteX33" fmla="*/ 278059 w 330200"/>
              <a:gd name="connsiteY33" fmla="*/ 121617 h 330200"/>
              <a:gd name="connsiteX34" fmla="*/ 278531 w 330200"/>
              <a:gd name="connsiteY34" fmla="*/ 121617 h 330200"/>
              <a:gd name="connsiteX35" fmla="*/ 301739 w 330200"/>
              <a:gd name="connsiteY35" fmla="*/ 114730 h 330200"/>
              <a:gd name="connsiteX36" fmla="*/ 290135 w 330200"/>
              <a:gd name="connsiteY36" fmla="*/ 109919 h 330200"/>
              <a:gd name="connsiteX37" fmla="*/ 220133 w 330200"/>
              <a:gd name="connsiteY37" fmla="*/ 39822 h 330200"/>
              <a:gd name="connsiteX38" fmla="*/ 220133 w 330200"/>
              <a:gd name="connsiteY38" fmla="*/ 16519 h 330200"/>
              <a:gd name="connsiteX39" fmla="*/ 313532 w 330200"/>
              <a:gd name="connsiteY39" fmla="*/ 109919 h 330200"/>
              <a:gd name="connsiteX40" fmla="*/ 301739 w 330200"/>
              <a:gd name="connsiteY40" fmla="*/ 11473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30200" h="330200">
                <a:moveTo>
                  <a:pt x="325231" y="98220"/>
                </a:moveTo>
                <a:lnTo>
                  <a:pt x="231831" y="4821"/>
                </a:lnTo>
                <a:cubicBezTo>
                  <a:pt x="225357" y="-1607"/>
                  <a:pt x="214909" y="-1607"/>
                  <a:pt x="208434" y="4821"/>
                </a:cubicBezTo>
                <a:cubicBezTo>
                  <a:pt x="202299" y="11052"/>
                  <a:pt x="198903" y="19474"/>
                  <a:pt x="199000" y="28218"/>
                </a:cubicBezTo>
                <a:cubicBezTo>
                  <a:pt x="199004" y="31415"/>
                  <a:pt x="199481" y="34594"/>
                  <a:pt x="200415" y="37652"/>
                </a:cubicBezTo>
                <a:lnTo>
                  <a:pt x="106732" y="131335"/>
                </a:lnTo>
                <a:cubicBezTo>
                  <a:pt x="103008" y="130877"/>
                  <a:pt x="99258" y="130656"/>
                  <a:pt x="95506" y="130674"/>
                </a:cubicBezTo>
                <a:cubicBezTo>
                  <a:pt x="67649" y="130588"/>
                  <a:pt x="40928" y="141705"/>
                  <a:pt x="21352" y="161524"/>
                </a:cubicBezTo>
                <a:cubicBezTo>
                  <a:pt x="14935" y="167967"/>
                  <a:pt x="14935" y="178385"/>
                  <a:pt x="21352" y="184827"/>
                </a:cubicBezTo>
                <a:lnTo>
                  <a:pt x="77958" y="241433"/>
                </a:lnTo>
                <a:lnTo>
                  <a:pt x="2484" y="316907"/>
                </a:lnTo>
                <a:cubicBezTo>
                  <a:pt x="-721" y="319964"/>
                  <a:pt x="-840" y="325040"/>
                  <a:pt x="2217" y="328245"/>
                </a:cubicBezTo>
                <a:cubicBezTo>
                  <a:pt x="2304" y="328336"/>
                  <a:pt x="2393" y="328425"/>
                  <a:pt x="2484" y="328511"/>
                </a:cubicBezTo>
                <a:cubicBezTo>
                  <a:pt x="4094" y="329761"/>
                  <a:pt x="6112" y="330366"/>
                  <a:pt x="8144" y="330209"/>
                </a:cubicBezTo>
                <a:cubicBezTo>
                  <a:pt x="10311" y="330184"/>
                  <a:pt x="12380" y="329302"/>
                  <a:pt x="13899" y="327757"/>
                </a:cubicBezTo>
                <a:lnTo>
                  <a:pt x="89373" y="252282"/>
                </a:lnTo>
                <a:lnTo>
                  <a:pt x="145979" y="308888"/>
                </a:lnTo>
                <a:cubicBezTo>
                  <a:pt x="152421" y="315305"/>
                  <a:pt x="162840" y="315305"/>
                  <a:pt x="169282" y="308888"/>
                </a:cubicBezTo>
                <a:cubicBezTo>
                  <a:pt x="189101" y="289312"/>
                  <a:pt x="200218" y="262591"/>
                  <a:pt x="200132" y="234734"/>
                </a:cubicBezTo>
                <a:cubicBezTo>
                  <a:pt x="200132" y="231432"/>
                  <a:pt x="200132" y="228225"/>
                  <a:pt x="199660" y="225300"/>
                </a:cubicBezTo>
                <a:lnTo>
                  <a:pt x="294475" y="130957"/>
                </a:lnTo>
                <a:cubicBezTo>
                  <a:pt x="296997" y="131639"/>
                  <a:pt x="299598" y="131988"/>
                  <a:pt x="302211" y="131995"/>
                </a:cubicBezTo>
                <a:cubicBezTo>
                  <a:pt x="310955" y="132092"/>
                  <a:pt x="319377" y="128696"/>
                  <a:pt x="325608" y="122561"/>
                </a:cubicBezTo>
                <a:cubicBezTo>
                  <a:pt x="332233" y="116220"/>
                  <a:pt x="332463" y="105709"/>
                  <a:pt x="326122" y="99084"/>
                </a:cubicBezTo>
                <a:cubicBezTo>
                  <a:pt x="325836" y="98785"/>
                  <a:pt x="325538" y="98497"/>
                  <a:pt x="325231" y="98220"/>
                </a:cubicBezTo>
                <a:close/>
                <a:moveTo>
                  <a:pt x="157300" y="297189"/>
                </a:moveTo>
                <a:lnTo>
                  <a:pt x="32862" y="172751"/>
                </a:lnTo>
                <a:cubicBezTo>
                  <a:pt x="66316" y="137480"/>
                  <a:pt x="122029" y="136006"/>
                  <a:pt x="157300" y="169460"/>
                </a:cubicBezTo>
                <a:cubicBezTo>
                  <a:pt x="192572" y="202914"/>
                  <a:pt x="194045" y="258627"/>
                  <a:pt x="160591" y="293898"/>
                </a:cubicBezTo>
                <a:cubicBezTo>
                  <a:pt x="159524" y="295024"/>
                  <a:pt x="158426" y="296122"/>
                  <a:pt x="157300" y="297189"/>
                </a:cubicBezTo>
                <a:close/>
                <a:moveTo>
                  <a:pt x="195037" y="205394"/>
                </a:moveTo>
                <a:cubicBezTo>
                  <a:pt x="185099" y="171756"/>
                  <a:pt x="159007" y="145311"/>
                  <a:pt x="125507" y="134920"/>
                </a:cubicBezTo>
                <a:lnTo>
                  <a:pt x="208434" y="51992"/>
                </a:lnTo>
                <a:lnTo>
                  <a:pt x="278059" y="121617"/>
                </a:lnTo>
                <a:lnTo>
                  <a:pt x="278531" y="121617"/>
                </a:lnTo>
                <a:close/>
                <a:moveTo>
                  <a:pt x="301739" y="114730"/>
                </a:moveTo>
                <a:cubicBezTo>
                  <a:pt x="297384" y="114739"/>
                  <a:pt x="293206" y="113007"/>
                  <a:pt x="290135" y="109919"/>
                </a:cubicBezTo>
                <a:lnTo>
                  <a:pt x="220133" y="39822"/>
                </a:lnTo>
                <a:cubicBezTo>
                  <a:pt x="213716" y="33380"/>
                  <a:pt x="213716" y="22962"/>
                  <a:pt x="220133" y="16519"/>
                </a:cubicBezTo>
                <a:lnTo>
                  <a:pt x="313532" y="109919"/>
                </a:lnTo>
                <a:cubicBezTo>
                  <a:pt x="310403" y="113035"/>
                  <a:pt x="306155" y="114768"/>
                  <a:pt x="301739" y="11473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3" name="Magnifying Glass">
            <a:extLst>
              <a:ext uri="{FF2B5EF4-FFF2-40B4-BE49-F238E27FC236}">
                <a16:creationId xmlns:a16="http://schemas.microsoft.com/office/drawing/2014/main" id="{8D677A44-5940-B82A-F45B-806DEBAC4A77}"/>
              </a:ext>
            </a:extLst>
          </p:cNvPr>
          <p:cNvSpPr>
            <a:spLocks noChangeAspect="1"/>
          </p:cNvSpPr>
          <p:nvPr/>
        </p:nvSpPr>
        <p:spPr>
          <a:xfrm>
            <a:off x="3229021" y="1588629"/>
            <a:ext cx="299392" cy="299392"/>
          </a:xfrm>
          <a:custGeom>
            <a:avLst/>
            <a:gdLst>
              <a:gd name="connsiteX0" fmla="*/ 327911 w 330200"/>
              <a:gd name="connsiteY0" fmla="*/ 317057 h 330200"/>
              <a:gd name="connsiteX1" fmla="*/ 245455 w 330200"/>
              <a:gd name="connsiteY1" fmla="*/ 234507 h 330200"/>
              <a:gd name="connsiteX2" fmla="*/ 245455 w 330200"/>
              <a:gd name="connsiteY2" fmla="*/ 234507 h 330200"/>
              <a:gd name="connsiteX3" fmla="*/ 234507 w 330200"/>
              <a:gd name="connsiteY3" fmla="*/ 35878 h 330200"/>
              <a:gd name="connsiteX4" fmla="*/ 35878 w 330200"/>
              <a:gd name="connsiteY4" fmla="*/ 46826 h 330200"/>
              <a:gd name="connsiteX5" fmla="*/ 46826 w 330200"/>
              <a:gd name="connsiteY5" fmla="*/ 245455 h 330200"/>
              <a:gd name="connsiteX6" fmla="*/ 233662 w 330200"/>
              <a:gd name="connsiteY6" fmla="*/ 246206 h 330200"/>
              <a:gd name="connsiteX7" fmla="*/ 233662 w 330200"/>
              <a:gd name="connsiteY7" fmla="*/ 246206 h 330200"/>
              <a:gd name="connsiteX8" fmla="*/ 316212 w 330200"/>
              <a:gd name="connsiteY8" fmla="*/ 328756 h 330200"/>
              <a:gd name="connsiteX9" fmla="*/ 327686 w 330200"/>
              <a:gd name="connsiteY9" fmla="*/ 328886 h 330200"/>
              <a:gd name="connsiteX10" fmla="*/ 327816 w 330200"/>
              <a:gd name="connsiteY10" fmla="*/ 328756 h 330200"/>
              <a:gd name="connsiteX11" fmla="*/ 328272 w 330200"/>
              <a:gd name="connsiteY11" fmla="*/ 317424 h 330200"/>
              <a:gd name="connsiteX12" fmla="*/ 327911 w 330200"/>
              <a:gd name="connsiteY12" fmla="*/ 317057 h 330200"/>
              <a:gd name="connsiteX13" fmla="*/ 140546 w 330200"/>
              <a:gd name="connsiteY13" fmla="*/ 265074 h 330200"/>
              <a:gd name="connsiteX14" fmla="*/ 16579 w 330200"/>
              <a:gd name="connsiteY14" fmla="*/ 141296 h 330200"/>
              <a:gd name="connsiteX15" fmla="*/ 140357 w 330200"/>
              <a:gd name="connsiteY15" fmla="*/ 17330 h 330200"/>
              <a:gd name="connsiteX16" fmla="*/ 264324 w 330200"/>
              <a:gd name="connsiteY16" fmla="*/ 141108 h 330200"/>
              <a:gd name="connsiteX17" fmla="*/ 264324 w 330200"/>
              <a:gd name="connsiteY17" fmla="*/ 141296 h 330200"/>
              <a:gd name="connsiteX18" fmla="*/ 140546 w 330200"/>
              <a:gd name="connsiteY18" fmla="*/ 265074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30200" h="330200">
                <a:moveTo>
                  <a:pt x="327911" y="317057"/>
                </a:moveTo>
                <a:lnTo>
                  <a:pt x="245455" y="234507"/>
                </a:lnTo>
                <a:lnTo>
                  <a:pt x="245455" y="234507"/>
                </a:lnTo>
                <a:cubicBezTo>
                  <a:pt x="297282" y="176634"/>
                  <a:pt x="292380" y="87705"/>
                  <a:pt x="234507" y="35878"/>
                </a:cubicBezTo>
                <a:cubicBezTo>
                  <a:pt x="176634" y="-15949"/>
                  <a:pt x="87705" y="-11047"/>
                  <a:pt x="35878" y="46826"/>
                </a:cubicBezTo>
                <a:cubicBezTo>
                  <a:pt x="-15949" y="104699"/>
                  <a:pt x="-11047" y="193629"/>
                  <a:pt x="46826" y="245455"/>
                </a:cubicBezTo>
                <a:cubicBezTo>
                  <a:pt x="99921" y="293003"/>
                  <a:pt x="180187" y="293325"/>
                  <a:pt x="233662" y="246206"/>
                </a:cubicBezTo>
                <a:lnTo>
                  <a:pt x="233662" y="246206"/>
                </a:lnTo>
                <a:lnTo>
                  <a:pt x="316212" y="328756"/>
                </a:lnTo>
                <a:cubicBezTo>
                  <a:pt x="319345" y="331960"/>
                  <a:pt x="324481" y="332018"/>
                  <a:pt x="327686" y="328886"/>
                </a:cubicBezTo>
                <a:cubicBezTo>
                  <a:pt x="327730" y="328843"/>
                  <a:pt x="327773" y="328800"/>
                  <a:pt x="327816" y="328756"/>
                </a:cubicBezTo>
                <a:cubicBezTo>
                  <a:pt x="331071" y="325752"/>
                  <a:pt x="331275" y="320679"/>
                  <a:pt x="328272" y="317424"/>
                </a:cubicBezTo>
                <a:cubicBezTo>
                  <a:pt x="328155" y="317298"/>
                  <a:pt x="328035" y="317175"/>
                  <a:pt x="327911" y="317057"/>
                </a:cubicBezTo>
                <a:close/>
                <a:moveTo>
                  <a:pt x="140546" y="265074"/>
                </a:moveTo>
                <a:cubicBezTo>
                  <a:pt x="72133" y="265126"/>
                  <a:pt x="16632" y="209709"/>
                  <a:pt x="16579" y="141296"/>
                </a:cubicBezTo>
                <a:cubicBezTo>
                  <a:pt x="16527" y="72884"/>
                  <a:pt x="71945" y="17382"/>
                  <a:pt x="140357" y="17330"/>
                </a:cubicBezTo>
                <a:cubicBezTo>
                  <a:pt x="208770" y="17278"/>
                  <a:pt x="264272" y="72695"/>
                  <a:pt x="264324" y="141108"/>
                </a:cubicBezTo>
                <a:cubicBezTo>
                  <a:pt x="264324" y="141171"/>
                  <a:pt x="264324" y="141233"/>
                  <a:pt x="264324" y="141296"/>
                </a:cubicBezTo>
                <a:cubicBezTo>
                  <a:pt x="264220" y="209614"/>
                  <a:pt x="208863" y="264970"/>
                  <a:pt x="140546" y="265074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Marketing">
            <a:extLst>
              <a:ext uri="{FF2B5EF4-FFF2-40B4-BE49-F238E27FC236}">
                <a16:creationId xmlns:a16="http://schemas.microsoft.com/office/drawing/2014/main" id="{432D007F-8C21-43A2-A1A7-92EDCCAE56BC}"/>
              </a:ext>
            </a:extLst>
          </p:cNvPr>
          <p:cNvSpPr>
            <a:spLocks noChangeAspect="1"/>
          </p:cNvSpPr>
          <p:nvPr/>
        </p:nvSpPr>
        <p:spPr>
          <a:xfrm>
            <a:off x="2553396" y="1616582"/>
            <a:ext cx="288211" cy="243486"/>
          </a:xfrm>
          <a:custGeom>
            <a:avLst/>
            <a:gdLst>
              <a:gd name="connsiteX0" fmla="*/ 82668 w 327961"/>
              <a:gd name="connsiteY0" fmla="*/ 179283 h 277068"/>
              <a:gd name="connsiteX1" fmla="*/ 118331 w 327961"/>
              <a:gd name="connsiteY1" fmla="*/ 260774 h 277068"/>
              <a:gd name="connsiteX2" fmla="*/ 151351 w 327961"/>
              <a:gd name="connsiteY2" fmla="*/ 244476 h 277068"/>
              <a:gd name="connsiteX3" fmla="*/ 122765 w 327961"/>
              <a:gd name="connsiteY3" fmla="*/ 179283 h 277068"/>
              <a:gd name="connsiteX4" fmla="*/ 261921 w 327961"/>
              <a:gd name="connsiteY4" fmla="*/ 89501 h 277068"/>
              <a:gd name="connsiteX5" fmla="*/ 261921 w 327961"/>
              <a:gd name="connsiteY5" fmla="*/ 154696 h 277068"/>
              <a:gd name="connsiteX6" fmla="*/ 270571 w 327961"/>
              <a:gd name="connsiteY6" fmla="*/ 146156 h 277068"/>
              <a:gd name="connsiteX7" fmla="*/ 261921 w 327961"/>
              <a:gd name="connsiteY7" fmla="*/ 89501 h 277068"/>
              <a:gd name="connsiteX8" fmla="*/ 55498 w 327961"/>
              <a:gd name="connsiteY8" fmla="*/ 81492 h 277068"/>
              <a:gd name="connsiteX9" fmla="*/ 16197 w 327961"/>
              <a:gd name="connsiteY9" fmla="*/ 120290 h 277068"/>
              <a:gd name="connsiteX10" fmla="*/ 55498 w 327961"/>
              <a:gd name="connsiteY10" fmla="*/ 162984 h 277068"/>
              <a:gd name="connsiteX11" fmla="*/ 63800 w 327961"/>
              <a:gd name="connsiteY11" fmla="*/ 162984 h 277068"/>
              <a:gd name="connsiteX12" fmla="*/ 63800 w 327961"/>
              <a:gd name="connsiteY12" fmla="*/ 81492 h 277068"/>
              <a:gd name="connsiteX13" fmla="*/ 280788 w 327961"/>
              <a:gd name="connsiteY13" fmla="*/ 45356 h 277068"/>
              <a:gd name="connsiteX14" fmla="*/ 327961 w 327961"/>
              <a:gd name="connsiteY14" fmla="*/ 122191 h 277068"/>
              <a:gd name="connsiteX15" fmla="*/ 280788 w 327961"/>
              <a:gd name="connsiteY15" fmla="*/ 199119 h 277068"/>
              <a:gd name="connsiteX16" fmla="*/ 271354 w 327961"/>
              <a:gd name="connsiteY16" fmla="*/ 185522 h 277068"/>
              <a:gd name="connsiteX17" fmla="*/ 311168 w 327961"/>
              <a:gd name="connsiteY17" fmla="*/ 122191 h 277068"/>
              <a:gd name="connsiteX18" fmla="*/ 271354 w 327961"/>
              <a:gd name="connsiteY18" fmla="*/ 58953 h 277068"/>
              <a:gd name="connsiteX19" fmla="*/ 245411 w 327961"/>
              <a:gd name="connsiteY19" fmla="*/ 16298 h 277068"/>
              <a:gd name="connsiteX20" fmla="*/ 162861 w 327961"/>
              <a:gd name="connsiteY20" fmla="*/ 81492 h 277068"/>
              <a:gd name="connsiteX21" fmla="*/ 80310 w 327961"/>
              <a:gd name="connsiteY21" fmla="*/ 81492 h 277068"/>
              <a:gd name="connsiteX22" fmla="*/ 80310 w 327961"/>
              <a:gd name="connsiteY22" fmla="*/ 162984 h 277068"/>
              <a:gd name="connsiteX23" fmla="*/ 163144 w 327961"/>
              <a:gd name="connsiteY23" fmla="*/ 162984 h 277068"/>
              <a:gd name="connsiteX24" fmla="*/ 245694 w 327961"/>
              <a:gd name="connsiteY24" fmla="*/ 228178 h 277068"/>
              <a:gd name="connsiteX25" fmla="*/ 245411 w 327961"/>
              <a:gd name="connsiteY25" fmla="*/ 0 h 277068"/>
              <a:gd name="connsiteX26" fmla="*/ 252487 w 327961"/>
              <a:gd name="connsiteY26" fmla="*/ 1583 h 277068"/>
              <a:gd name="connsiteX27" fmla="*/ 261921 w 327961"/>
              <a:gd name="connsiteY27" fmla="*/ 16298 h 277068"/>
              <a:gd name="connsiteX28" fmla="*/ 261921 w 327961"/>
              <a:gd name="connsiteY28" fmla="*/ 70968 h 277068"/>
              <a:gd name="connsiteX29" fmla="*/ 294941 w 327961"/>
              <a:gd name="connsiteY29" fmla="*/ 122192 h 277068"/>
              <a:gd name="connsiteX30" fmla="*/ 262015 w 327961"/>
              <a:gd name="connsiteY30" fmla="*/ 173508 h 277068"/>
              <a:gd name="connsiteX31" fmla="*/ 262015 w 327961"/>
              <a:gd name="connsiteY31" fmla="*/ 228178 h 277068"/>
              <a:gd name="connsiteX32" fmla="*/ 252581 w 327961"/>
              <a:gd name="connsiteY32" fmla="*/ 242893 h 277068"/>
              <a:gd name="connsiteX33" fmla="*/ 245411 w 327961"/>
              <a:gd name="connsiteY33" fmla="*/ 244476 h 277068"/>
              <a:gd name="connsiteX34" fmla="*/ 235128 w 327961"/>
              <a:gd name="connsiteY34" fmla="*/ 240937 h 277068"/>
              <a:gd name="connsiteX35" fmla="*/ 157106 w 327961"/>
              <a:gd name="connsiteY35" fmla="*/ 179283 h 277068"/>
              <a:gd name="connsiteX36" fmla="*/ 140973 w 327961"/>
              <a:gd name="connsiteY36" fmla="*/ 179283 h 277068"/>
              <a:gd name="connsiteX37" fmla="*/ 166446 w 327961"/>
              <a:gd name="connsiteY37" fmla="*/ 238050 h 277068"/>
              <a:gd name="connsiteX38" fmla="*/ 158710 w 327961"/>
              <a:gd name="connsiteY38" fmla="*/ 259098 h 277068"/>
              <a:gd name="connsiteX39" fmla="*/ 125690 w 327961"/>
              <a:gd name="connsiteY39" fmla="*/ 275396 h 277068"/>
              <a:gd name="connsiteX40" fmla="*/ 112576 w 327961"/>
              <a:gd name="connsiteY40" fmla="*/ 276048 h 277068"/>
              <a:gd name="connsiteX41" fmla="*/ 103141 w 327961"/>
              <a:gd name="connsiteY41" fmla="*/ 267201 h 277068"/>
              <a:gd name="connsiteX42" fmla="*/ 64932 w 327961"/>
              <a:gd name="connsiteY42" fmla="*/ 179283 h 277068"/>
              <a:gd name="connsiteX43" fmla="*/ 55498 w 327961"/>
              <a:gd name="connsiteY43" fmla="*/ 179283 h 277068"/>
              <a:gd name="connsiteX44" fmla="*/ 48 w 327961"/>
              <a:gd name="connsiteY44" fmla="*/ 124544 h 277068"/>
              <a:gd name="connsiteX45" fmla="*/ 55498 w 327961"/>
              <a:gd name="connsiteY45" fmla="*/ 65193 h 277068"/>
              <a:gd name="connsiteX46" fmla="*/ 157106 w 327961"/>
              <a:gd name="connsiteY46" fmla="*/ 65193 h 277068"/>
              <a:gd name="connsiteX47" fmla="*/ 235128 w 327961"/>
              <a:gd name="connsiteY47" fmla="*/ 3539 h 277068"/>
              <a:gd name="connsiteX48" fmla="*/ 245411 w 327961"/>
              <a:gd name="connsiteY48" fmla="*/ 0 h 277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61" h="277068">
                <a:moveTo>
                  <a:pt x="82668" y="179283"/>
                </a:moveTo>
                <a:lnTo>
                  <a:pt x="118331" y="260774"/>
                </a:lnTo>
                <a:lnTo>
                  <a:pt x="151351" y="244476"/>
                </a:lnTo>
                <a:lnTo>
                  <a:pt x="122765" y="179283"/>
                </a:lnTo>
                <a:close/>
                <a:moveTo>
                  <a:pt x="261921" y="89501"/>
                </a:moveTo>
                <a:lnTo>
                  <a:pt x="261921" y="154696"/>
                </a:lnTo>
                <a:cubicBezTo>
                  <a:pt x="265220" y="152292"/>
                  <a:pt x="268136" y="149413"/>
                  <a:pt x="270571" y="146156"/>
                </a:cubicBezTo>
                <a:cubicBezTo>
                  <a:pt x="284030" y="128154"/>
                  <a:pt x="280157" y="102789"/>
                  <a:pt x="261921" y="89501"/>
                </a:cubicBezTo>
                <a:close/>
                <a:moveTo>
                  <a:pt x="55498" y="81492"/>
                </a:moveTo>
                <a:cubicBezTo>
                  <a:pt x="34228" y="82496"/>
                  <a:pt x="17214" y="99292"/>
                  <a:pt x="16197" y="120290"/>
                </a:cubicBezTo>
                <a:cubicBezTo>
                  <a:pt x="15106" y="142793"/>
                  <a:pt x="32702" y="161908"/>
                  <a:pt x="55498" y="162984"/>
                </a:cubicBezTo>
                <a:lnTo>
                  <a:pt x="63800" y="162984"/>
                </a:lnTo>
                <a:lnTo>
                  <a:pt x="63800" y="81492"/>
                </a:lnTo>
                <a:close/>
                <a:moveTo>
                  <a:pt x="280788" y="45356"/>
                </a:moveTo>
                <a:cubicBezTo>
                  <a:pt x="309382" y="60713"/>
                  <a:pt x="327400" y="90062"/>
                  <a:pt x="327961" y="122191"/>
                </a:cubicBezTo>
                <a:cubicBezTo>
                  <a:pt x="327414" y="154347"/>
                  <a:pt x="309397" y="183731"/>
                  <a:pt x="280788" y="199119"/>
                </a:cubicBezTo>
                <a:lnTo>
                  <a:pt x="271354" y="185522"/>
                </a:lnTo>
                <a:cubicBezTo>
                  <a:pt x="295407" y="173238"/>
                  <a:pt x="310694" y="148920"/>
                  <a:pt x="311168" y="122191"/>
                </a:cubicBezTo>
                <a:cubicBezTo>
                  <a:pt x="310660" y="95496"/>
                  <a:pt x="295377" y="71222"/>
                  <a:pt x="271354" y="58953"/>
                </a:cubicBezTo>
                <a:close/>
                <a:moveTo>
                  <a:pt x="245411" y="16298"/>
                </a:moveTo>
                <a:lnTo>
                  <a:pt x="162861" y="81492"/>
                </a:lnTo>
                <a:lnTo>
                  <a:pt x="80310" y="81492"/>
                </a:lnTo>
                <a:lnTo>
                  <a:pt x="80310" y="162984"/>
                </a:lnTo>
                <a:lnTo>
                  <a:pt x="163144" y="162984"/>
                </a:lnTo>
                <a:lnTo>
                  <a:pt x="245694" y="228178"/>
                </a:lnTo>
                <a:close/>
                <a:moveTo>
                  <a:pt x="245411" y="0"/>
                </a:moveTo>
                <a:cubicBezTo>
                  <a:pt x="247856" y="27"/>
                  <a:pt x="250268" y="567"/>
                  <a:pt x="252487" y="1583"/>
                </a:cubicBezTo>
                <a:cubicBezTo>
                  <a:pt x="258229" y="4297"/>
                  <a:pt x="261894" y="10014"/>
                  <a:pt x="261921" y="16298"/>
                </a:cubicBezTo>
                <a:lnTo>
                  <a:pt x="261921" y="70968"/>
                </a:lnTo>
                <a:cubicBezTo>
                  <a:pt x="282022" y="80317"/>
                  <a:pt x="294875" y="100256"/>
                  <a:pt x="294941" y="122192"/>
                </a:cubicBezTo>
                <a:cubicBezTo>
                  <a:pt x="294905" y="144133"/>
                  <a:pt x="282094" y="164100"/>
                  <a:pt x="262015" y="173508"/>
                </a:cubicBezTo>
                <a:lnTo>
                  <a:pt x="262015" y="228178"/>
                </a:lnTo>
                <a:cubicBezTo>
                  <a:pt x="261988" y="234463"/>
                  <a:pt x="258323" y="240179"/>
                  <a:pt x="252581" y="242893"/>
                </a:cubicBezTo>
                <a:cubicBezTo>
                  <a:pt x="250334" y="243922"/>
                  <a:pt x="247888" y="244462"/>
                  <a:pt x="245411" y="244476"/>
                </a:cubicBezTo>
                <a:cubicBezTo>
                  <a:pt x="241675" y="244486"/>
                  <a:pt x="238048" y="243237"/>
                  <a:pt x="235128" y="240937"/>
                </a:cubicBezTo>
                <a:lnTo>
                  <a:pt x="157106" y="179283"/>
                </a:lnTo>
                <a:lnTo>
                  <a:pt x="140973" y="179283"/>
                </a:lnTo>
                <a:lnTo>
                  <a:pt x="166446" y="238050"/>
                </a:lnTo>
                <a:cubicBezTo>
                  <a:pt x="169930" y="245981"/>
                  <a:pt x="166535" y="255218"/>
                  <a:pt x="158710" y="259098"/>
                </a:cubicBezTo>
                <a:lnTo>
                  <a:pt x="125690" y="275396"/>
                </a:lnTo>
                <a:cubicBezTo>
                  <a:pt x="121592" y="277372"/>
                  <a:pt x="116854" y="277608"/>
                  <a:pt x="112576" y="276048"/>
                </a:cubicBezTo>
                <a:cubicBezTo>
                  <a:pt x="108324" y="274518"/>
                  <a:pt x="104907" y="271313"/>
                  <a:pt x="103141" y="267201"/>
                </a:cubicBezTo>
                <a:lnTo>
                  <a:pt x="64932" y="179283"/>
                </a:lnTo>
                <a:lnTo>
                  <a:pt x="55498" y="179283"/>
                </a:lnTo>
                <a:cubicBezTo>
                  <a:pt x="25392" y="178082"/>
                  <a:pt x="1265" y="154264"/>
                  <a:pt x="48" y="124544"/>
                </a:cubicBezTo>
                <a:cubicBezTo>
                  <a:pt x="-1242" y="93038"/>
                  <a:pt x="23584" y="66467"/>
                  <a:pt x="55498" y="65193"/>
                </a:cubicBezTo>
                <a:lnTo>
                  <a:pt x="157106" y="65193"/>
                </a:lnTo>
                <a:lnTo>
                  <a:pt x="235128" y="3539"/>
                </a:lnTo>
                <a:cubicBezTo>
                  <a:pt x="238048" y="1239"/>
                  <a:pt x="241675" y="-10"/>
                  <a:pt x="245411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7" name="Growth">
            <a:extLst>
              <a:ext uri="{FF2B5EF4-FFF2-40B4-BE49-F238E27FC236}">
                <a16:creationId xmlns:a16="http://schemas.microsoft.com/office/drawing/2014/main" id="{AB75D0BA-CC93-120A-8110-9EFB704227DA}"/>
              </a:ext>
            </a:extLst>
          </p:cNvPr>
          <p:cNvSpPr>
            <a:spLocks noChangeAspect="1"/>
          </p:cNvSpPr>
          <p:nvPr/>
        </p:nvSpPr>
        <p:spPr>
          <a:xfrm>
            <a:off x="1875252" y="1592606"/>
            <a:ext cx="290730" cy="291439"/>
          </a:xfrm>
          <a:custGeom>
            <a:avLst/>
            <a:gdLst>
              <a:gd name="connsiteX0" fmla="*/ 90883 w 330277"/>
              <a:gd name="connsiteY0" fmla="*/ 280669 h 331083"/>
              <a:gd name="connsiteX1" fmla="*/ 99090 w 330277"/>
              <a:gd name="connsiteY1" fmla="*/ 288877 h 331083"/>
              <a:gd name="connsiteX2" fmla="*/ 99090 w 330277"/>
              <a:gd name="connsiteY2" fmla="*/ 321897 h 331083"/>
              <a:gd name="connsiteX3" fmla="*/ 99090 w 330277"/>
              <a:gd name="connsiteY3" fmla="*/ 323665 h 331083"/>
              <a:gd name="connsiteX4" fmla="*/ 89951 w 330277"/>
              <a:gd name="connsiteY4" fmla="*/ 331036 h 331083"/>
              <a:gd name="connsiteX5" fmla="*/ 82580 w 330277"/>
              <a:gd name="connsiteY5" fmla="*/ 321897 h 331083"/>
              <a:gd name="connsiteX6" fmla="*/ 82580 w 330277"/>
              <a:gd name="connsiteY6" fmla="*/ 288877 h 331083"/>
              <a:gd name="connsiteX7" fmla="*/ 90788 w 330277"/>
              <a:gd name="connsiteY7" fmla="*/ 280670 h 331083"/>
              <a:gd name="connsiteX8" fmla="*/ 90883 w 330277"/>
              <a:gd name="connsiteY8" fmla="*/ 280669 h 331083"/>
              <a:gd name="connsiteX9" fmla="*/ 156923 w 330277"/>
              <a:gd name="connsiteY9" fmla="*/ 214629 h 331083"/>
              <a:gd name="connsiteX10" fmla="*/ 165130 w 330277"/>
              <a:gd name="connsiteY10" fmla="*/ 222837 h 331083"/>
              <a:gd name="connsiteX11" fmla="*/ 165130 w 330277"/>
              <a:gd name="connsiteY11" fmla="*/ 321897 h 331083"/>
              <a:gd name="connsiteX12" fmla="*/ 165130 w 330277"/>
              <a:gd name="connsiteY12" fmla="*/ 323665 h 331083"/>
              <a:gd name="connsiteX13" fmla="*/ 155991 w 330277"/>
              <a:gd name="connsiteY13" fmla="*/ 331036 h 331083"/>
              <a:gd name="connsiteX14" fmla="*/ 148620 w 330277"/>
              <a:gd name="connsiteY14" fmla="*/ 321897 h 331083"/>
              <a:gd name="connsiteX15" fmla="*/ 148620 w 330277"/>
              <a:gd name="connsiteY15" fmla="*/ 222837 h 331083"/>
              <a:gd name="connsiteX16" fmla="*/ 156828 w 330277"/>
              <a:gd name="connsiteY16" fmla="*/ 214630 h 331083"/>
              <a:gd name="connsiteX17" fmla="*/ 156923 w 330277"/>
              <a:gd name="connsiteY17" fmla="*/ 214629 h 331083"/>
              <a:gd name="connsiteX18" fmla="*/ 222963 w 330277"/>
              <a:gd name="connsiteY18" fmla="*/ 148589 h 331083"/>
              <a:gd name="connsiteX19" fmla="*/ 231170 w 330277"/>
              <a:gd name="connsiteY19" fmla="*/ 156797 h 331083"/>
              <a:gd name="connsiteX20" fmla="*/ 231170 w 330277"/>
              <a:gd name="connsiteY20" fmla="*/ 321897 h 331083"/>
              <a:gd name="connsiteX21" fmla="*/ 231170 w 330277"/>
              <a:gd name="connsiteY21" fmla="*/ 323665 h 331083"/>
              <a:gd name="connsiteX22" fmla="*/ 222031 w 330277"/>
              <a:gd name="connsiteY22" fmla="*/ 331036 h 331083"/>
              <a:gd name="connsiteX23" fmla="*/ 214660 w 330277"/>
              <a:gd name="connsiteY23" fmla="*/ 321897 h 331083"/>
              <a:gd name="connsiteX24" fmla="*/ 214660 w 330277"/>
              <a:gd name="connsiteY24" fmla="*/ 156797 h 331083"/>
              <a:gd name="connsiteX25" fmla="*/ 222868 w 330277"/>
              <a:gd name="connsiteY25" fmla="*/ 148590 h 331083"/>
              <a:gd name="connsiteX26" fmla="*/ 222963 w 330277"/>
              <a:gd name="connsiteY26" fmla="*/ 148589 h 331083"/>
              <a:gd name="connsiteX27" fmla="*/ 289003 w 330277"/>
              <a:gd name="connsiteY27" fmla="*/ 82549 h 331083"/>
              <a:gd name="connsiteX28" fmla="*/ 297210 w 330277"/>
              <a:gd name="connsiteY28" fmla="*/ 90757 h 331083"/>
              <a:gd name="connsiteX29" fmla="*/ 297210 w 330277"/>
              <a:gd name="connsiteY29" fmla="*/ 321897 h 331083"/>
              <a:gd name="connsiteX30" fmla="*/ 297210 w 330277"/>
              <a:gd name="connsiteY30" fmla="*/ 323665 h 331083"/>
              <a:gd name="connsiteX31" fmla="*/ 288071 w 330277"/>
              <a:gd name="connsiteY31" fmla="*/ 331036 h 331083"/>
              <a:gd name="connsiteX32" fmla="*/ 280700 w 330277"/>
              <a:gd name="connsiteY32" fmla="*/ 321897 h 331083"/>
              <a:gd name="connsiteX33" fmla="*/ 280700 w 330277"/>
              <a:gd name="connsiteY33" fmla="*/ 90757 h 331083"/>
              <a:gd name="connsiteX34" fmla="*/ 288908 w 330277"/>
              <a:gd name="connsiteY34" fmla="*/ 82550 h 331083"/>
              <a:gd name="connsiteX35" fmla="*/ 289003 w 330277"/>
              <a:gd name="connsiteY35" fmla="*/ 82549 h 331083"/>
              <a:gd name="connsiteX36" fmla="*/ 272398 w 330277"/>
              <a:gd name="connsiteY36" fmla="*/ 0 h 331083"/>
              <a:gd name="connsiteX37" fmla="*/ 321928 w 330277"/>
              <a:gd name="connsiteY37" fmla="*/ 0 h 331083"/>
              <a:gd name="connsiteX38" fmla="*/ 322117 w 330277"/>
              <a:gd name="connsiteY38" fmla="*/ 0 h 331083"/>
              <a:gd name="connsiteX39" fmla="*/ 330230 w 330277"/>
              <a:gd name="connsiteY39" fmla="*/ 8302 h 331083"/>
              <a:gd name="connsiteX40" fmla="*/ 330230 w 330277"/>
              <a:gd name="connsiteY40" fmla="*/ 57737 h 331083"/>
              <a:gd name="connsiteX41" fmla="*/ 330230 w 330277"/>
              <a:gd name="connsiteY41" fmla="*/ 59505 h 331083"/>
              <a:gd name="connsiteX42" fmla="*/ 321091 w 330277"/>
              <a:gd name="connsiteY42" fmla="*/ 66876 h 331083"/>
              <a:gd name="connsiteX43" fmla="*/ 313720 w 330277"/>
              <a:gd name="connsiteY43" fmla="*/ 57737 h 331083"/>
              <a:gd name="connsiteX44" fmla="*/ 313720 w 330277"/>
              <a:gd name="connsiteY44" fmla="*/ 28302 h 331083"/>
              <a:gd name="connsiteX45" fmla="*/ 14087 w 330277"/>
              <a:gd name="connsiteY45" fmla="*/ 327747 h 331083"/>
              <a:gd name="connsiteX46" fmla="*/ 8238 w 330277"/>
              <a:gd name="connsiteY46" fmla="*/ 330200 h 331083"/>
              <a:gd name="connsiteX47" fmla="*/ 2483 w 330277"/>
              <a:gd name="connsiteY47" fmla="*/ 327747 h 331083"/>
              <a:gd name="connsiteX48" fmla="*/ 2216 w 330277"/>
              <a:gd name="connsiteY48" fmla="*/ 327480 h 331083"/>
              <a:gd name="connsiteX49" fmla="*/ 2483 w 330277"/>
              <a:gd name="connsiteY49" fmla="*/ 316142 h 331083"/>
              <a:gd name="connsiteX50" fmla="*/ 301927 w 330277"/>
              <a:gd name="connsiteY50" fmla="*/ 16510 h 331083"/>
              <a:gd name="connsiteX51" fmla="*/ 272398 w 330277"/>
              <a:gd name="connsiteY51" fmla="*/ 16510 h 331083"/>
              <a:gd name="connsiteX52" fmla="*/ 265026 w 330277"/>
              <a:gd name="connsiteY52" fmla="*/ 9138 h 331083"/>
              <a:gd name="connsiteX53" fmla="*/ 272398 w 330277"/>
              <a:gd name="connsiteY53" fmla="*/ 0 h 331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30277" h="331083">
                <a:moveTo>
                  <a:pt x="90883" y="280669"/>
                </a:moveTo>
                <a:cubicBezTo>
                  <a:pt x="95416" y="280669"/>
                  <a:pt x="99090" y="284344"/>
                  <a:pt x="99090" y="288877"/>
                </a:cubicBezTo>
                <a:lnTo>
                  <a:pt x="99090" y="321897"/>
                </a:lnTo>
                <a:cubicBezTo>
                  <a:pt x="99153" y="322485"/>
                  <a:pt x="99153" y="323077"/>
                  <a:pt x="99090" y="323665"/>
                </a:cubicBezTo>
                <a:cubicBezTo>
                  <a:pt x="98602" y="328224"/>
                  <a:pt x="94510" y="331524"/>
                  <a:pt x="89951" y="331036"/>
                </a:cubicBezTo>
                <a:cubicBezTo>
                  <a:pt x="85392" y="330548"/>
                  <a:pt x="82092" y="326456"/>
                  <a:pt x="82580" y="321897"/>
                </a:cubicBezTo>
                <a:lnTo>
                  <a:pt x="82580" y="288877"/>
                </a:lnTo>
                <a:cubicBezTo>
                  <a:pt x="82580" y="284344"/>
                  <a:pt x="86255" y="280670"/>
                  <a:pt x="90788" y="280670"/>
                </a:cubicBezTo>
                <a:cubicBezTo>
                  <a:pt x="90819" y="280669"/>
                  <a:pt x="90851" y="280669"/>
                  <a:pt x="90883" y="280669"/>
                </a:cubicBezTo>
                <a:close/>
                <a:moveTo>
                  <a:pt x="156923" y="214629"/>
                </a:moveTo>
                <a:cubicBezTo>
                  <a:pt x="161456" y="214629"/>
                  <a:pt x="165130" y="218304"/>
                  <a:pt x="165130" y="222837"/>
                </a:cubicBezTo>
                <a:lnTo>
                  <a:pt x="165130" y="321897"/>
                </a:lnTo>
                <a:cubicBezTo>
                  <a:pt x="165193" y="322485"/>
                  <a:pt x="165193" y="323077"/>
                  <a:pt x="165130" y="323665"/>
                </a:cubicBezTo>
                <a:cubicBezTo>
                  <a:pt x="164642" y="328224"/>
                  <a:pt x="160550" y="331524"/>
                  <a:pt x="155991" y="331036"/>
                </a:cubicBezTo>
                <a:cubicBezTo>
                  <a:pt x="151432" y="330548"/>
                  <a:pt x="148132" y="326456"/>
                  <a:pt x="148620" y="321897"/>
                </a:cubicBezTo>
                <a:lnTo>
                  <a:pt x="148620" y="222837"/>
                </a:lnTo>
                <a:cubicBezTo>
                  <a:pt x="148620" y="218304"/>
                  <a:pt x="152295" y="214630"/>
                  <a:pt x="156828" y="214630"/>
                </a:cubicBezTo>
                <a:cubicBezTo>
                  <a:pt x="156859" y="214629"/>
                  <a:pt x="156891" y="214629"/>
                  <a:pt x="156923" y="214629"/>
                </a:cubicBezTo>
                <a:close/>
                <a:moveTo>
                  <a:pt x="222963" y="148589"/>
                </a:moveTo>
                <a:cubicBezTo>
                  <a:pt x="227496" y="148589"/>
                  <a:pt x="231170" y="152264"/>
                  <a:pt x="231170" y="156797"/>
                </a:cubicBezTo>
                <a:lnTo>
                  <a:pt x="231170" y="321897"/>
                </a:lnTo>
                <a:cubicBezTo>
                  <a:pt x="231233" y="322485"/>
                  <a:pt x="231233" y="323077"/>
                  <a:pt x="231170" y="323665"/>
                </a:cubicBezTo>
                <a:cubicBezTo>
                  <a:pt x="230682" y="328224"/>
                  <a:pt x="226590" y="331524"/>
                  <a:pt x="222031" y="331036"/>
                </a:cubicBezTo>
                <a:cubicBezTo>
                  <a:pt x="217472" y="330548"/>
                  <a:pt x="214172" y="326456"/>
                  <a:pt x="214660" y="321897"/>
                </a:cubicBezTo>
                <a:lnTo>
                  <a:pt x="214660" y="156797"/>
                </a:lnTo>
                <a:cubicBezTo>
                  <a:pt x="214660" y="152264"/>
                  <a:pt x="218335" y="148590"/>
                  <a:pt x="222868" y="148590"/>
                </a:cubicBezTo>
                <a:cubicBezTo>
                  <a:pt x="222899" y="148589"/>
                  <a:pt x="222931" y="148589"/>
                  <a:pt x="222963" y="148589"/>
                </a:cubicBezTo>
                <a:close/>
                <a:moveTo>
                  <a:pt x="289003" y="82549"/>
                </a:moveTo>
                <a:cubicBezTo>
                  <a:pt x="293536" y="82549"/>
                  <a:pt x="297210" y="86224"/>
                  <a:pt x="297210" y="90757"/>
                </a:cubicBezTo>
                <a:lnTo>
                  <a:pt x="297210" y="321897"/>
                </a:lnTo>
                <a:cubicBezTo>
                  <a:pt x="297273" y="322485"/>
                  <a:pt x="297273" y="323077"/>
                  <a:pt x="297210" y="323665"/>
                </a:cubicBezTo>
                <a:cubicBezTo>
                  <a:pt x="296722" y="328224"/>
                  <a:pt x="292630" y="331524"/>
                  <a:pt x="288071" y="331036"/>
                </a:cubicBezTo>
                <a:cubicBezTo>
                  <a:pt x="283512" y="330548"/>
                  <a:pt x="280212" y="326456"/>
                  <a:pt x="280700" y="321897"/>
                </a:cubicBezTo>
                <a:lnTo>
                  <a:pt x="280700" y="90757"/>
                </a:lnTo>
                <a:cubicBezTo>
                  <a:pt x="280700" y="86224"/>
                  <a:pt x="284375" y="82550"/>
                  <a:pt x="288908" y="82550"/>
                </a:cubicBezTo>
                <a:cubicBezTo>
                  <a:pt x="288939" y="82549"/>
                  <a:pt x="288971" y="82549"/>
                  <a:pt x="289003" y="82549"/>
                </a:cubicBezTo>
                <a:close/>
                <a:moveTo>
                  <a:pt x="272398" y="0"/>
                </a:moveTo>
                <a:lnTo>
                  <a:pt x="321928" y="0"/>
                </a:lnTo>
                <a:cubicBezTo>
                  <a:pt x="321991" y="-1"/>
                  <a:pt x="322054" y="-1"/>
                  <a:pt x="322117" y="0"/>
                </a:cubicBezTo>
                <a:cubicBezTo>
                  <a:pt x="326650" y="52"/>
                  <a:pt x="330282" y="3769"/>
                  <a:pt x="330230" y="8302"/>
                </a:cubicBezTo>
                <a:lnTo>
                  <a:pt x="330230" y="57737"/>
                </a:lnTo>
                <a:cubicBezTo>
                  <a:pt x="330293" y="58325"/>
                  <a:pt x="330293" y="58917"/>
                  <a:pt x="330230" y="59505"/>
                </a:cubicBezTo>
                <a:cubicBezTo>
                  <a:pt x="329742" y="64064"/>
                  <a:pt x="325650" y="67364"/>
                  <a:pt x="321091" y="66876"/>
                </a:cubicBezTo>
                <a:cubicBezTo>
                  <a:pt x="316532" y="66388"/>
                  <a:pt x="313232" y="62296"/>
                  <a:pt x="313720" y="57737"/>
                </a:cubicBezTo>
                <a:lnTo>
                  <a:pt x="313720" y="28302"/>
                </a:lnTo>
                <a:lnTo>
                  <a:pt x="14087" y="327747"/>
                </a:lnTo>
                <a:cubicBezTo>
                  <a:pt x="12544" y="329315"/>
                  <a:pt x="10437" y="330199"/>
                  <a:pt x="8238" y="330200"/>
                </a:cubicBezTo>
                <a:cubicBezTo>
                  <a:pt x="6071" y="330174"/>
                  <a:pt x="4002" y="329292"/>
                  <a:pt x="2483" y="327747"/>
                </a:cubicBezTo>
                <a:cubicBezTo>
                  <a:pt x="2392" y="327660"/>
                  <a:pt x="2303" y="327571"/>
                  <a:pt x="2216" y="327480"/>
                </a:cubicBezTo>
                <a:cubicBezTo>
                  <a:pt x="-841" y="324276"/>
                  <a:pt x="-722" y="319200"/>
                  <a:pt x="2483" y="316142"/>
                </a:cubicBezTo>
                <a:lnTo>
                  <a:pt x="301927" y="16510"/>
                </a:lnTo>
                <a:lnTo>
                  <a:pt x="272398" y="16510"/>
                </a:lnTo>
                <a:cubicBezTo>
                  <a:pt x="268512" y="16094"/>
                  <a:pt x="265442" y="13024"/>
                  <a:pt x="265026" y="9138"/>
                </a:cubicBezTo>
                <a:cubicBezTo>
                  <a:pt x="264538" y="4579"/>
                  <a:pt x="267838" y="488"/>
                  <a:pt x="272398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6" name="Settings">
            <a:extLst>
              <a:ext uri="{FF2B5EF4-FFF2-40B4-BE49-F238E27FC236}">
                <a16:creationId xmlns:a16="http://schemas.microsoft.com/office/drawing/2014/main" id="{D0698D94-1BCD-5CC1-A6CF-B582135C644B}"/>
              </a:ext>
            </a:extLst>
          </p:cNvPr>
          <p:cNvSpPr>
            <a:spLocks noChangeAspect="1"/>
          </p:cNvSpPr>
          <p:nvPr/>
        </p:nvSpPr>
        <p:spPr>
          <a:xfrm>
            <a:off x="1197176" y="1592994"/>
            <a:ext cx="290662" cy="290662"/>
          </a:xfrm>
          <a:custGeom>
            <a:avLst/>
            <a:gdLst>
              <a:gd name="connsiteX0" fmla="*/ 165101 w 330200"/>
              <a:gd name="connsiteY0" fmla="*/ 99060 h 330200"/>
              <a:gd name="connsiteX1" fmla="*/ 99060 w 330200"/>
              <a:gd name="connsiteY1" fmla="*/ 165101 h 330200"/>
              <a:gd name="connsiteX2" fmla="*/ 165101 w 330200"/>
              <a:gd name="connsiteY2" fmla="*/ 231141 h 330200"/>
              <a:gd name="connsiteX3" fmla="*/ 231141 w 330200"/>
              <a:gd name="connsiteY3" fmla="*/ 165101 h 330200"/>
              <a:gd name="connsiteX4" fmla="*/ 165101 w 330200"/>
              <a:gd name="connsiteY4" fmla="*/ 99060 h 330200"/>
              <a:gd name="connsiteX5" fmla="*/ 165101 w 330200"/>
              <a:gd name="connsiteY5" fmla="*/ 82550 h 330200"/>
              <a:gd name="connsiteX6" fmla="*/ 247651 w 330200"/>
              <a:gd name="connsiteY6" fmla="*/ 165101 h 330200"/>
              <a:gd name="connsiteX7" fmla="*/ 165101 w 330200"/>
              <a:gd name="connsiteY7" fmla="*/ 247651 h 330200"/>
              <a:gd name="connsiteX8" fmla="*/ 82550 w 330200"/>
              <a:gd name="connsiteY8" fmla="*/ 165101 h 330200"/>
              <a:gd name="connsiteX9" fmla="*/ 165101 w 330200"/>
              <a:gd name="connsiteY9" fmla="*/ 82550 h 330200"/>
              <a:gd name="connsiteX10" fmla="*/ 148590 w 330200"/>
              <a:gd name="connsiteY10" fmla="*/ 16510 h 330200"/>
              <a:gd name="connsiteX11" fmla="*/ 148590 w 330200"/>
              <a:gd name="connsiteY11" fmla="*/ 50851 h 330200"/>
              <a:gd name="connsiteX12" fmla="*/ 95947 w 330200"/>
              <a:gd name="connsiteY12" fmla="*/ 72644 h 330200"/>
              <a:gd name="connsiteX13" fmla="*/ 71701 w 330200"/>
              <a:gd name="connsiteY13" fmla="*/ 48398 h 330200"/>
              <a:gd name="connsiteX14" fmla="*/ 48398 w 330200"/>
              <a:gd name="connsiteY14" fmla="*/ 71701 h 330200"/>
              <a:gd name="connsiteX15" fmla="*/ 72644 w 330200"/>
              <a:gd name="connsiteY15" fmla="*/ 95947 h 330200"/>
              <a:gd name="connsiteX16" fmla="*/ 50851 w 330200"/>
              <a:gd name="connsiteY16" fmla="*/ 148590 h 330200"/>
              <a:gd name="connsiteX17" fmla="*/ 16510 w 330200"/>
              <a:gd name="connsiteY17" fmla="*/ 148590 h 330200"/>
              <a:gd name="connsiteX18" fmla="*/ 16510 w 330200"/>
              <a:gd name="connsiteY18" fmla="*/ 181610 h 330200"/>
              <a:gd name="connsiteX19" fmla="*/ 50851 w 330200"/>
              <a:gd name="connsiteY19" fmla="*/ 181610 h 330200"/>
              <a:gd name="connsiteX20" fmla="*/ 72644 w 330200"/>
              <a:gd name="connsiteY20" fmla="*/ 234253 h 330200"/>
              <a:gd name="connsiteX21" fmla="*/ 48398 w 330200"/>
              <a:gd name="connsiteY21" fmla="*/ 258499 h 330200"/>
              <a:gd name="connsiteX22" fmla="*/ 71701 w 330200"/>
              <a:gd name="connsiteY22" fmla="*/ 281802 h 330200"/>
              <a:gd name="connsiteX23" fmla="*/ 95947 w 330200"/>
              <a:gd name="connsiteY23" fmla="*/ 257556 h 330200"/>
              <a:gd name="connsiteX24" fmla="*/ 148590 w 330200"/>
              <a:gd name="connsiteY24" fmla="*/ 279349 h 330200"/>
              <a:gd name="connsiteX25" fmla="*/ 148590 w 330200"/>
              <a:gd name="connsiteY25" fmla="*/ 313690 h 330200"/>
              <a:gd name="connsiteX26" fmla="*/ 181610 w 330200"/>
              <a:gd name="connsiteY26" fmla="*/ 313690 h 330200"/>
              <a:gd name="connsiteX27" fmla="*/ 181610 w 330200"/>
              <a:gd name="connsiteY27" fmla="*/ 279349 h 330200"/>
              <a:gd name="connsiteX28" fmla="*/ 234253 w 330200"/>
              <a:gd name="connsiteY28" fmla="*/ 257556 h 330200"/>
              <a:gd name="connsiteX29" fmla="*/ 258499 w 330200"/>
              <a:gd name="connsiteY29" fmla="*/ 281802 h 330200"/>
              <a:gd name="connsiteX30" fmla="*/ 281802 w 330200"/>
              <a:gd name="connsiteY30" fmla="*/ 258499 h 330200"/>
              <a:gd name="connsiteX31" fmla="*/ 257556 w 330200"/>
              <a:gd name="connsiteY31" fmla="*/ 234253 h 330200"/>
              <a:gd name="connsiteX32" fmla="*/ 279349 w 330200"/>
              <a:gd name="connsiteY32" fmla="*/ 181610 h 330200"/>
              <a:gd name="connsiteX33" fmla="*/ 313690 w 330200"/>
              <a:gd name="connsiteY33" fmla="*/ 181610 h 330200"/>
              <a:gd name="connsiteX34" fmla="*/ 313690 w 330200"/>
              <a:gd name="connsiteY34" fmla="*/ 148590 h 330200"/>
              <a:gd name="connsiteX35" fmla="*/ 279349 w 330200"/>
              <a:gd name="connsiteY35" fmla="*/ 148590 h 330200"/>
              <a:gd name="connsiteX36" fmla="*/ 257556 w 330200"/>
              <a:gd name="connsiteY36" fmla="*/ 95947 h 330200"/>
              <a:gd name="connsiteX37" fmla="*/ 281802 w 330200"/>
              <a:gd name="connsiteY37" fmla="*/ 71701 h 330200"/>
              <a:gd name="connsiteX38" fmla="*/ 258499 w 330200"/>
              <a:gd name="connsiteY38" fmla="*/ 48398 h 330200"/>
              <a:gd name="connsiteX39" fmla="*/ 234253 w 330200"/>
              <a:gd name="connsiteY39" fmla="*/ 72644 h 330200"/>
              <a:gd name="connsiteX40" fmla="*/ 181610 w 330200"/>
              <a:gd name="connsiteY40" fmla="*/ 50851 h 330200"/>
              <a:gd name="connsiteX41" fmla="*/ 181610 w 330200"/>
              <a:gd name="connsiteY41" fmla="*/ 16510 h 330200"/>
              <a:gd name="connsiteX42" fmla="*/ 148590 w 330200"/>
              <a:gd name="connsiteY42" fmla="*/ 0 h 330200"/>
              <a:gd name="connsiteX43" fmla="*/ 181610 w 330200"/>
              <a:gd name="connsiteY43" fmla="*/ 0 h 330200"/>
              <a:gd name="connsiteX44" fmla="*/ 198120 w 330200"/>
              <a:gd name="connsiteY44" fmla="*/ 16510 h 330200"/>
              <a:gd name="connsiteX45" fmla="*/ 198120 w 330200"/>
              <a:gd name="connsiteY45" fmla="*/ 37737 h 330200"/>
              <a:gd name="connsiteX46" fmla="*/ 232083 w 330200"/>
              <a:gd name="connsiteY46" fmla="*/ 51417 h 330200"/>
              <a:gd name="connsiteX47" fmla="*/ 246801 w 330200"/>
              <a:gd name="connsiteY47" fmla="*/ 36699 h 330200"/>
              <a:gd name="connsiteX48" fmla="*/ 270198 w 330200"/>
              <a:gd name="connsiteY48" fmla="*/ 36699 h 330200"/>
              <a:gd name="connsiteX49" fmla="*/ 293123 w 330200"/>
              <a:gd name="connsiteY49" fmla="*/ 60002 h 330200"/>
              <a:gd name="connsiteX50" fmla="*/ 293306 w 330200"/>
              <a:gd name="connsiteY50" fmla="*/ 60185 h 330200"/>
              <a:gd name="connsiteX51" fmla="*/ 293123 w 330200"/>
              <a:gd name="connsiteY51" fmla="*/ 83399 h 330200"/>
              <a:gd name="connsiteX52" fmla="*/ 278406 w 330200"/>
              <a:gd name="connsiteY52" fmla="*/ 98117 h 330200"/>
              <a:gd name="connsiteX53" fmla="*/ 292463 w 330200"/>
              <a:gd name="connsiteY53" fmla="*/ 132080 h 330200"/>
              <a:gd name="connsiteX54" fmla="*/ 313690 w 330200"/>
              <a:gd name="connsiteY54" fmla="*/ 132080 h 330200"/>
              <a:gd name="connsiteX55" fmla="*/ 330200 w 330200"/>
              <a:gd name="connsiteY55" fmla="*/ 148590 h 330200"/>
              <a:gd name="connsiteX56" fmla="*/ 330200 w 330200"/>
              <a:gd name="connsiteY56" fmla="*/ 181610 h 330200"/>
              <a:gd name="connsiteX57" fmla="*/ 330196 w 330200"/>
              <a:gd name="connsiteY57" fmla="*/ 181992 h 330200"/>
              <a:gd name="connsiteX58" fmla="*/ 313313 w 330200"/>
              <a:gd name="connsiteY58" fmla="*/ 198120 h 330200"/>
              <a:gd name="connsiteX59" fmla="*/ 292463 w 330200"/>
              <a:gd name="connsiteY59" fmla="*/ 198120 h 330200"/>
              <a:gd name="connsiteX60" fmla="*/ 278783 w 330200"/>
              <a:gd name="connsiteY60" fmla="*/ 232083 h 330200"/>
              <a:gd name="connsiteX61" fmla="*/ 293501 w 330200"/>
              <a:gd name="connsiteY61" fmla="*/ 246424 h 330200"/>
              <a:gd name="connsiteX62" fmla="*/ 293683 w 330200"/>
              <a:gd name="connsiteY62" fmla="*/ 246606 h 330200"/>
              <a:gd name="connsiteX63" fmla="*/ 293501 w 330200"/>
              <a:gd name="connsiteY63" fmla="*/ 269821 h 330200"/>
              <a:gd name="connsiteX64" fmla="*/ 270198 w 330200"/>
              <a:gd name="connsiteY64" fmla="*/ 293123 h 330200"/>
              <a:gd name="connsiteX65" fmla="*/ 246801 w 330200"/>
              <a:gd name="connsiteY65" fmla="*/ 293123 h 330200"/>
              <a:gd name="connsiteX66" fmla="*/ 232083 w 330200"/>
              <a:gd name="connsiteY66" fmla="*/ 278406 h 330200"/>
              <a:gd name="connsiteX67" fmla="*/ 198120 w 330200"/>
              <a:gd name="connsiteY67" fmla="*/ 292463 h 330200"/>
              <a:gd name="connsiteX68" fmla="*/ 198120 w 330200"/>
              <a:gd name="connsiteY68" fmla="*/ 313690 h 330200"/>
              <a:gd name="connsiteX69" fmla="*/ 181610 w 330200"/>
              <a:gd name="connsiteY69" fmla="*/ 330200 h 330200"/>
              <a:gd name="connsiteX70" fmla="*/ 148590 w 330200"/>
              <a:gd name="connsiteY70" fmla="*/ 330200 h 330200"/>
              <a:gd name="connsiteX71" fmla="*/ 148208 w 330200"/>
              <a:gd name="connsiteY71" fmla="*/ 330196 h 330200"/>
              <a:gd name="connsiteX72" fmla="*/ 132080 w 330200"/>
              <a:gd name="connsiteY72" fmla="*/ 313313 h 330200"/>
              <a:gd name="connsiteX73" fmla="*/ 132080 w 330200"/>
              <a:gd name="connsiteY73" fmla="*/ 292463 h 330200"/>
              <a:gd name="connsiteX74" fmla="*/ 98117 w 330200"/>
              <a:gd name="connsiteY74" fmla="*/ 278783 h 330200"/>
              <a:gd name="connsiteX75" fmla="*/ 83399 w 330200"/>
              <a:gd name="connsiteY75" fmla="*/ 293501 h 330200"/>
              <a:gd name="connsiteX76" fmla="*/ 60002 w 330200"/>
              <a:gd name="connsiteY76" fmla="*/ 293501 h 330200"/>
              <a:gd name="connsiteX77" fmla="*/ 36699 w 330200"/>
              <a:gd name="connsiteY77" fmla="*/ 270198 h 330200"/>
              <a:gd name="connsiteX78" fmla="*/ 36517 w 330200"/>
              <a:gd name="connsiteY78" fmla="*/ 270015 h 330200"/>
              <a:gd name="connsiteX79" fmla="*/ 36699 w 330200"/>
              <a:gd name="connsiteY79" fmla="*/ 246801 h 330200"/>
              <a:gd name="connsiteX80" fmla="*/ 51794 w 330200"/>
              <a:gd name="connsiteY80" fmla="*/ 232083 h 330200"/>
              <a:gd name="connsiteX81" fmla="*/ 37737 w 330200"/>
              <a:gd name="connsiteY81" fmla="*/ 198120 h 330200"/>
              <a:gd name="connsiteX82" fmla="*/ 16510 w 330200"/>
              <a:gd name="connsiteY82" fmla="*/ 198120 h 330200"/>
              <a:gd name="connsiteX83" fmla="*/ 0 w 330200"/>
              <a:gd name="connsiteY83" fmla="*/ 181610 h 330200"/>
              <a:gd name="connsiteX84" fmla="*/ 0 w 330200"/>
              <a:gd name="connsiteY84" fmla="*/ 148590 h 330200"/>
              <a:gd name="connsiteX85" fmla="*/ 16510 w 330200"/>
              <a:gd name="connsiteY85" fmla="*/ 132080 h 330200"/>
              <a:gd name="connsiteX86" fmla="*/ 37737 w 330200"/>
              <a:gd name="connsiteY86" fmla="*/ 132080 h 330200"/>
              <a:gd name="connsiteX87" fmla="*/ 51417 w 330200"/>
              <a:gd name="connsiteY87" fmla="*/ 98117 h 330200"/>
              <a:gd name="connsiteX88" fmla="*/ 36699 w 330200"/>
              <a:gd name="connsiteY88" fmla="*/ 83399 h 330200"/>
              <a:gd name="connsiteX89" fmla="*/ 36517 w 330200"/>
              <a:gd name="connsiteY89" fmla="*/ 83217 h 330200"/>
              <a:gd name="connsiteX90" fmla="*/ 36699 w 330200"/>
              <a:gd name="connsiteY90" fmla="*/ 60002 h 330200"/>
              <a:gd name="connsiteX91" fmla="*/ 60002 w 330200"/>
              <a:gd name="connsiteY91" fmla="*/ 36699 h 330200"/>
              <a:gd name="connsiteX92" fmla="*/ 83399 w 330200"/>
              <a:gd name="connsiteY92" fmla="*/ 36699 h 330200"/>
              <a:gd name="connsiteX93" fmla="*/ 98117 w 330200"/>
              <a:gd name="connsiteY93" fmla="*/ 51794 h 330200"/>
              <a:gd name="connsiteX94" fmla="*/ 132080 w 330200"/>
              <a:gd name="connsiteY94" fmla="*/ 37737 h 330200"/>
              <a:gd name="connsiteX95" fmla="*/ 132080 w 330200"/>
              <a:gd name="connsiteY95" fmla="*/ 16510 h 330200"/>
              <a:gd name="connsiteX96" fmla="*/ 148590 w 330200"/>
              <a:gd name="connsiteY9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330200" h="330200">
                <a:moveTo>
                  <a:pt x="165101" y="99060"/>
                </a:moveTo>
                <a:cubicBezTo>
                  <a:pt x="128627" y="99060"/>
                  <a:pt x="99060" y="128627"/>
                  <a:pt x="99060" y="165101"/>
                </a:cubicBezTo>
                <a:cubicBezTo>
                  <a:pt x="99060" y="201574"/>
                  <a:pt x="128627" y="231141"/>
                  <a:pt x="165101" y="231141"/>
                </a:cubicBezTo>
                <a:cubicBezTo>
                  <a:pt x="201574" y="231141"/>
                  <a:pt x="231141" y="201574"/>
                  <a:pt x="231141" y="165101"/>
                </a:cubicBezTo>
                <a:cubicBezTo>
                  <a:pt x="231141" y="128627"/>
                  <a:pt x="201574" y="99060"/>
                  <a:pt x="165101" y="99060"/>
                </a:cubicBezTo>
                <a:close/>
                <a:moveTo>
                  <a:pt x="165101" y="82550"/>
                </a:moveTo>
                <a:cubicBezTo>
                  <a:pt x="210692" y="82550"/>
                  <a:pt x="247651" y="119509"/>
                  <a:pt x="247651" y="165101"/>
                </a:cubicBezTo>
                <a:cubicBezTo>
                  <a:pt x="247651" y="210692"/>
                  <a:pt x="210692" y="247651"/>
                  <a:pt x="165101" y="247651"/>
                </a:cubicBezTo>
                <a:cubicBezTo>
                  <a:pt x="119509" y="247651"/>
                  <a:pt x="82550" y="210692"/>
                  <a:pt x="82550" y="165101"/>
                </a:cubicBezTo>
                <a:cubicBezTo>
                  <a:pt x="82550" y="119509"/>
                  <a:pt x="119509" y="82550"/>
                  <a:pt x="165101" y="82550"/>
                </a:cubicBezTo>
                <a:close/>
                <a:moveTo>
                  <a:pt x="148590" y="16510"/>
                </a:moveTo>
                <a:lnTo>
                  <a:pt x="148590" y="50851"/>
                </a:lnTo>
                <a:cubicBezTo>
                  <a:pt x="129498" y="53608"/>
                  <a:pt x="111401" y="61100"/>
                  <a:pt x="95947" y="72644"/>
                </a:cubicBezTo>
                <a:lnTo>
                  <a:pt x="71701" y="48398"/>
                </a:lnTo>
                <a:lnTo>
                  <a:pt x="48398" y="71701"/>
                </a:lnTo>
                <a:lnTo>
                  <a:pt x="72644" y="95947"/>
                </a:lnTo>
                <a:cubicBezTo>
                  <a:pt x="61100" y="111401"/>
                  <a:pt x="53608" y="129498"/>
                  <a:pt x="50851" y="148590"/>
                </a:cubicBezTo>
                <a:lnTo>
                  <a:pt x="16510" y="148590"/>
                </a:lnTo>
                <a:lnTo>
                  <a:pt x="16510" y="181610"/>
                </a:lnTo>
                <a:lnTo>
                  <a:pt x="50851" y="181610"/>
                </a:lnTo>
                <a:cubicBezTo>
                  <a:pt x="53608" y="200702"/>
                  <a:pt x="61100" y="218799"/>
                  <a:pt x="72644" y="234253"/>
                </a:cubicBezTo>
                <a:lnTo>
                  <a:pt x="48398" y="258499"/>
                </a:lnTo>
                <a:lnTo>
                  <a:pt x="71701" y="281802"/>
                </a:lnTo>
                <a:lnTo>
                  <a:pt x="95947" y="257556"/>
                </a:lnTo>
                <a:cubicBezTo>
                  <a:pt x="111401" y="269100"/>
                  <a:pt x="129498" y="276592"/>
                  <a:pt x="148590" y="279349"/>
                </a:cubicBezTo>
                <a:lnTo>
                  <a:pt x="148590" y="313690"/>
                </a:lnTo>
                <a:lnTo>
                  <a:pt x="181610" y="313690"/>
                </a:lnTo>
                <a:lnTo>
                  <a:pt x="181610" y="279349"/>
                </a:lnTo>
                <a:cubicBezTo>
                  <a:pt x="200702" y="276592"/>
                  <a:pt x="218799" y="269100"/>
                  <a:pt x="234253" y="257556"/>
                </a:cubicBezTo>
                <a:lnTo>
                  <a:pt x="258499" y="281802"/>
                </a:lnTo>
                <a:lnTo>
                  <a:pt x="281802" y="258499"/>
                </a:lnTo>
                <a:lnTo>
                  <a:pt x="257556" y="234253"/>
                </a:lnTo>
                <a:cubicBezTo>
                  <a:pt x="269100" y="218799"/>
                  <a:pt x="276592" y="200702"/>
                  <a:pt x="279349" y="181610"/>
                </a:cubicBezTo>
                <a:lnTo>
                  <a:pt x="313690" y="181610"/>
                </a:lnTo>
                <a:lnTo>
                  <a:pt x="313690" y="148590"/>
                </a:lnTo>
                <a:lnTo>
                  <a:pt x="279349" y="148590"/>
                </a:lnTo>
                <a:cubicBezTo>
                  <a:pt x="276592" y="129498"/>
                  <a:pt x="269100" y="111401"/>
                  <a:pt x="257556" y="95947"/>
                </a:cubicBezTo>
                <a:lnTo>
                  <a:pt x="281802" y="71701"/>
                </a:lnTo>
                <a:lnTo>
                  <a:pt x="258499" y="48398"/>
                </a:lnTo>
                <a:lnTo>
                  <a:pt x="234253" y="72644"/>
                </a:lnTo>
                <a:cubicBezTo>
                  <a:pt x="218799" y="61100"/>
                  <a:pt x="200702" y="53608"/>
                  <a:pt x="181610" y="50851"/>
                </a:cubicBezTo>
                <a:lnTo>
                  <a:pt x="181610" y="16510"/>
                </a:lnTo>
                <a:close/>
                <a:moveTo>
                  <a:pt x="148590" y="0"/>
                </a:moveTo>
                <a:lnTo>
                  <a:pt x="181610" y="0"/>
                </a:lnTo>
                <a:cubicBezTo>
                  <a:pt x="190728" y="0"/>
                  <a:pt x="198120" y="7392"/>
                  <a:pt x="198120" y="16510"/>
                </a:cubicBezTo>
                <a:lnTo>
                  <a:pt x="198120" y="37737"/>
                </a:lnTo>
                <a:cubicBezTo>
                  <a:pt x="210028" y="40678"/>
                  <a:pt x="221462" y="45283"/>
                  <a:pt x="232083" y="51417"/>
                </a:cubicBezTo>
                <a:lnTo>
                  <a:pt x="246801" y="36699"/>
                </a:lnTo>
                <a:cubicBezTo>
                  <a:pt x="253275" y="30271"/>
                  <a:pt x="263723" y="30271"/>
                  <a:pt x="270198" y="36699"/>
                </a:cubicBezTo>
                <a:lnTo>
                  <a:pt x="293123" y="60002"/>
                </a:lnTo>
                <a:cubicBezTo>
                  <a:pt x="293185" y="60062"/>
                  <a:pt x="293245" y="60123"/>
                  <a:pt x="293306" y="60185"/>
                </a:cubicBezTo>
                <a:cubicBezTo>
                  <a:pt x="299666" y="66645"/>
                  <a:pt x="299584" y="77039"/>
                  <a:pt x="293123" y="83399"/>
                </a:cubicBezTo>
                <a:lnTo>
                  <a:pt x="278406" y="98117"/>
                </a:lnTo>
                <a:cubicBezTo>
                  <a:pt x="284671" y="108718"/>
                  <a:pt x="289403" y="120152"/>
                  <a:pt x="292463" y="132080"/>
                </a:cubicBezTo>
                <a:lnTo>
                  <a:pt x="313690" y="132080"/>
                </a:lnTo>
                <a:cubicBezTo>
                  <a:pt x="322808" y="132080"/>
                  <a:pt x="330200" y="139472"/>
                  <a:pt x="330200" y="148590"/>
                </a:cubicBezTo>
                <a:lnTo>
                  <a:pt x="330200" y="181610"/>
                </a:lnTo>
                <a:cubicBezTo>
                  <a:pt x="330200" y="181737"/>
                  <a:pt x="330199" y="181864"/>
                  <a:pt x="330196" y="181992"/>
                </a:cubicBezTo>
                <a:cubicBezTo>
                  <a:pt x="329987" y="191108"/>
                  <a:pt x="322428" y="198328"/>
                  <a:pt x="313313" y="198120"/>
                </a:cubicBezTo>
                <a:lnTo>
                  <a:pt x="292463" y="198120"/>
                </a:lnTo>
                <a:cubicBezTo>
                  <a:pt x="289522" y="210028"/>
                  <a:pt x="284917" y="221462"/>
                  <a:pt x="278783" y="232083"/>
                </a:cubicBezTo>
                <a:lnTo>
                  <a:pt x="293501" y="246424"/>
                </a:lnTo>
                <a:cubicBezTo>
                  <a:pt x="293562" y="246484"/>
                  <a:pt x="293623" y="246545"/>
                  <a:pt x="293683" y="246606"/>
                </a:cubicBezTo>
                <a:cubicBezTo>
                  <a:pt x="300043" y="253067"/>
                  <a:pt x="299962" y="263460"/>
                  <a:pt x="293501" y="269821"/>
                </a:cubicBezTo>
                <a:lnTo>
                  <a:pt x="270198" y="293123"/>
                </a:lnTo>
                <a:cubicBezTo>
                  <a:pt x="263723" y="299551"/>
                  <a:pt x="253275" y="299551"/>
                  <a:pt x="246801" y="293123"/>
                </a:cubicBezTo>
                <a:lnTo>
                  <a:pt x="232083" y="278406"/>
                </a:lnTo>
                <a:cubicBezTo>
                  <a:pt x="221482" y="284671"/>
                  <a:pt x="210048" y="289403"/>
                  <a:pt x="198120" y="292463"/>
                </a:cubicBezTo>
                <a:lnTo>
                  <a:pt x="198120" y="313690"/>
                </a:lnTo>
                <a:cubicBezTo>
                  <a:pt x="198120" y="322808"/>
                  <a:pt x="190728" y="330200"/>
                  <a:pt x="181610" y="330200"/>
                </a:cubicBezTo>
                <a:lnTo>
                  <a:pt x="148590" y="330200"/>
                </a:lnTo>
                <a:cubicBezTo>
                  <a:pt x="148463" y="330200"/>
                  <a:pt x="148336" y="330199"/>
                  <a:pt x="148208" y="330196"/>
                </a:cubicBezTo>
                <a:cubicBezTo>
                  <a:pt x="139092" y="329987"/>
                  <a:pt x="131872" y="322428"/>
                  <a:pt x="132080" y="313313"/>
                </a:cubicBezTo>
                <a:lnTo>
                  <a:pt x="132080" y="292463"/>
                </a:lnTo>
                <a:cubicBezTo>
                  <a:pt x="120172" y="289522"/>
                  <a:pt x="108738" y="284917"/>
                  <a:pt x="98117" y="278783"/>
                </a:cubicBezTo>
                <a:lnTo>
                  <a:pt x="83399" y="293501"/>
                </a:lnTo>
                <a:cubicBezTo>
                  <a:pt x="76925" y="299929"/>
                  <a:pt x="66477" y="299929"/>
                  <a:pt x="60002" y="293501"/>
                </a:cubicBezTo>
                <a:lnTo>
                  <a:pt x="36699" y="270198"/>
                </a:lnTo>
                <a:cubicBezTo>
                  <a:pt x="36638" y="270138"/>
                  <a:pt x="36577" y="270077"/>
                  <a:pt x="36517" y="270015"/>
                </a:cubicBezTo>
                <a:cubicBezTo>
                  <a:pt x="30157" y="263555"/>
                  <a:pt x="30238" y="253161"/>
                  <a:pt x="36699" y="246801"/>
                </a:cubicBezTo>
                <a:lnTo>
                  <a:pt x="51794" y="232083"/>
                </a:lnTo>
                <a:cubicBezTo>
                  <a:pt x="45529" y="221482"/>
                  <a:pt x="40797" y="210048"/>
                  <a:pt x="37737" y="198120"/>
                </a:cubicBezTo>
                <a:lnTo>
                  <a:pt x="16510" y="198120"/>
                </a:lnTo>
                <a:cubicBezTo>
                  <a:pt x="7392" y="198120"/>
                  <a:pt x="0" y="190728"/>
                  <a:pt x="0" y="181610"/>
                </a:cubicBezTo>
                <a:lnTo>
                  <a:pt x="0" y="148590"/>
                </a:lnTo>
                <a:cubicBezTo>
                  <a:pt x="0" y="139472"/>
                  <a:pt x="7392" y="132080"/>
                  <a:pt x="16510" y="132080"/>
                </a:cubicBezTo>
                <a:lnTo>
                  <a:pt x="37737" y="132080"/>
                </a:lnTo>
                <a:cubicBezTo>
                  <a:pt x="40678" y="120172"/>
                  <a:pt x="45283" y="108738"/>
                  <a:pt x="51417" y="98117"/>
                </a:cubicBezTo>
                <a:lnTo>
                  <a:pt x="36699" y="83399"/>
                </a:lnTo>
                <a:cubicBezTo>
                  <a:pt x="36638" y="83339"/>
                  <a:pt x="36577" y="83278"/>
                  <a:pt x="36517" y="83217"/>
                </a:cubicBezTo>
                <a:cubicBezTo>
                  <a:pt x="30157" y="76756"/>
                  <a:pt x="30238" y="66362"/>
                  <a:pt x="36699" y="60002"/>
                </a:cubicBezTo>
                <a:lnTo>
                  <a:pt x="60002" y="36699"/>
                </a:lnTo>
                <a:cubicBezTo>
                  <a:pt x="66477" y="30271"/>
                  <a:pt x="76925" y="30271"/>
                  <a:pt x="83399" y="36699"/>
                </a:cubicBezTo>
                <a:lnTo>
                  <a:pt x="98117" y="51794"/>
                </a:lnTo>
                <a:cubicBezTo>
                  <a:pt x="108718" y="45529"/>
                  <a:pt x="120152" y="40797"/>
                  <a:pt x="132080" y="37737"/>
                </a:cubicBezTo>
                <a:lnTo>
                  <a:pt x="132080" y="16510"/>
                </a:lnTo>
                <a:cubicBezTo>
                  <a:pt x="132080" y="7392"/>
                  <a:pt x="139472" y="0"/>
                  <a:pt x="14859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Touch">
            <a:extLst>
              <a:ext uri="{FF2B5EF4-FFF2-40B4-BE49-F238E27FC236}">
                <a16:creationId xmlns:a16="http://schemas.microsoft.com/office/drawing/2014/main" id="{4CA1B4E9-5AA0-253C-0E8F-7B88C5ABDFC8}"/>
              </a:ext>
            </a:extLst>
          </p:cNvPr>
          <p:cNvSpPr>
            <a:spLocks noChangeAspect="1"/>
          </p:cNvSpPr>
          <p:nvPr/>
        </p:nvSpPr>
        <p:spPr>
          <a:xfrm>
            <a:off x="2539878" y="2332699"/>
            <a:ext cx="290178" cy="290178"/>
          </a:xfrm>
          <a:custGeom>
            <a:avLst/>
            <a:gdLst>
              <a:gd name="connsiteX0" fmla="*/ 297192 w 330200"/>
              <a:gd name="connsiteY0" fmla="*/ 132174 h 330200"/>
              <a:gd name="connsiteX1" fmla="*/ 278795 w 330200"/>
              <a:gd name="connsiteY1" fmla="*/ 137741 h 330200"/>
              <a:gd name="connsiteX2" fmla="*/ 247662 w 330200"/>
              <a:gd name="connsiteY2" fmla="*/ 115759 h 330200"/>
              <a:gd name="connsiteX3" fmla="*/ 229265 w 330200"/>
              <a:gd name="connsiteY3" fmla="*/ 121325 h 330200"/>
              <a:gd name="connsiteX4" fmla="*/ 198132 w 330200"/>
              <a:gd name="connsiteY4" fmla="*/ 98777 h 330200"/>
              <a:gd name="connsiteX5" fmla="*/ 181622 w 330200"/>
              <a:gd name="connsiteY5" fmla="*/ 103211 h 330200"/>
              <a:gd name="connsiteX6" fmla="*/ 181622 w 330200"/>
              <a:gd name="connsiteY6" fmla="*/ 33020 h 330200"/>
              <a:gd name="connsiteX7" fmla="*/ 148602 w 330200"/>
              <a:gd name="connsiteY7" fmla="*/ 0 h 330200"/>
              <a:gd name="connsiteX8" fmla="*/ 115582 w 330200"/>
              <a:gd name="connsiteY8" fmla="*/ 33020 h 330200"/>
              <a:gd name="connsiteX9" fmla="*/ 115582 w 330200"/>
              <a:gd name="connsiteY9" fmla="*/ 205667 h 330200"/>
              <a:gd name="connsiteX10" fmla="*/ 63411 w 330200"/>
              <a:gd name="connsiteY10" fmla="*/ 153685 h 330200"/>
              <a:gd name="connsiteX11" fmla="*/ 37183 w 330200"/>
              <a:gd name="connsiteY11" fmla="*/ 142835 h 330200"/>
              <a:gd name="connsiteX12" fmla="*/ 10862 w 330200"/>
              <a:gd name="connsiteY12" fmla="*/ 153685 h 330200"/>
              <a:gd name="connsiteX13" fmla="*/ 10802 w 330200"/>
              <a:gd name="connsiteY13" fmla="*/ 205986 h 330200"/>
              <a:gd name="connsiteX14" fmla="*/ 10862 w 330200"/>
              <a:gd name="connsiteY14" fmla="*/ 206045 h 330200"/>
              <a:gd name="connsiteX15" fmla="*/ 94355 w 330200"/>
              <a:gd name="connsiteY15" fmla="*/ 289255 h 330200"/>
              <a:gd name="connsiteX16" fmla="*/ 202378 w 330200"/>
              <a:gd name="connsiteY16" fmla="*/ 330294 h 330200"/>
              <a:gd name="connsiteX17" fmla="*/ 222850 w 330200"/>
              <a:gd name="connsiteY17" fmla="*/ 329162 h 330200"/>
              <a:gd name="connsiteX18" fmla="*/ 223510 w 330200"/>
              <a:gd name="connsiteY18" fmla="*/ 329162 h 330200"/>
              <a:gd name="connsiteX19" fmla="*/ 330212 w 330200"/>
              <a:gd name="connsiteY19" fmla="*/ 222177 h 330200"/>
              <a:gd name="connsiteX20" fmla="*/ 330212 w 330200"/>
              <a:gd name="connsiteY20" fmla="*/ 164628 h 330200"/>
              <a:gd name="connsiteX21" fmla="*/ 297192 w 330200"/>
              <a:gd name="connsiteY21" fmla="*/ 132174 h 330200"/>
              <a:gd name="connsiteX22" fmla="*/ 313702 w 330200"/>
              <a:gd name="connsiteY22" fmla="*/ 222649 h 330200"/>
              <a:gd name="connsiteX23" fmla="*/ 222850 w 330200"/>
              <a:gd name="connsiteY23" fmla="*/ 313124 h 330200"/>
              <a:gd name="connsiteX24" fmla="*/ 202378 w 330200"/>
              <a:gd name="connsiteY24" fmla="*/ 314350 h 330200"/>
              <a:gd name="connsiteX25" fmla="*/ 106148 w 330200"/>
              <a:gd name="connsiteY25" fmla="*/ 278123 h 330200"/>
              <a:gd name="connsiteX26" fmla="*/ 22560 w 330200"/>
              <a:gd name="connsiteY26" fmla="*/ 194441 h 330200"/>
              <a:gd name="connsiteX27" fmla="*/ 22560 w 330200"/>
              <a:gd name="connsiteY27" fmla="*/ 165289 h 330200"/>
              <a:gd name="connsiteX28" fmla="*/ 37183 w 330200"/>
              <a:gd name="connsiteY28" fmla="*/ 159251 h 330200"/>
              <a:gd name="connsiteX29" fmla="*/ 51712 w 330200"/>
              <a:gd name="connsiteY29" fmla="*/ 165289 h 330200"/>
              <a:gd name="connsiteX30" fmla="*/ 132092 w 330200"/>
              <a:gd name="connsiteY30" fmla="*/ 245386 h 330200"/>
              <a:gd name="connsiteX31" fmla="*/ 132092 w 330200"/>
              <a:gd name="connsiteY31" fmla="*/ 33020 h 330200"/>
              <a:gd name="connsiteX32" fmla="*/ 148602 w 330200"/>
              <a:gd name="connsiteY32" fmla="*/ 16510 h 330200"/>
              <a:gd name="connsiteX33" fmla="*/ 165112 w 330200"/>
              <a:gd name="connsiteY33" fmla="*/ 33020 h 330200"/>
              <a:gd name="connsiteX34" fmla="*/ 165112 w 330200"/>
              <a:gd name="connsiteY34" fmla="*/ 165100 h 330200"/>
              <a:gd name="connsiteX35" fmla="*/ 181622 w 330200"/>
              <a:gd name="connsiteY35" fmla="*/ 165100 h 330200"/>
              <a:gd name="connsiteX36" fmla="*/ 181622 w 330200"/>
              <a:gd name="connsiteY36" fmla="*/ 132174 h 330200"/>
              <a:gd name="connsiteX37" fmla="*/ 198132 w 330200"/>
              <a:gd name="connsiteY37" fmla="*/ 115664 h 330200"/>
              <a:gd name="connsiteX38" fmla="*/ 214642 w 330200"/>
              <a:gd name="connsiteY38" fmla="*/ 132174 h 330200"/>
              <a:gd name="connsiteX39" fmla="*/ 214642 w 330200"/>
              <a:gd name="connsiteY39" fmla="*/ 182176 h 330200"/>
              <a:gd name="connsiteX40" fmla="*/ 231152 w 330200"/>
              <a:gd name="connsiteY40" fmla="*/ 182176 h 330200"/>
              <a:gd name="connsiteX41" fmla="*/ 231152 w 330200"/>
              <a:gd name="connsiteY41" fmla="*/ 148118 h 330200"/>
              <a:gd name="connsiteX42" fmla="*/ 247662 w 330200"/>
              <a:gd name="connsiteY42" fmla="*/ 131608 h 330200"/>
              <a:gd name="connsiteX43" fmla="*/ 264172 w 330200"/>
              <a:gd name="connsiteY43" fmla="*/ 148118 h 330200"/>
              <a:gd name="connsiteX44" fmla="*/ 264172 w 330200"/>
              <a:gd name="connsiteY44" fmla="*/ 198214 h 330200"/>
              <a:gd name="connsiteX45" fmla="*/ 280682 w 330200"/>
              <a:gd name="connsiteY45" fmla="*/ 198214 h 330200"/>
              <a:gd name="connsiteX46" fmla="*/ 280682 w 330200"/>
              <a:gd name="connsiteY46" fmla="*/ 164628 h 330200"/>
              <a:gd name="connsiteX47" fmla="*/ 297192 w 330200"/>
              <a:gd name="connsiteY47" fmla="*/ 148118 h 330200"/>
              <a:gd name="connsiteX48" fmla="*/ 313702 w 330200"/>
              <a:gd name="connsiteY48" fmla="*/ 164628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30200" h="330200">
                <a:moveTo>
                  <a:pt x="297192" y="132174"/>
                </a:moveTo>
                <a:cubicBezTo>
                  <a:pt x="290646" y="132181"/>
                  <a:pt x="284247" y="134117"/>
                  <a:pt x="278795" y="137741"/>
                </a:cubicBezTo>
                <a:cubicBezTo>
                  <a:pt x="274120" y="124559"/>
                  <a:pt x="261648" y="115753"/>
                  <a:pt x="247662" y="115759"/>
                </a:cubicBezTo>
                <a:cubicBezTo>
                  <a:pt x="241109" y="115720"/>
                  <a:pt x="234697" y="117660"/>
                  <a:pt x="229265" y="121325"/>
                </a:cubicBezTo>
                <a:cubicBezTo>
                  <a:pt x="224759" y="107938"/>
                  <a:pt x="212257" y="98884"/>
                  <a:pt x="198132" y="98777"/>
                </a:cubicBezTo>
                <a:cubicBezTo>
                  <a:pt x="192333" y="98767"/>
                  <a:pt x="186636" y="100297"/>
                  <a:pt x="181622" y="103211"/>
                </a:cubicBezTo>
                <a:lnTo>
                  <a:pt x="181622" y="33020"/>
                </a:lnTo>
                <a:cubicBezTo>
                  <a:pt x="181622" y="14784"/>
                  <a:pt x="166839" y="0"/>
                  <a:pt x="148602" y="0"/>
                </a:cubicBezTo>
                <a:cubicBezTo>
                  <a:pt x="130366" y="0"/>
                  <a:pt x="115582" y="14784"/>
                  <a:pt x="115582" y="33020"/>
                </a:cubicBezTo>
                <a:lnTo>
                  <a:pt x="115582" y="205667"/>
                </a:lnTo>
                <a:lnTo>
                  <a:pt x="63411" y="153685"/>
                </a:lnTo>
                <a:cubicBezTo>
                  <a:pt x="56465" y="146715"/>
                  <a:pt x="47023" y="142809"/>
                  <a:pt x="37183" y="142835"/>
                </a:cubicBezTo>
                <a:cubicBezTo>
                  <a:pt x="27329" y="142876"/>
                  <a:pt x="17882" y="146770"/>
                  <a:pt x="10862" y="153685"/>
                </a:cubicBezTo>
                <a:cubicBezTo>
                  <a:pt x="-3597" y="168111"/>
                  <a:pt x="-3624" y="191527"/>
                  <a:pt x="10802" y="205986"/>
                </a:cubicBezTo>
                <a:cubicBezTo>
                  <a:pt x="10822" y="206005"/>
                  <a:pt x="10842" y="206025"/>
                  <a:pt x="10862" y="206045"/>
                </a:cubicBezTo>
                <a:lnTo>
                  <a:pt x="94355" y="289255"/>
                </a:lnTo>
                <a:cubicBezTo>
                  <a:pt x="123443" y="316803"/>
                  <a:pt x="162336" y="331579"/>
                  <a:pt x="202378" y="330294"/>
                </a:cubicBezTo>
                <a:cubicBezTo>
                  <a:pt x="209218" y="330310"/>
                  <a:pt x="216053" y="329932"/>
                  <a:pt x="222850" y="329162"/>
                </a:cubicBezTo>
                <a:lnTo>
                  <a:pt x="223510" y="329162"/>
                </a:lnTo>
                <a:cubicBezTo>
                  <a:pt x="282400" y="328800"/>
                  <a:pt x="330006" y="281068"/>
                  <a:pt x="330212" y="222177"/>
                </a:cubicBezTo>
                <a:lnTo>
                  <a:pt x="330212" y="164628"/>
                </a:lnTo>
                <a:cubicBezTo>
                  <a:pt x="329903" y="146613"/>
                  <a:pt x="315210" y="132172"/>
                  <a:pt x="297192" y="132174"/>
                </a:cubicBezTo>
                <a:close/>
                <a:moveTo>
                  <a:pt x="313702" y="222649"/>
                </a:moveTo>
                <a:cubicBezTo>
                  <a:pt x="313598" y="272721"/>
                  <a:pt x="272922" y="313228"/>
                  <a:pt x="222850" y="313124"/>
                </a:cubicBezTo>
                <a:cubicBezTo>
                  <a:pt x="216054" y="313907"/>
                  <a:pt x="209219" y="314317"/>
                  <a:pt x="202378" y="314350"/>
                </a:cubicBezTo>
                <a:cubicBezTo>
                  <a:pt x="166780" y="315430"/>
                  <a:pt x="132196" y="302410"/>
                  <a:pt x="106148" y="278123"/>
                </a:cubicBezTo>
                <a:lnTo>
                  <a:pt x="22560" y="194441"/>
                </a:lnTo>
                <a:cubicBezTo>
                  <a:pt x="14536" y="186380"/>
                  <a:pt x="14536" y="173350"/>
                  <a:pt x="22560" y="165289"/>
                </a:cubicBezTo>
                <a:cubicBezTo>
                  <a:pt x="26458" y="161442"/>
                  <a:pt x="31707" y="159274"/>
                  <a:pt x="37183" y="159251"/>
                </a:cubicBezTo>
                <a:cubicBezTo>
                  <a:pt x="42635" y="159258"/>
                  <a:pt x="47861" y="161430"/>
                  <a:pt x="51712" y="165289"/>
                </a:cubicBezTo>
                <a:lnTo>
                  <a:pt x="132092" y="245386"/>
                </a:lnTo>
                <a:lnTo>
                  <a:pt x="132092" y="33020"/>
                </a:lnTo>
                <a:cubicBezTo>
                  <a:pt x="132092" y="23902"/>
                  <a:pt x="139484" y="16510"/>
                  <a:pt x="148602" y="16510"/>
                </a:cubicBezTo>
                <a:cubicBezTo>
                  <a:pt x="157720" y="16510"/>
                  <a:pt x="165112" y="23902"/>
                  <a:pt x="165112" y="33020"/>
                </a:cubicBezTo>
                <a:lnTo>
                  <a:pt x="165112" y="165100"/>
                </a:lnTo>
                <a:lnTo>
                  <a:pt x="181622" y="165100"/>
                </a:lnTo>
                <a:lnTo>
                  <a:pt x="181622" y="132174"/>
                </a:lnTo>
                <a:cubicBezTo>
                  <a:pt x="181622" y="123056"/>
                  <a:pt x="189014" y="115664"/>
                  <a:pt x="198132" y="115664"/>
                </a:cubicBezTo>
                <a:cubicBezTo>
                  <a:pt x="207250" y="115664"/>
                  <a:pt x="214642" y="123056"/>
                  <a:pt x="214642" y="132174"/>
                </a:cubicBezTo>
                <a:lnTo>
                  <a:pt x="214642" y="182176"/>
                </a:lnTo>
                <a:lnTo>
                  <a:pt x="231152" y="182176"/>
                </a:lnTo>
                <a:lnTo>
                  <a:pt x="231152" y="148118"/>
                </a:lnTo>
                <a:cubicBezTo>
                  <a:pt x="231152" y="139000"/>
                  <a:pt x="238544" y="131608"/>
                  <a:pt x="247662" y="131608"/>
                </a:cubicBezTo>
                <a:cubicBezTo>
                  <a:pt x="256780" y="131608"/>
                  <a:pt x="264172" y="139000"/>
                  <a:pt x="264172" y="148118"/>
                </a:cubicBezTo>
                <a:lnTo>
                  <a:pt x="264172" y="198214"/>
                </a:lnTo>
                <a:lnTo>
                  <a:pt x="280682" y="198214"/>
                </a:lnTo>
                <a:lnTo>
                  <a:pt x="280682" y="164628"/>
                </a:lnTo>
                <a:cubicBezTo>
                  <a:pt x="280682" y="155510"/>
                  <a:pt x="288074" y="148118"/>
                  <a:pt x="297192" y="148118"/>
                </a:cubicBezTo>
                <a:cubicBezTo>
                  <a:pt x="306310" y="148118"/>
                  <a:pt x="313702" y="155510"/>
                  <a:pt x="313702" y="164628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0" name="Buildings">
            <a:extLst>
              <a:ext uri="{FF2B5EF4-FFF2-40B4-BE49-F238E27FC236}">
                <a16:creationId xmlns:a16="http://schemas.microsoft.com/office/drawing/2014/main" id="{67188D5C-765A-DE1E-60A1-5571826D2552}"/>
              </a:ext>
            </a:extLst>
          </p:cNvPr>
          <p:cNvSpPr>
            <a:spLocks noChangeAspect="1"/>
          </p:cNvSpPr>
          <p:nvPr/>
        </p:nvSpPr>
        <p:spPr>
          <a:xfrm>
            <a:off x="3220282" y="2333166"/>
            <a:ext cx="290752" cy="289245"/>
          </a:xfrm>
          <a:custGeom>
            <a:avLst/>
            <a:gdLst>
              <a:gd name="connsiteX0" fmla="*/ 248534 w 331968"/>
              <a:gd name="connsiteY0" fmla="*/ 280670 h 330247"/>
              <a:gd name="connsiteX1" fmla="*/ 248534 w 331968"/>
              <a:gd name="connsiteY1" fmla="*/ 313690 h 330247"/>
              <a:gd name="connsiteX2" fmla="*/ 265044 w 331968"/>
              <a:gd name="connsiteY2" fmla="*/ 313690 h 330247"/>
              <a:gd name="connsiteX3" fmla="*/ 265044 w 331968"/>
              <a:gd name="connsiteY3" fmla="*/ 280670 h 330247"/>
              <a:gd name="connsiteX4" fmla="*/ 165984 w 331968"/>
              <a:gd name="connsiteY4" fmla="*/ 280670 h 330247"/>
              <a:gd name="connsiteX5" fmla="*/ 165984 w 331968"/>
              <a:gd name="connsiteY5" fmla="*/ 313690 h 330247"/>
              <a:gd name="connsiteX6" fmla="*/ 199004 w 331968"/>
              <a:gd name="connsiteY6" fmla="*/ 313690 h 330247"/>
              <a:gd name="connsiteX7" fmla="*/ 199004 w 331968"/>
              <a:gd name="connsiteY7" fmla="*/ 280670 h 330247"/>
              <a:gd name="connsiteX8" fmla="*/ 66924 w 331968"/>
              <a:gd name="connsiteY8" fmla="*/ 247650 h 330247"/>
              <a:gd name="connsiteX9" fmla="*/ 66924 w 331968"/>
              <a:gd name="connsiteY9" fmla="*/ 264160 h 330247"/>
              <a:gd name="connsiteX10" fmla="*/ 83434 w 331968"/>
              <a:gd name="connsiteY10" fmla="*/ 264160 h 330247"/>
              <a:gd name="connsiteX11" fmla="*/ 83434 w 331968"/>
              <a:gd name="connsiteY11" fmla="*/ 247650 h 330247"/>
              <a:gd name="connsiteX12" fmla="*/ 58621 w 331968"/>
              <a:gd name="connsiteY12" fmla="*/ 231140 h 330247"/>
              <a:gd name="connsiteX13" fmla="*/ 91641 w 331968"/>
              <a:gd name="connsiteY13" fmla="*/ 231140 h 330247"/>
              <a:gd name="connsiteX14" fmla="*/ 91831 w 331968"/>
              <a:gd name="connsiteY14" fmla="*/ 231140 h 330247"/>
              <a:gd name="connsiteX15" fmla="*/ 99944 w 331968"/>
              <a:gd name="connsiteY15" fmla="*/ 239442 h 330247"/>
              <a:gd name="connsiteX16" fmla="*/ 99944 w 331968"/>
              <a:gd name="connsiteY16" fmla="*/ 272462 h 330247"/>
              <a:gd name="connsiteX17" fmla="*/ 99943 w 331968"/>
              <a:gd name="connsiteY17" fmla="*/ 272557 h 330247"/>
              <a:gd name="connsiteX18" fmla="*/ 91641 w 331968"/>
              <a:gd name="connsiteY18" fmla="*/ 280670 h 330247"/>
              <a:gd name="connsiteX19" fmla="*/ 58621 w 331968"/>
              <a:gd name="connsiteY19" fmla="*/ 280670 h 330247"/>
              <a:gd name="connsiteX20" fmla="*/ 50414 w 331968"/>
              <a:gd name="connsiteY20" fmla="*/ 272462 h 330247"/>
              <a:gd name="connsiteX21" fmla="*/ 50414 w 331968"/>
              <a:gd name="connsiteY21" fmla="*/ 239442 h 330247"/>
              <a:gd name="connsiteX22" fmla="*/ 50413 w 331968"/>
              <a:gd name="connsiteY22" fmla="*/ 239347 h 330247"/>
              <a:gd name="connsiteX23" fmla="*/ 58621 w 331968"/>
              <a:gd name="connsiteY23" fmla="*/ 231140 h 330247"/>
              <a:gd name="connsiteX24" fmla="*/ 165984 w 331968"/>
              <a:gd name="connsiteY24" fmla="*/ 214630 h 330247"/>
              <a:gd name="connsiteX25" fmla="*/ 165984 w 331968"/>
              <a:gd name="connsiteY25" fmla="*/ 231140 h 330247"/>
              <a:gd name="connsiteX26" fmla="*/ 265044 w 331968"/>
              <a:gd name="connsiteY26" fmla="*/ 231140 h 330247"/>
              <a:gd name="connsiteX27" fmla="*/ 265044 w 331968"/>
              <a:gd name="connsiteY27" fmla="*/ 214630 h 330247"/>
              <a:gd name="connsiteX28" fmla="*/ 165984 w 331968"/>
              <a:gd name="connsiteY28" fmla="*/ 198120 h 330247"/>
              <a:gd name="connsiteX29" fmla="*/ 265044 w 331968"/>
              <a:gd name="connsiteY29" fmla="*/ 198120 h 330247"/>
              <a:gd name="connsiteX30" fmla="*/ 281554 w 331968"/>
              <a:gd name="connsiteY30" fmla="*/ 214630 h 330247"/>
              <a:gd name="connsiteX31" fmla="*/ 281554 w 331968"/>
              <a:gd name="connsiteY31" fmla="*/ 231140 h 330247"/>
              <a:gd name="connsiteX32" fmla="*/ 265044 w 331968"/>
              <a:gd name="connsiteY32" fmla="*/ 247650 h 330247"/>
              <a:gd name="connsiteX33" fmla="*/ 165984 w 331968"/>
              <a:gd name="connsiteY33" fmla="*/ 247650 h 330247"/>
              <a:gd name="connsiteX34" fmla="*/ 149474 w 331968"/>
              <a:gd name="connsiteY34" fmla="*/ 231140 h 330247"/>
              <a:gd name="connsiteX35" fmla="*/ 149474 w 331968"/>
              <a:gd name="connsiteY35" fmla="*/ 214630 h 330247"/>
              <a:gd name="connsiteX36" fmla="*/ 165984 w 331968"/>
              <a:gd name="connsiteY36" fmla="*/ 198120 h 330247"/>
              <a:gd name="connsiteX37" fmla="*/ 66924 w 331968"/>
              <a:gd name="connsiteY37" fmla="*/ 181610 h 330247"/>
              <a:gd name="connsiteX38" fmla="*/ 66924 w 331968"/>
              <a:gd name="connsiteY38" fmla="*/ 198120 h 330247"/>
              <a:gd name="connsiteX39" fmla="*/ 83434 w 331968"/>
              <a:gd name="connsiteY39" fmla="*/ 198120 h 330247"/>
              <a:gd name="connsiteX40" fmla="*/ 83434 w 331968"/>
              <a:gd name="connsiteY40" fmla="*/ 181610 h 330247"/>
              <a:gd name="connsiteX41" fmla="*/ 58621 w 331968"/>
              <a:gd name="connsiteY41" fmla="*/ 165100 h 330247"/>
              <a:gd name="connsiteX42" fmla="*/ 91641 w 331968"/>
              <a:gd name="connsiteY42" fmla="*/ 165100 h 330247"/>
              <a:gd name="connsiteX43" fmla="*/ 91831 w 331968"/>
              <a:gd name="connsiteY43" fmla="*/ 165100 h 330247"/>
              <a:gd name="connsiteX44" fmla="*/ 99944 w 331968"/>
              <a:gd name="connsiteY44" fmla="*/ 173402 h 330247"/>
              <a:gd name="connsiteX45" fmla="*/ 99944 w 331968"/>
              <a:gd name="connsiteY45" fmla="*/ 206422 h 330247"/>
              <a:gd name="connsiteX46" fmla="*/ 99943 w 331968"/>
              <a:gd name="connsiteY46" fmla="*/ 206517 h 330247"/>
              <a:gd name="connsiteX47" fmla="*/ 91641 w 331968"/>
              <a:gd name="connsiteY47" fmla="*/ 214630 h 330247"/>
              <a:gd name="connsiteX48" fmla="*/ 58621 w 331968"/>
              <a:gd name="connsiteY48" fmla="*/ 214630 h 330247"/>
              <a:gd name="connsiteX49" fmla="*/ 50414 w 331968"/>
              <a:gd name="connsiteY49" fmla="*/ 206422 h 330247"/>
              <a:gd name="connsiteX50" fmla="*/ 50414 w 331968"/>
              <a:gd name="connsiteY50" fmla="*/ 173402 h 330247"/>
              <a:gd name="connsiteX51" fmla="*/ 50413 w 331968"/>
              <a:gd name="connsiteY51" fmla="*/ 173307 h 330247"/>
              <a:gd name="connsiteX52" fmla="*/ 58621 w 331968"/>
              <a:gd name="connsiteY52" fmla="*/ 165100 h 330247"/>
              <a:gd name="connsiteX53" fmla="*/ 165984 w 331968"/>
              <a:gd name="connsiteY53" fmla="*/ 148590 h 330247"/>
              <a:gd name="connsiteX54" fmla="*/ 165984 w 331968"/>
              <a:gd name="connsiteY54" fmla="*/ 165100 h 330247"/>
              <a:gd name="connsiteX55" fmla="*/ 265044 w 331968"/>
              <a:gd name="connsiteY55" fmla="*/ 165100 h 330247"/>
              <a:gd name="connsiteX56" fmla="*/ 265044 w 331968"/>
              <a:gd name="connsiteY56" fmla="*/ 148590 h 330247"/>
              <a:gd name="connsiteX57" fmla="*/ 165984 w 331968"/>
              <a:gd name="connsiteY57" fmla="*/ 132080 h 330247"/>
              <a:gd name="connsiteX58" fmla="*/ 265044 w 331968"/>
              <a:gd name="connsiteY58" fmla="*/ 132080 h 330247"/>
              <a:gd name="connsiteX59" fmla="*/ 281554 w 331968"/>
              <a:gd name="connsiteY59" fmla="*/ 148590 h 330247"/>
              <a:gd name="connsiteX60" fmla="*/ 281554 w 331968"/>
              <a:gd name="connsiteY60" fmla="*/ 165100 h 330247"/>
              <a:gd name="connsiteX61" fmla="*/ 265044 w 331968"/>
              <a:gd name="connsiteY61" fmla="*/ 181610 h 330247"/>
              <a:gd name="connsiteX62" fmla="*/ 165984 w 331968"/>
              <a:gd name="connsiteY62" fmla="*/ 181610 h 330247"/>
              <a:gd name="connsiteX63" fmla="*/ 149474 w 331968"/>
              <a:gd name="connsiteY63" fmla="*/ 165100 h 330247"/>
              <a:gd name="connsiteX64" fmla="*/ 149474 w 331968"/>
              <a:gd name="connsiteY64" fmla="*/ 148590 h 330247"/>
              <a:gd name="connsiteX65" fmla="*/ 165984 w 331968"/>
              <a:gd name="connsiteY65" fmla="*/ 132080 h 330247"/>
              <a:gd name="connsiteX66" fmla="*/ 132964 w 331968"/>
              <a:gd name="connsiteY66" fmla="*/ 115570 h 330247"/>
              <a:gd name="connsiteX67" fmla="*/ 132964 w 331968"/>
              <a:gd name="connsiteY67" fmla="*/ 313690 h 330247"/>
              <a:gd name="connsiteX68" fmla="*/ 149474 w 331968"/>
              <a:gd name="connsiteY68" fmla="*/ 313690 h 330247"/>
              <a:gd name="connsiteX69" fmla="*/ 149474 w 331968"/>
              <a:gd name="connsiteY69" fmla="*/ 280670 h 330247"/>
              <a:gd name="connsiteX70" fmla="*/ 165984 w 331968"/>
              <a:gd name="connsiteY70" fmla="*/ 264160 h 330247"/>
              <a:gd name="connsiteX71" fmla="*/ 199004 w 331968"/>
              <a:gd name="connsiteY71" fmla="*/ 264160 h 330247"/>
              <a:gd name="connsiteX72" fmla="*/ 215514 w 331968"/>
              <a:gd name="connsiteY72" fmla="*/ 280670 h 330247"/>
              <a:gd name="connsiteX73" fmla="*/ 215514 w 331968"/>
              <a:gd name="connsiteY73" fmla="*/ 313690 h 330247"/>
              <a:gd name="connsiteX74" fmla="*/ 232024 w 331968"/>
              <a:gd name="connsiteY74" fmla="*/ 313690 h 330247"/>
              <a:gd name="connsiteX75" fmla="*/ 232024 w 331968"/>
              <a:gd name="connsiteY75" fmla="*/ 280670 h 330247"/>
              <a:gd name="connsiteX76" fmla="*/ 248534 w 331968"/>
              <a:gd name="connsiteY76" fmla="*/ 264160 h 330247"/>
              <a:gd name="connsiteX77" fmla="*/ 265044 w 331968"/>
              <a:gd name="connsiteY77" fmla="*/ 264160 h 330247"/>
              <a:gd name="connsiteX78" fmla="*/ 281554 w 331968"/>
              <a:gd name="connsiteY78" fmla="*/ 280670 h 330247"/>
              <a:gd name="connsiteX79" fmla="*/ 281554 w 331968"/>
              <a:gd name="connsiteY79" fmla="*/ 313690 h 330247"/>
              <a:gd name="connsiteX80" fmla="*/ 298064 w 331968"/>
              <a:gd name="connsiteY80" fmla="*/ 313690 h 330247"/>
              <a:gd name="connsiteX81" fmla="*/ 298064 w 331968"/>
              <a:gd name="connsiteY81" fmla="*/ 115570 h 330247"/>
              <a:gd name="connsiteX82" fmla="*/ 66924 w 331968"/>
              <a:gd name="connsiteY82" fmla="*/ 115570 h 330247"/>
              <a:gd name="connsiteX83" fmla="*/ 66924 w 331968"/>
              <a:gd name="connsiteY83" fmla="*/ 132080 h 330247"/>
              <a:gd name="connsiteX84" fmla="*/ 83434 w 331968"/>
              <a:gd name="connsiteY84" fmla="*/ 132080 h 330247"/>
              <a:gd name="connsiteX85" fmla="*/ 83434 w 331968"/>
              <a:gd name="connsiteY85" fmla="*/ 115570 h 330247"/>
              <a:gd name="connsiteX86" fmla="*/ 58621 w 331968"/>
              <a:gd name="connsiteY86" fmla="*/ 99060 h 330247"/>
              <a:gd name="connsiteX87" fmla="*/ 91641 w 331968"/>
              <a:gd name="connsiteY87" fmla="*/ 99060 h 330247"/>
              <a:gd name="connsiteX88" fmla="*/ 91831 w 331968"/>
              <a:gd name="connsiteY88" fmla="*/ 99060 h 330247"/>
              <a:gd name="connsiteX89" fmla="*/ 99944 w 331968"/>
              <a:gd name="connsiteY89" fmla="*/ 107362 h 330247"/>
              <a:gd name="connsiteX90" fmla="*/ 99944 w 331968"/>
              <a:gd name="connsiteY90" fmla="*/ 140382 h 330247"/>
              <a:gd name="connsiteX91" fmla="*/ 99943 w 331968"/>
              <a:gd name="connsiteY91" fmla="*/ 140477 h 330247"/>
              <a:gd name="connsiteX92" fmla="*/ 91641 w 331968"/>
              <a:gd name="connsiteY92" fmla="*/ 148590 h 330247"/>
              <a:gd name="connsiteX93" fmla="*/ 58621 w 331968"/>
              <a:gd name="connsiteY93" fmla="*/ 148590 h 330247"/>
              <a:gd name="connsiteX94" fmla="*/ 50414 w 331968"/>
              <a:gd name="connsiteY94" fmla="*/ 140382 h 330247"/>
              <a:gd name="connsiteX95" fmla="*/ 50414 w 331968"/>
              <a:gd name="connsiteY95" fmla="*/ 107362 h 330247"/>
              <a:gd name="connsiteX96" fmla="*/ 50413 w 331968"/>
              <a:gd name="connsiteY96" fmla="*/ 107267 h 330247"/>
              <a:gd name="connsiteX97" fmla="*/ 58621 w 331968"/>
              <a:gd name="connsiteY97" fmla="*/ 99060 h 330247"/>
              <a:gd name="connsiteX98" fmla="*/ 132964 w 331968"/>
              <a:gd name="connsiteY98" fmla="*/ 49530 h 330247"/>
              <a:gd name="connsiteX99" fmla="*/ 132964 w 331968"/>
              <a:gd name="connsiteY99" fmla="*/ 66040 h 330247"/>
              <a:gd name="connsiteX100" fmla="*/ 149474 w 331968"/>
              <a:gd name="connsiteY100" fmla="*/ 66040 h 330247"/>
              <a:gd name="connsiteX101" fmla="*/ 149474 w 331968"/>
              <a:gd name="connsiteY101" fmla="*/ 49530 h 330247"/>
              <a:gd name="connsiteX102" fmla="*/ 66924 w 331968"/>
              <a:gd name="connsiteY102" fmla="*/ 49530 h 330247"/>
              <a:gd name="connsiteX103" fmla="*/ 66924 w 331968"/>
              <a:gd name="connsiteY103" fmla="*/ 66040 h 330247"/>
              <a:gd name="connsiteX104" fmla="*/ 83434 w 331968"/>
              <a:gd name="connsiteY104" fmla="*/ 66040 h 330247"/>
              <a:gd name="connsiteX105" fmla="*/ 83434 w 331968"/>
              <a:gd name="connsiteY105" fmla="*/ 49530 h 330247"/>
              <a:gd name="connsiteX106" fmla="*/ 124661 w 331968"/>
              <a:gd name="connsiteY106" fmla="*/ 33020 h 330247"/>
              <a:gd name="connsiteX107" fmla="*/ 157681 w 331968"/>
              <a:gd name="connsiteY107" fmla="*/ 33020 h 330247"/>
              <a:gd name="connsiteX108" fmla="*/ 157871 w 331968"/>
              <a:gd name="connsiteY108" fmla="*/ 33020 h 330247"/>
              <a:gd name="connsiteX109" fmla="*/ 165984 w 331968"/>
              <a:gd name="connsiteY109" fmla="*/ 41322 h 330247"/>
              <a:gd name="connsiteX110" fmla="*/ 165984 w 331968"/>
              <a:gd name="connsiteY110" fmla="*/ 74342 h 330247"/>
              <a:gd name="connsiteX111" fmla="*/ 165983 w 331968"/>
              <a:gd name="connsiteY111" fmla="*/ 74437 h 330247"/>
              <a:gd name="connsiteX112" fmla="*/ 157681 w 331968"/>
              <a:gd name="connsiteY112" fmla="*/ 82550 h 330247"/>
              <a:gd name="connsiteX113" fmla="*/ 124661 w 331968"/>
              <a:gd name="connsiteY113" fmla="*/ 82550 h 330247"/>
              <a:gd name="connsiteX114" fmla="*/ 116454 w 331968"/>
              <a:gd name="connsiteY114" fmla="*/ 74342 h 330247"/>
              <a:gd name="connsiteX115" fmla="*/ 116454 w 331968"/>
              <a:gd name="connsiteY115" fmla="*/ 41322 h 330247"/>
              <a:gd name="connsiteX116" fmla="*/ 116453 w 331968"/>
              <a:gd name="connsiteY116" fmla="*/ 41227 h 330247"/>
              <a:gd name="connsiteX117" fmla="*/ 124661 w 331968"/>
              <a:gd name="connsiteY117" fmla="*/ 33020 h 330247"/>
              <a:gd name="connsiteX118" fmla="*/ 58621 w 331968"/>
              <a:gd name="connsiteY118" fmla="*/ 33020 h 330247"/>
              <a:gd name="connsiteX119" fmla="*/ 91641 w 331968"/>
              <a:gd name="connsiteY119" fmla="*/ 33020 h 330247"/>
              <a:gd name="connsiteX120" fmla="*/ 91831 w 331968"/>
              <a:gd name="connsiteY120" fmla="*/ 33020 h 330247"/>
              <a:gd name="connsiteX121" fmla="*/ 99944 w 331968"/>
              <a:gd name="connsiteY121" fmla="*/ 41322 h 330247"/>
              <a:gd name="connsiteX122" fmla="*/ 99944 w 331968"/>
              <a:gd name="connsiteY122" fmla="*/ 74342 h 330247"/>
              <a:gd name="connsiteX123" fmla="*/ 99943 w 331968"/>
              <a:gd name="connsiteY123" fmla="*/ 74437 h 330247"/>
              <a:gd name="connsiteX124" fmla="*/ 91641 w 331968"/>
              <a:gd name="connsiteY124" fmla="*/ 82550 h 330247"/>
              <a:gd name="connsiteX125" fmla="*/ 58621 w 331968"/>
              <a:gd name="connsiteY125" fmla="*/ 82550 h 330247"/>
              <a:gd name="connsiteX126" fmla="*/ 50414 w 331968"/>
              <a:gd name="connsiteY126" fmla="*/ 74342 h 330247"/>
              <a:gd name="connsiteX127" fmla="*/ 50414 w 331968"/>
              <a:gd name="connsiteY127" fmla="*/ 41322 h 330247"/>
              <a:gd name="connsiteX128" fmla="*/ 50413 w 331968"/>
              <a:gd name="connsiteY128" fmla="*/ 41227 h 330247"/>
              <a:gd name="connsiteX129" fmla="*/ 58621 w 331968"/>
              <a:gd name="connsiteY129" fmla="*/ 33020 h 330247"/>
              <a:gd name="connsiteX130" fmla="*/ 33904 w 331968"/>
              <a:gd name="connsiteY130" fmla="*/ 0 h 330247"/>
              <a:gd name="connsiteX131" fmla="*/ 182494 w 331968"/>
              <a:gd name="connsiteY131" fmla="*/ 0 h 330247"/>
              <a:gd name="connsiteX132" fmla="*/ 199004 w 331968"/>
              <a:gd name="connsiteY132" fmla="*/ 16510 h 330247"/>
              <a:gd name="connsiteX133" fmla="*/ 199004 w 331968"/>
              <a:gd name="connsiteY133" fmla="*/ 82550 h 330247"/>
              <a:gd name="connsiteX134" fmla="*/ 182494 w 331968"/>
              <a:gd name="connsiteY134" fmla="*/ 82550 h 330247"/>
              <a:gd name="connsiteX135" fmla="*/ 182494 w 331968"/>
              <a:gd name="connsiteY135" fmla="*/ 16510 h 330247"/>
              <a:gd name="connsiteX136" fmla="*/ 33904 w 331968"/>
              <a:gd name="connsiteY136" fmla="*/ 16510 h 330247"/>
              <a:gd name="connsiteX137" fmla="*/ 33904 w 331968"/>
              <a:gd name="connsiteY137" fmla="*/ 313690 h 330247"/>
              <a:gd name="connsiteX138" fmla="*/ 116454 w 331968"/>
              <a:gd name="connsiteY138" fmla="*/ 313690 h 330247"/>
              <a:gd name="connsiteX139" fmla="*/ 116454 w 331968"/>
              <a:gd name="connsiteY139" fmla="*/ 115570 h 330247"/>
              <a:gd name="connsiteX140" fmla="*/ 132964 w 331968"/>
              <a:gd name="connsiteY140" fmla="*/ 99060 h 330247"/>
              <a:gd name="connsiteX141" fmla="*/ 298064 w 331968"/>
              <a:gd name="connsiteY141" fmla="*/ 99060 h 330247"/>
              <a:gd name="connsiteX142" fmla="*/ 314574 w 331968"/>
              <a:gd name="connsiteY142" fmla="*/ 115570 h 330247"/>
              <a:gd name="connsiteX143" fmla="*/ 314574 w 331968"/>
              <a:gd name="connsiteY143" fmla="*/ 313690 h 330247"/>
              <a:gd name="connsiteX144" fmla="*/ 322782 w 331968"/>
              <a:gd name="connsiteY144" fmla="*/ 313690 h 330247"/>
              <a:gd name="connsiteX145" fmla="*/ 324550 w 331968"/>
              <a:gd name="connsiteY145" fmla="*/ 313690 h 330247"/>
              <a:gd name="connsiteX146" fmla="*/ 331921 w 331968"/>
              <a:gd name="connsiteY146" fmla="*/ 322829 h 330247"/>
              <a:gd name="connsiteX147" fmla="*/ 322782 w 331968"/>
              <a:gd name="connsiteY147" fmla="*/ 330200 h 330247"/>
              <a:gd name="connsiteX148" fmla="*/ 9187 w 331968"/>
              <a:gd name="connsiteY148" fmla="*/ 330200 h 330247"/>
              <a:gd name="connsiteX149" fmla="*/ 7419 w 331968"/>
              <a:gd name="connsiteY149" fmla="*/ 330200 h 330247"/>
              <a:gd name="connsiteX150" fmla="*/ 48 w 331968"/>
              <a:gd name="connsiteY150" fmla="*/ 321061 h 330247"/>
              <a:gd name="connsiteX151" fmla="*/ 9187 w 331968"/>
              <a:gd name="connsiteY151" fmla="*/ 313690 h 330247"/>
              <a:gd name="connsiteX152" fmla="*/ 17394 w 331968"/>
              <a:gd name="connsiteY152" fmla="*/ 313690 h 330247"/>
              <a:gd name="connsiteX153" fmla="*/ 17394 w 331968"/>
              <a:gd name="connsiteY153" fmla="*/ 16510 h 330247"/>
              <a:gd name="connsiteX154" fmla="*/ 33904 w 331968"/>
              <a:gd name="connsiteY154" fmla="*/ 0 h 330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</a:cxnLst>
            <a:rect l="l" t="t" r="r" b="b"/>
            <a:pathLst>
              <a:path w="331968" h="330247">
                <a:moveTo>
                  <a:pt x="248534" y="280670"/>
                </a:moveTo>
                <a:lnTo>
                  <a:pt x="248534" y="313690"/>
                </a:lnTo>
                <a:lnTo>
                  <a:pt x="265044" y="313690"/>
                </a:lnTo>
                <a:lnTo>
                  <a:pt x="265044" y="280670"/>
                </a:lnTo>
                <a:close/>
                <a:moveTo>
                  <a:pt x="165984" y="280670"/>
                </a:moveTo>
                <a:lnTo>
                  <a:pt x="165984" y="313690"/>
                </a:lnTo>
                <a:lnTo>
                  <a:pt x="199004" y="313690"/>
                </a:lnTo>
                <a:lnTo>
                  <a:pt x="199004" y="280670"/>
                </a:lnTo>
                <a:close/>
                <a:moveTo>
                  <a:pt x="66924" y="247650"/>
                </a:moveTo>
                <a:lnTo>
                  <a:pt x="66924" y="264160"/>
                </a:lnTo>
                <a:lnTo>
                  <a:pt x="83434" y="264160"/>
                </a:lnTo>
                <a:lnTo>
                  <a:pt x="83434" y="247650"/>
                </a:lnTo>
                <a:close/>
                <a:moveTo>
                  <a:pt x="58621" y="231140"/>
                </a:moveTo>
                <a:lnTo>
                  <a:pt x="91641" y="231140"/>
                </a:lnTo>
                <a:cubicBezTo>
                  <a:pt x="91705" y="231139"/>
                  <a:pt x="91768" y="231139"/>
                  <a:pt x="91831" y="231140"/>
                </a:cubicBezTo>
                <a:cubicBezTo>
                  <a:pt x="96364" y="231192"/>
                  <a:pt x="99996" y="234909"/>
                  <a:pt x="99944" y="239442"/>
                </a:cubicBezTo>
                <a:lnTo>
                  <a:pt x="99944" y="272462"/>
                </a:lnTo>
                <a:cubicBezTo>
                  <a:pt x="99944" y="272493"/>
                  <a:pt x="99943" y="272525"/>
                  <a:pt x="99943" y="272557"/>
                </a:cubicBezTo>
                <a:cubicBezTo>
                  <a:pt x="99891" y="277089"/>
                  <a:pt x="96174" y="280722"/>
                  <a:pt x="91641" y="280670"/>
                </a:cubicBezTo>
                <a:lnTo>
                  <a:pt x="58621" y="280670"/>
                </a:lnTo>
                <a:cubicBezTo>
                  <a:pt x="54088" y="280670"/>
                  <a:pt x="50414" y="276995"/>
                  <a:pt x="50414" y="272462"/>
                </a:cubicBezTo>
                <a:lnTo>
                  <a:pt x="50414" y="239442"/>
                </a:lnTo>
                <a:cubicBezTo>
                  <a:pt x="50413" y="239410"/>
                  <a:pt x="50413" y="239378"/>
                  <a:pt x="50413" y="239347"/>
                </a:cubicBezTo>
                <a:cubicBezTo>
                  <a:pt x="50413" y="234814"/>
                  <a:pt x="54088" y="231139"/>
                  <a:pt x="58621" y="231140"/>
                </a:cubicBezTo>
                <a:close/>
                <a:moveTo>
                  <a:pt x="165984" y="214630"/>
                </a:moveTo>
                <a:lnTo>
                  <a:pt x="165984" y="231140"/>
                </a:lnTo>
                <a:lnTo>
                  <a:pt x="265044" y="231140"/>
                </a:lnTo>
                <a:lnTo>
                  <a:pt x="265044" y="214630"/>
                </a:lnTo>
                <a:close/>
                <a:moveTo>
                  <a:pt x="165984" y="198120"/>
                </a:moveTo>
                <a:lnTo>
                  <a:pt x="265044" y="198120"/>
                </a:lnTo>
                <a:cubicBezTo>
                  <a:pt x="274162" y="198120"/>
                  <a:pt x="281554" y="205512"/>
                  <a:pt x="281554" y="214630"/>
                </a:cubicBezTo>
                <a:lnTo>
                  <a:pt x="281554" y="231140"/>
                </a:lnTo>
                <a:cubicBezTo>
                  <a:pt x="281554" y="240258"/>
                  <a:pt x="274162" y="247650"/>
                  <a:pt x="265044" y="247650"/>
                </a:cubicBezTo>
                <a:lnTo>
                  <a:pt x="165984" y="247650"/>
                </a:lnTo>
                <a:cubicBezTo>
                  <a:pt x="156866" y="247650"/>
                  <a:pt x="149474" y="240258"/>
                  <a:pt x="149474" y="231140"/>
                </a:cubicBezTo>
                <a:lnTo>
                  <a:pt x="149474" y="214630"/>
                </a:lnTo>
                <a:cubicBezTo>
                  <a:pt x="149474" y="205512"/>
                  <a:pt x="156866" y="198120"/>
                  <a:pt x="165984" y="198120"/>
                </a:cubicBezTo>
                <a:close/>
                <a:moveTo>
                  <a:pt x="66924" y="181610"/>
                </a:moveTo>
                <a:lnTo>
                  <a:pt x="66924" y="198120"/>
                </a:lnTo>
                <a:lnTo>
                  <a:pt x="83434" y="198120"/>
                </a:lnTo>
                <a:lnTo>
                  <a:pt x="83434" y="181610"/>
                </a:lnTo>
                <a:close/>
                <a:moveTo>
                  <a:pt x="58621" y="165100"/>
                </a:moveTo>
                <a:lnTo>
                  <a:pt x="91641" y="165100"/>
                </a:lnTo>
                <a:cubicBezTo>
                  <a:pt x="91705" y="165099"/>
                  <a:pt x="91768" y="165099"/>
                  <a:pt x="91831" y="165100"/>
                </a:cubicBezTo>
                <a:cubicBezTo>
                  <a:pt x="96364" y="165152"/>
                  <a:pt x="99996" y="168869"/>
                  <a:pt x="99944" y="173402"/>
                </a:cubicBezTo>
                <a:lnTo>
                  <a:pt x="99944" y="206422"/>
                </a:lnTo>
                <a:cubicBezTo>
                  <a:pt x="99944" y="206453"/>
                  <a:pt x="99943" y="206485"/>
                  <a:pt x="99943" y="206517"/>
                </a:cubicBezTo>
                <a:cubicBezTo>
                  <a:pt x="99891" y="211049"/>
                  <a:pt x="96174" y="214682"/>
                  <a:pt x="91641" y="214630"/>
                </a:cubicBezTo>
                <a:lnTo>
                  <a:pt x="58621" y="214630"/>
                </a:lnTo>
                <a:cubicBezTo>
                  <a:pt x="54088" y="214630"/>
                  <a:pt x="50414" y="210955"/>
                  <a:pt x="50414" y="206422"/>
                </a:cubicBezTo>
                <a:lnTo>
                  <a:pt x="50414" y="173402"/>
                </a:lnTo>
                <a:cubicBezTo>
                  <a:pt x="50413" y="173370"/>
                  <a:pt x="50413" y="173338"/>
                  <a:pt x="50413" y="173307"/>
                </a:cubicBezTo>
                <a:cubicBezTo>
                  <a:pt x="50413" y="168774"/>
                  <a:pt x="54088" y="165099"/>
                  <a:pt x="58621" y="165100"/>
                </a:cubicBezTo>
                <a:close/>
                <a:moveTo>
                  <a:pt x="165984" y="148590"/>
                </a:moveTo>
                <a:lnTo>
                  <a:pt x="165984" y="165100"/>
                </a:lnTo>
                <a:lnTo>
                  <a:pt x="265044" y="165100"/>
                </a:lnTo>
                <a:lnTo>
                  <a:pt x="265044" y="148590"/>
                </a:lnTo>
                <a:close/>
                <a:moveTo>
                  <a:pt x="165984" y="132080"/>
                </a:moveTo>
                <a:lnTo>
                  <a:pt x="265044" y="132080"/>
                </a:lnTo>
                <a:cubicBezTo>
                  <a:pt x="274162" y="132080"/>
                  <a:pt x="281554" y="139472"/>
                  <a:pt x="281554" y="148590"/>
                </a:cubicBezTo>
                <a:lnTo>
                  <a:pt x="281554" y="165100"/>
                </a:lnTo>
                <a:cubicBezTo>
                  <a:pt x="281554" y="174218"/>
                  <a:pt x="274162" y="181610"/>
                  <a:pt x="265044" y="181610"/>
                </a:cubicBezTo>
                <a:lnTo>
                  <a:pt x="165984" y="181610"/>
                </a:lnTo>
                <a:cubicBezTo>
                  <a:pt x="156866" y="181610"/>
                  <a:pt x="149474" y="174218"/>
                  <a:pt x="149474" y="165100"/>
                </a:cubicBezTo>
                <a:lnTo>
                  <a:pt x="149474" y="148590"/>
                </a:lnTo>
                <a:cubicBezTo>
                  <a:pt x="149474" y="139472"/>
                  <a:pt x="156866" y="132080"/>
                  <a:pt x="165984" y="132080"/>
                </a:cubicBezTo>
                <a:close/>
                <a:moveTo>
                  <a:pt x="132964" y="115570"/>
                </a:moveTo>
                <a:lnTo>
                  <a:pt x="132964" y="313690"/>
                </a:lnTo>
                <a:lnTo>
                  <a:pt x="149474" y="313690"/>
                </a:lnTo>
                <a:lnTo>
                  <a:pt x="149474" y="280670"/>
                </a:lnTo>
                <a:cubicBezTo>
                  <a:pt x="149474" y="271552"/>
                  <a:pt x="156866" y="264160"/>
                  <a:pt x="165984" y="264160"/>
                </a:cubicBezTo>
                <a:lnTo>
                  <a:pt x="199004" y="264160"/>
                </a:lnTo>
                <a:cubicBezTo>
                  <a:pt x="208123" y="264160"/>
                  <a:pt x="215514" y="271552"/>
                  <a:pt x="215514" y="280670"/>
                </a:cubicBezTo>
                <a:lnTo>
                  <a:pt x="215514" y="313690"/>
                </a:lnTo>
                <a:lnTo>
                  <a:pt x="232024" y="313690"/>
                </a:lnTo>
                <a:lnTo>
                  <a:pt x="232024" y="280670"/>
                </a:lnTo>
                <a:cubicBezTo>
                  <a:pt x="232024" y="271552"/>
                  <a:pt x="239416" y="264160"/>
                  <a:pt x="248534" y="264160"/>
                </a:cubicBezTo>
                <a:lnTo>
                  <a:pt x="265044" y="264160"/>
                </a:lnTo>
                <a:cubicBezTo>
                  <a:pt x="274163" y="264160"/>
                  <a:pt x="281554" y="271552"/>
                  <a:pt x="281554" y="280670"/>
                </a:cubicBezTo>
                <a:lnTo>
                  <a:pt x="281554" y="313690"/>
                </a:lnTo>
                <a:lnTo>
                  <a:pt x="298064" y="313690"/>
                </a:lnTo>
                <a:lnTo>
                  <a:pt x="298064" y="115570"/>
                </a:lnTo>
                <a:close/>
                <a:moveTo>
                  <a:pt x="66924" y="115570"/>
                </a:moveTo>
                <a:lnTo>
                  <a:pt x="66924" y="132080"/>
                </a:lnTo>
                <a:lnTo>
                  <a:pt x="83434" y="132080"/>
                </a:lnTo>
                <a:lnTo>
                  <a:pt x="83434" y="115570"/>
                </a:lnTo>
                <a:close/>
                <a:moveTo>
                  <a:pt x="58621" y="99060"/>
                </a:moveTo>
                <a:lnTo>
                  <a:pt x="91641" y="99060"/>
                </a:lnTo>
                <a:cubicBezTo>
                  <a:pt x="91705" y="99059"/>
                  <a:pt x="91768" y="99059"/>
                  <a:pt x="91831" y="99060"/>
                </a:cubicBezTo>
                <a:cubicBezTo>
                  <a:pt x="96364" y="99112"/>
                  <a:pt x="99996" y="102829"/>
                  <a:pt x="99944" y="107362"/>
                </a:cubicBezTo>
                <a:lnTo>
                  <a:pt x="99944" y="140382"/>
                </a:lnTo>
                <a:cubicBezTo>
                  <a:pt x="99944" y="140413"/>
                  <a:pt x="99943" y="140445"/>
                  <a:pt x="99943" y="140477"/>
                </a:cubicBezTo>
                <a:cubicBezTo>
                  <a:pt x="99891" y="145009"/>
                  <a:pt x="96174" y="148642"/>
                  <a:pt x="91641" y="148590"/>
                </a:cubicBezTo>
                <a:lnTo>
                  <a:pt x="58621" y="148590"/>
                </a:lnTo>
                <a:cubicBezTo>
                  <a:pt x="54088" y="148590"/>
                  <a:pt x="50414" y="144915"/>
                  <a:pt x="50414" y="140382"/>
                </a:cubicBezTo>
                <a:lnTo>
                  <a:pt x="50414" y="107362"/>
                </a:lnTo>
                <a:cubicBezTo>
                  <a:pt x="50413" y="107330"/>
                  <a:pt x="50413" y="107298"/>
                  <a:pt x="50413" y="107267"/>
                </a:cubicBezTo>
                <a:cubicBezTo>
                  <a:pt x="50413" y="102734"/>
                  <a:pt x="54088" y="99059"/>
                  <a:pt x="58621" y="99060"/>
                </a:cubicBezTo>
                <a:close/>
                <a:moveTo>
                  <a:pt x="132964" y="49530"/>
                </a:moveTo>
                <a:lnTo>
                  <a:pt x="132964" y="66040"/>
                </a:lnTo>
                <a:lnTo>
                  <a:pt x="149474" y="66040"/>
                </a:lnTo>
                <a:lnTo>
                  <a:pt x="149474" y="49530"/>
                </a:lnTo>
                <a:close/>
                <a:moveTo>
                  <a:pt x="66924" y="49530"/>
                </a:moveTo>
                <a:lnTo>
                  <a:pt x="66924" y="66040"/>
                </a:lnTo>
                <a:lnTo>
                  <a:pt x="83434" y="66040"/>
                </a:lnTo>
                <a:lnTo>
                  <a:pt x="83434" y="49530"/>
                </a:lnTo>
                <a:close/>
                <a:moveTo>
                  <a:pt x="124661" y="33020"/>
                </a:moveTo>
                <a:lnTo>
                  <a:pt x="157681" y="33020"/>
                </a:lnTo>
                <a:cubicBezTo>
                  <a:pt x="157745" y="33019"/>
                  <a:pt x="157808" y="33019"/>
                  <a:pt x="157871" y="33020"/>
                </a:cubicBezTo>
                <a:cubicBezTo>
                  <a:pt x="162404" y="33072"/>
                  <a:pt x="166036" y="36789"/>
                  <a:pt x="165984" y="41322"/>
                </a:cubicBezTo>
                <a:lnTo>
                  <a:pt x="165984" y="74342"/>
                </a:lnTo>
                <a:cubicBezTo>
                  <a:pt x="165984" y="74373"/>
                  <a:pt x="165983" y="74405"/>
                  <a:pt x="165983" y="74437"/>
                </a:cubicBezTo>
                <a:cubicBezTo>
                  <a:pt x="165931" y="78969"/>
                  <a:pt x="162214" y="82602"/>
                  <a:pt x="157681" y="82550"/>
                </a:cubicBezTo>
                <a:lnTo>
                  <a:pt x="124661" y="82550"/>
                </a:lnTo>
                <a:cubicBezTo>
                  <a:pt x="120128" y="82550"/>
                  <a:pt x="116454" y="78875"/>
                  <a:pt x="116454" y="74342"/>
                </a:cubicBezTo>
                <a:lnTo>
                  <a:pt x="116454" y="41322"/>
                </a:lnTo>
                <a:cubicBezTo>
                  <a:pt x="116453" y="41290"/>
                  <a:pt x="116453" y="41258"/>
                  <a:pt x="116453" y="41227"/>
                </a:cubicBezTo>
                <a:cubicBezTo>
                  <a:pt x="116453" y="36694"/>
                  <a:pt x="120128" y="33019"/>
                  <a:pt x="124661" y="33020"/>
                </a:cubicBezTo>
                <a:close/>
                <a:moveTo>
                  <a:pt x="58621" y="33020"/>
                </a:moveTo>
                <a:lnTo>
                  <a:pt x="91641" y="33020"/>
                </a:lnTo>
                <a:cubicBezTo>
                  <a:pt x="91705" y="33019"/>
                  <a:pt x="91768" y="33019"/>
                  <a:pt x="91831" y="33020"/>
                </a:cubicBezTo>
                <a:cubicBezTo>
                  <a:pt x="96364" y="33072"/>
                  <a:pt x="99996" y="36789"/>
                  <a:pt x="99944" y="41322"/>
                </a:cubicBezTo>
                <a:lnTo>
                  <a:pt x="99944" y="74342"/>
                </a:lnTo>
                <a:cubicBezTo>
                  <a:pt x="99944" y="74373"/>
                  <a:pt x="99943" y="74405"/>
                  <a:pt x="99943" y="74437"/>
                </a:cubicBezTo>
                <a:cubicBezTo>
                  <a:pt x="99891" y="78969"/>
                  <a:pt x="96174" y="82602"/>
                  <a:pt x="91641" y="82550"/>
                </a:cubicBezTo>
                <a:lnTo>
                  <a:pt x="58621" y="82550"/>
                </a:lnTo>
                <a:cubicBezTo>
                  <a:pt x="54088" y="82550"/>
                  <a:pt x="50414" y="78875"/>
                  <a:pt x="50414" y="74342"/>
                </a:cubicBezTo>
                <a:lnTo>
                  <a:pt x="50414" y="41322"/>
                </a:lnTo>
                <a:cubicBezTo>
                  <a:pt x="50413" y="41290"/>
                  <a:pt x="50413" y="41258"/>
                  <a:pt x="50413" y="41227"/>
                </a:cubicBezTo>
                <a:cubicBezTo>
                  <a:pt x="50413" y="36694"/>
                  <a:pt x="54088" y="33019"/>
                  <a:pt x="58621" y="33020"/>
                </a:cubicBezTo>
                <a:close/>
                <a:moveTo>
                  <a:pt x="33904" y="0"/>
                </a:moveTo>
                <a:lnTo>
                  <a:pt x="182494" y="0"/>
                </a:lnTo>
                <a:cubicBezTo>
                  <a:pt x="191613" y="0"/>
                  <a:pt x="199004" y="7392"/>
                  <a:pt x="199004" y="16510"/>
                </a:cubicBezTo>
                <a:lnTo>
                  <a:pt x="199004" y="82550"/>
                </a:lnTo>
                <a:lnTo>
                  <a:pt x="182494" y="82550"/>
                </a:lnTo>
                <a:lnTo>
                  <a:pt x="182494" y="16510"/>
                </a:lnTo>
                <a:lnTo>
                  <a:pt x="33904" y="16510"/>
                </a:lnTo>
                <a:lnTo>
                  <a:pt x="33904" y="313690"/>
                </a:lnTo>
                <a:lnTo>
                  <a:pt x="116454" y="313690"/>
                </a:lnTo>
                <a:lnTo>
                  <a:pt x="116454" y="115570"/>
                </a:lnTo>
                <a:cubicBezTo>
                  <a:pt x="116454" y="106452"/>
                  <a:pt x="123846" y="99060"/>
                  <a:pt x="132964" y="99060"/>
                </a:cubicBezTo>
                <a:lnTo>
                  <a:pt x="298064" y="99060"/>
                </a:lnTo>
                <a:cubicBezTo>
                  <a:pt x="307183" y="99060"/>
                  <a:pt x="314574" y="106452"/>
                  <a:pt x="314574" y="115570"/>
                </a:cubicBezTo>
                <a:lnTo>
                  <a:pt x="314574" y="313690"/>
                </a:lnTo>
                <a:lnTo>
                  <a:pt x="322782" y="313690"/>
                </a:lnTo>
                <a:cubicBezTo>
                  <a:pt x="323370" y="313627"/>
                  <a:pt x="323962" y="313627"/>
                  <a:pt x="324550" y="313690"/>
                </a:cubicBezTo>
                <a:cubicBezTo>
                  <a:pt x="329109" y="314178"/>
                  <a:pt x="332409" y="318270"/>
                  <a:pt x="331921" y="322829"/>
                </a:cubicBezTo>
                <a:cubicBezTo>
                  <a:pt x="331433" y="327388"/>
                  <a:pt x="327341" y="330688"/>
                  <a:pt x="322782" y="330200"/>
                </a:cubicBezTo>
                <a:lnTo>
                  <a:pt x="9187" y="330200"/>
                </a:lnTo>
                <a:cubicBezTo>
                  <a:pt x="8599" y="330263"/>
                  <a:pt x="8007" y="330263"/>
                  <a:pt x="7419" y="330200"/>
                </a:cubicBezTo>
                <a:cubicBezTo>
                  <a:pt x="2860" y="329712"/>
                  <a:pt x="-440" y="325620"/>
                  <a:pt x="48" y="321061"/>
                </a:cubicBezTo>
                <a:cubicBezTo>
                  <a:pt x="536" y="316502"/>
                  <a:pt x="4628" y="313202"/>
                  <a:pt x="9187" y="313690"/>
                </a:cubicBezTo>
                <a:lnTo>
                  <a:pt x="17394" y="313690"/>
                </a:lnTo>
                <a:lnTo>
                  <a:pt x="17394" y="16510"/>
                </a:lnTo>
                <a:cubicBezTo>
                  <a:pt x="17394" y="7392"/>
                  <a:pt x="24786" y="0"/>
                  <a:pt x="33904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Pen">
            <a:extLst>
              <a:ext uri="{FF2B5EF4-FFF2-40B4-BE49-F238E27FC236}">
                <a16:creationId xmlns:a16="http://schemas.microsoft.com/office/drawing/2014/main" id="{E08B50F3-AC31-BD46-5BF9-28716E7051C8}"/>
              </a:ext>
            </a:extLst>
          </p:cNvPr>
          <p:cNvSpPr>
            <a:spLocks noChangeAspect="1"/>
          </p:cNvSpPr>
          <p:nvPr/>
        </p:nvSpPr>
        <p:spPr>
          <a:xfrm>
            <a:off x="3901260" y="2332689"/>
            <a:ext cx="290198" cy="290198"/>
          </a:xfrm>
          <a:custGeom>
            <a:avLst/>
            <a:gdLst>
              <a:gd name="connsiteX0" fmla="*/ 137118 w 330223"/>
              <a:gd name="connsiteY0" fmla="*/ 157538 h 330223"/>
              <a:gd name="connsiteX1" fmla="*/ 43341 w 330223"/>
              <a:gd name="connsiteY1" fmla="*/ 251315 h 330223"/>
              <a:gd name="connsiteX2" fmla="*/ 31548 w 330223"/>
              <a:gd name="connsiteY2" fmla="*/ 298486 h 330223"/>
              <a:gd name="connsiteX3" fmla="*/ 78720 w 330223"/>
              <a:gd name="connsiteY3" fmla="*/ 286693 h 330223"/>
              <a:gd name="connsiteX4" fmla="*/ 172308 w 330223"/>
              <a:gd name="connsiteY4" fmla="*/ 192728 h 330223"/>
              <a:gd name="connsiteX5" fmla="*/ 313483 w 330223"/>
              <a:gd name="connsiteY5" fmla="*/ 122404 h 330223"/>
              <a:gd name="connsiteX6" fmla="*/ 324955 w 330223"/>
              <a:gd name="connsiteY6" fmla="*/ 122631 h 330223"/>
              <a:gd name="connsiteX7" fmla="*/ 325181 w 330223"/>
              <a:gd name="connsiteY7" fmla="*/ 122857 h 330223"/>
              <a:gd name="connsiteX8" fmla="*/ 324955 w 330223"/>
              <a:gd name="connsiteY8" fmla="*/ 134329 h 330223"/>
              <a:gd name="connsiteX9" fmla="*/ 237027 w 330223"/>
              <a:gd name="connsiteY9" fmla="*/ 222257 h 330223"/>
              <a:gd name="connsiteX10" fmla="*/ 226327 w 330223"/>
              <a:gd name="connsiteY10" fmla="*/ 222257 h 330223"/>
              <a:gd name="connsiteX11" fmla="*/ 225329 w 330223"/>
              <a:gd name="connsiteY11" fmla="*/ 210558 h 330223"/>
              <a:gd name="connsiteX12" fmla="*/ 313256 w 330223"/>
              <a:gd name="connsiteY12" fmla="*/ 122631 h 330223"/>
              <a:gd name="connsiteX13" fmla="*/ 313483 w 330223"/>
              <a:gd name="connsiteY13" fmla="*/ 122404 h 330223"/>
              <a:gd name="connsiteX14" fmla="*/ 272405 w 330223"/>
              <a:gd name="connsiteY14" fmla="*/ 16057 h 330223"/>
              <a:gd name="connsiteX15" fmla="*/ 242876 w 330223"/>
              <a:gd name="connsiteY15" fmla="*/ 28288 h 330223"/>
              <a:gd name="connsiteX16" fmla="*/ 137307 w 330223"/>
              <a:gd name="connsiteY16" fmla="*/ 134235 h 330223"/>
              <a:gd name="connsiteX17" fmla="*/ 195988 w 330223"/>
              <a:gd name="connsiteY17" fmla="*/ 192917 h 330223"/>
              <a:gd name="connsiteX18" fmla="*/ 301935 w 330223"/>
              <a:gd name="connsiteY18" fmla="*/ 87347 h 330223"/>
              <a:gd name="connsiteX19" fmla="*/ 301935 w 330223"/>
              <a:gd name="connsiteY19" fmla="*/ 28288 h 330223"/>
              <a:gd name="connsiteX20" fmla="*/ 272405 w 330223"/>
              <a:gd name="connsiteY20" fmla="*/ 16057 h 330223"/>
              <a:gd name="connsiteX21" fmla="*/ 272217 w 330223"/>
              <a:gd name="connsiteY21" fmla="*/ 0 h 330223"/>
              <a:gd name="connsiteX22" fmla="*/ 313256 w 330223"/>
              <a:gd name="connsiteY22" fmla="*/ 16967 h 330223"/>
              <a:gd name="connsiteX23" fmla="*/ 313256 w 330223"/>
              <a:gd name="connsiteY23" fmla="*/ 99045 h 330223"/>
              <a:gd name="connsiteX24" fmla="*/ 208158 w 330223"/>
              <a:gd name="connsiteY24" fmla="*/ 204615 h 330223"/>
              <a:gd name="connsiteX25" fmla="*/ 207976 w 330223"/>
              <a:gd name="connsiteY25" fmla="*/ 204798 h 330223"/>
              <a:gd name="connsiteX26" fmla="*/ 184761 w 330223"/>
              <a:gd name="connsiteY26" fmla="*/ 204615 h 330223"/>
              <a:gd name="connsiteX27" fmla="*/ 90418 w 330223"/>
              <a:gd name="connsiteY27" fmla="*/ 298486 h 330223"/>
              <a:gd name="connsiteX28" fmla="*/ 27020 w 330223"/>
              <a:gd name="connsiteY28" fmla="*/ 314902 h 330223"/>
              <a:gd name="connsiteX29" fmla="*/ 14189 w 330223"/>
              <a:gd name="connsiteY29" fmla="*/ 327733 h 330223"/>
              <a:gd name="connsiteX30" fmla="*/ 13963 w 330223"/>
              <a:gd name="connsiteY30" fmla="*/ 327959 h 330223"/>
              <a:gd name="connsiteX31" fmla="*/ 2491 w 330223"/>
              <a:gd name="connsiteY31" fmla="*/ 327733 h 330223"/>
              <a:gd name="connsiteX32" fmla="*/ 2264 w 330223"/>
              <a:gd name="connsiteY32" fmla="*/ 327506 h 330223"/>
              <a:gd name="connsiteX33" fmla="*/ 2491 w 330223"/>
              <a:gd name="connsiteY33" fmla="*/ 316034 h 330223"/>
              <a:gd name="connsiteX34" fmla="*/ 14850 w 330223"/>
              <a:gd name="connsiteY34" fmla="*/ 303769 h 330223"/>
              <a:gd name="connsiteX35" fmla="*/ 31265 w 330223"/>
              <a:gd name="connsiteY35" fmla="*/ 240371 h 330223"/>
              <a:gd name="connsiteX36" fmla="*/ 125608 w 330223"/>
              <a:gd name="connsiteY36" fmla="*/ 146028 h 330223"/>
              <a:gd name="connsiteX37" fmla="*/ 125426 w 330223"/>
              <a:gd name="connsiteY37" fmla="*/ 145846 h 330223"/>
              <a:gd name="connsiteX38" fmla="*/ 125608 w 330223"/>
              <a:gd name="connsiteY38" fmla="*/ 122631 h 330223"/>
              <a:gd name="connsiteX39" fmla="*/ 231178 w 330223"/>
              <a:gd name="connsiteY39" fmla="*/ 16967 h 330223"/>
              <a:gd name="connsiteX40" fmla="*/ 272217 w 330223"/>
              <a:gd name="connsiteY40" fmla="*/ 0 h 330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30223" h="330223">
                <a:moveTo>
                  <a:pt x="137118" y="157538"/>
                </a:moveTo>
                <a:lnTo>
                  <a:pt x="43341" y="251315"/>
                </a:lnTo>
                <a:cubicBezTo>
                  <a:pt x="33624" y="261221"/>
                  <a:pt x="21642" y="288863"/>
                  <a:pt x="31548" y="298486"/>
                </a:cubicBezTo>
                <a:cubicBezTo>
                  <a:pt x="41454" y="308109"/>
                  <a:pt x="69286" y="296128"/>
                  <a:pt x="78720" y="286693"/>
                </a:cubicBezTo>
                <a:lnTo>
                  <a:pt x="172308" y="192728"/>
                </a:lnTo>
                <a:close/>
                <a:moveTo>
                  <a:pt x="313483" y="122404"/>
                </a:moveTo>
                <a:cubicBezTo>
                  <a:pt x="316713" y="119299"/>
                  <a:pt x="321850" y="119400"/>
                  <a:pt x="324955" y="122631"/>
                </a:cubicBezTo>
                <a:cubicBezTo>
                  <a:pt x="325032" y="122705"/>
                  <a:pt x="325107" y="122780"/>
                  <a:pt x="325181" y="122857"/>
                </a:cubicBezTo>
                <a:cubicBezTo>
                  <a:pt x="328287" y="126088"/>
                  <a:pt x="328185" y="131224"/>
                  <a:pt x="324955" y="134329"/>
                </a:cubicBezTo>
                <a:lnTo>
                  <a:pt x="237027" y="222257"/>
                </a:lnTo>
                <a:cubicBezTo>
                  <a:pt x="233936" y="224862"/>
                  <a:pt x="229418" y="224862"/>
                  <a:pt x="226327" y="222257"/>
                </a:cubicBezTo>
                <a:cubicBezTo>
                  <a:pt x="222821" y="219302"/>
                  <a:pt x="222374" y="214065"/>
                  <a:pt x="225329" y="210558"/>
                </a:cubicBezTo>
                <a:lnTo>
                  <a:pt x="313256" y="122631"/>
                </a:lnTo>
                <a:cubicBezTo>
                  <a:pt x="313330" y="122554"/>
                  <a:pt x="313406" y="122478"/>
                  <a:pt x="313483" y="122404"/>
                </a:cubicBezTo>
                <a:close/>
                <a:moveTo>
                  <a:pt x="272405" y="16057"/>
                </a:moveTo>
                <a:cubicBezTo>
                  <a:pt x="261718" y="16057"/>
                  <a:pt x="251031" y="20134"/>
                  <a:pt x="242876" y="28288"/>
                </a:cubicBezTo>
                <a:lnTo>
                  <a:pt x="137307" y="134235"/>
                </a:lnTo>
                <a:lnTo>
                  <a:pt x="195988" y="192917"/>
                </a:lnTo>
                <a:lnTo>
                  <a:pt x="301935" y="87347"/>
                </a:lnTo>
                <a:cubicBezTo>
                  <a:pt x="318244" y="71038"/>
                  <a:pt x="318244" y="44597"/>
                  <a:pt x="301935" y="28288"/>
                </a:cubicBezTo>
                <a:cubicBezTo>
                  <a:pt x="293781" y="20134"/>
                  <a:pt x="283093" y="16057"/>
                  <a:pt x="272405" y="16057"/>
                </a:cubicBezTo>
                <a:close/>
                <a:moveTo>
                  <a:pt x="272217" y="0"/>
                </a:moveTo>
                <a:cubicBezTo>
                  <a:pt x="287066" y="0"/>
                  <a:pt x="301915" y="5655"/>
                  <a:pt x="313256" y="16967"/>
                </a:cubicBezTo>
                <a:cubicBezTo>
                  <a:pt x="335879" y="39650"/>
                  <a:pt x="335879" y="76363"/>
                  <a:pt x="313256" y="99045"/>
                </a:cubicBezTo>
                <a:lnTo>
                  <a:pt x="208158" y="204615"/>
                </a:lnTo>
                <a:cubicBezTo>
                  <a:pt x="208098" y="204676"/>
                  <a:pt x="208037" y="204737"/>
                  <a:pt x="207976" y="204798"/>
                </a:cubicBezTo>
                <a:cubicBezTo>
                  <a:pt x="201515" y="211158"/>
                  <a:pt x="191121" y="211076"/>
                  <a:pt x="184761" y="204615"/>
                </a:cubicBezTo>
                <a:lnTo>
                  <a:pt x="90418" y="298486"/>
                </a:lnTo>
                <a:cubicBezTo>
                  <a:pt x="76267" y="312638"/>
                  <a:pt x="45322" y="323298"/>
                  <a:pt x="27020" y="314902"/>
                </a:cubicBezTo>
                <a:lnTo>
                  <a:pt x="14189" y="327733"/>
                </a:lnTo>
                <a:cubicBezTo>
                  <a:pt x="14115" y="327810"/>
                  <a:pt x="14040" y="327885"/>
                  <a:pt x="13963" y="327959"/>
                </a:cubicBezTo>
                <a:cubicBezTo>
                  <a:pt x="10732" y="331064"/>
                  <a:pt x="5596" y="330963"/>
                  <a:pt x="2491" y="327733"/>
                </a:cubicBezTo>
                <a:cubicBezTo>
                  <a:pt x="2414" y="327658"/>
                  <a:pt x="2338" y="327583"/>
                  <a:pt x="2264" y="327506"/>
                </a:cubicBezTo>
                <a:cubicBezTo>
                  <a:pt x="-841" y="324275"/>
                  <a:pt x="-740" y="319139"/>
                  <a:pt x="2491" y="316034"/>
                </a:cubicBezTo>
                <a:lnTo>
                  <a:pt x="14850" y="303769"/>
                </a:lnTo>
                <a:cubicBezTo>
                  <a:pt x="6359" y="285467"/>
                  <a:pt x="17114" y="254522"/>
                  <a:pt x="31265" y="240371"/>
                </a:cubicBezTo>
                <a:lnTo>
                  <a:pt x="125608" y="146028"/>
                </a:lnTo>
                <a:cubicBezTo>
                  <a:pt x="125547" y="145968"/>
                  <a:pt x="125486" y="145907"/>
                  <a:pt x="125426" y="145846"/>
                </a:cubicBezTo>
                <a:cubicBezTo>
                  <a:pt x="119066" y="139385"/>
                  <a:pt x="119147" y="128991"/>
                  <a:pt x="125608" y="122631"/>
                </a:cubicBezTo>
                <a:lnTo>
                  <a:pt x="231178" y="16967"/>
                </a:lnTo>
                <a:cubicBezTo>
                  <a:pt x="242520" y="5655"/>
                  <a:pt x="257368" y="0"/>
                  <a:pt x="272217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Lightbulb">
            <a:extLst>
              <a:ext uri="{FF2B5EF4-FFF2-40B4-BE49-F238E27FC236}">
                <a16:creationId xmlns:a16="http://schemas.microsoft.com/office/drawing/2014/main" id="{C3CE7F4D-9991-9E18-B504-EF590962DE91}"/>
              </a:ext>
            </a:extLst>
          </p:cNvPr>
          <p:cNvSpPr>
            <a:spLocks noChangeAspect="1"/>
          </p:cNvSpPr>
          <p:nvPr/>
        </p:nvSpPr>
        <p:spPr>
          <a:xfrm>
            <a:off x="4581684" y="2332699"/>
            <a:ext cx="192857" cy="290178"/>
          </a:xfrm>
          <a:custGeom>
            <a:avLst/>
            <a:gdLst>
              <a:gd name="connsiteX0" fmla="*/ 111920 w 219456"/>
              <a:gd name="connsiteY0" fmla="*/ 0 h 330200"/>
              <a:gd name="connsiteX1" fmla="*/ 0 w 219456"/>
              <a:gd name="connsiteY1" fmla="*/ 115666 h 330200"/>
              <a:gd name="connsiteX2" fmla="*/ 55868 w 219456"/>
              <a:gd name="connsiteY2" fmla="*/ 215573 h 330200"/>
              <a:gd name="connsiteX3" fmla="*/ 55868 w 219456"/>
              <a:gd name="connsiteY3" fmla="*/ 313690 h 330200"/>
              <a:gd name="connsiteX4" fmla="*/ 71869 w 219456"/>
              <a:gd name="connsiteY4" fmla="*/ 330200 h 330200"/>
              <a:gd name="connsiteX5" fmla="*/ 71961 w 219456"/>
              <a:gd name="connsiteY5" fmla="*/ 330200 h 330200"/>
              <a:gd name="connsiteX6" fmla="*/ 151880 w 219456"/>
              <a:gd name="connsiteY6" fmla="*/ 330200 h 330200"/>
              <a:gd name="connsiteX7" fmla="*/ 167973 w 219456"/>
              <a:gd name="connsiteY7" fmla="*/ 313785 h 330200"/>
              <a:gd name="connsiteX8" fmla="*/ 167973 w 219456"/>
              <a:gd name="connsiteY8" fmla="*/ 313690 h 330200"/>
              <a:gd name="connsiteX9" fmla="*/ 167973 w 219456"/>
              <a:gd name="connsiteY9" fmla="*/ 215573 h 330200"/>
              <a:gd name="connsiteX10" fmla="*/ 208753 w 219456"/>
              <a:gd name="connsiteY10" fmla="*/ 57641 h 330200"/>
              <a:gd name="connsiteX11" fmla="*/ 111920 w 219456"/>
              <a:gd name="connsiteY11" fmla="*/ 0 h 330200"/>
              <a:gd name="connsiteX12" fmla="*/ 71961 w 219456"/>
              <a:gd name="connsiteY12" fmla="*/ 313690 h 330200"/>
              <a:gd name="connsiteX13" fmla="*/ 71961 w 219456"/>
              <a:gd name="connsiteY13" fmla="*/ 280670 h 330200"/>
              <a:gd name="connsiteX14" fmla="*/ 151880 w 219456"/>
              <a:gd name="connsiteY14" fmla="*/ 280670 h 330200"/>
              <a:gd name="connsiteX15" fmla="*/ 151880 w 219456"/>
              <a:gd name="connsiteY15" fmla="*/ 313690 h 330200"/>
              <a:gd name="connsiteX16" fmla="*/ 151880 w 219456"/>
              <a:gd name="connsiteY16" fmla="*/ 205573 h 330200"/>
              <a:gd name="connsiteX17" fmla="*/ 151880 w 219456"/>
              <a:gd name="connsiteY17" fmla="*/ 264160 h 330200"/>
              <a:gd name="connsiteX18" fmla="*/ 119876 w 219456"/>
              <a:gd name="connsiteY18" fmla="*/ 264160 h 330200"/>
              <a:gd name="connsiteX19" fmla="*/ 119876 w 219456"/>
              <a:gd name="connsiteY19" fmla="*/ 147458 h 330200"/>
              <a:gd name="connsiteX20" fmla="*/ 142920 w 219456"/>
              <a:gd name="connsiteY20" fmla="*/ 107266 h 330200"/>
              <a:gd name="connsiteX21" fmla="*/ 103965 w 219456"/>
              <a:gd name="connsiteY21" fmla="*/ 83491 h 330200"/>
              <a:gd name="connsiteX22" fmla="*/ 80921 w 219456"/>
              <a:gd name="connsiteY22" fmla="*/ 123682 h 330200"/>
              <a:gd name="connsiteX23" fmla="*/ 103965 w 219456"/>
              <a:gd name="connsiteY23" fmla="*/ 147458 h 330200"/>
              <a:gd name="connsiteX24" fmla="*/ 103965 w 219456"/>
              <a:gd name="connsiteY24" fmla="*/ 264160 h 330200"/>
              <a:gd name="connsiteX25" fmla="*/ 71961 w 219456"/>
              <a:gd name="connsiteY25" fmla="*/ 264160 h 330200"/>
              <a:gd name="connsiteX26" fmla="*/ 71961 w 219456"/>
              <a:gd name="connsiteY26" fmla="*/ 205573 h 330200"/>
              <a:gd name="connsiteX27" fmla="*/ 24619 w 219456"/>
              <a:gd name="connsiteY27" fmla="*/ 74272 h 330200"/>
              <a:gd name="connsiteX28" fmla="*/ 151880 w 219456"/>
              <a:gd name="connsiteY28" fmla="*/ 25427 h 330200"/>
              <a:gd name="connsiteX29" fmla="*/ 199222 w 219456"/>
              <a:gd name="connsiteY29" fmla="*/ 156728 h 330200"/>
              <a:gd name="connsiteX30" fmla="*/ 151880 w 219456"/>
              <a:gd name="connsiteY30" fmla="*/ 205573 h 330200"/>
              <a:gd name="connsiteX31" fmla="*/ 111920 w 219456"/>
              <a:gd name="connsiteY31" fmla="*/ 132080 h 330200"/>
              <a:gd name="connsiteX32" fmla="*/ 95918 w 219456"/>
              <a:gd name="connsiteY32" fmla="*/ 115570 h 330200"/>
              <a:gd name="connsiteX33" fmla="*/ 111920 w 219456"/>
              <a:gd name="connsiteY33" fmla="*/ 99060 h 330200"/>
              <a:gd name="connsiteX34" fmla="*/ 127922 w 219456"/>
              <a:gd name="connsiteY34" fmla="*/ 115570 h 330200"/>
              <a:gd name="connsiteX35" fmla="*/ 111920 w 219456"/>
              <a:gd name="connsiteY35" fmla="*/ 13208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19456" h="330200">
                <a:moveTo>
                  <a:pt x="111920" y="0"/>
                </a:moveTo>
                <a:cubicBezTo>
                  <a:pt x="50057" y="53"/>
                  <a:pt x="-52" y="51839"/>
                  <a:pt x="0" y="115666"/>
                </a:cubicBezTo>
                <a:cubicBezTo>
                  <a:pt x="33" y="156862"/>
                  <a:pt x="21318" y="194925"/>
                  <a:pt x="55868" y="215573"/>
                </a:cubicBezTo>
                <a:lnTo>
                  <a:pt x="55868" y="313690"/>
                </a:lnTo>
                <a:cubicBezTo>
                  <a:pt x="55868" y="322808"/>
                  <a:pt x="63032" y="330200"/>
                  <a:pt x="71869" y="330200"/>
                </a:cubicBezTo>
                <a:cubicBezTo>
                  <a:pt x="71900" y="330200"/>
                  <a:pt x="71931" y="330200"/>
                  <a:pt x="71961" y="330200"/>
                </a:cubicBezTo>
                <a:lnTo>
                  <a:pt x="151880" y="330200"/>
                </a:lnTo>
                <a:cubicBezTo>
                  <a:pt x="160717" y="330252"/>
                  <a:pt x="167922" y="322903"/>
                  <a:pt x="167973" y="313785"/>
                </a:cubicBezTo>
                <a:cubicBezTo>
                  <a:pt x="167973" y="313753"/>
                  <a:pt x="167973" y="313722"/>
                  <a:pt x="167973" y="313690"/>
                </a:cubicBezTo>
                <a:lnTo>
                  <a:pt x="167973" y="215573"/>
                </a:lnTo>
                <a:cubicBezTo>
                  <a:pt x="221504" y="183580"/>
                  <a:pt x="239762" y="112872"/>
                  <a:pt x="208753" y="57641"/>
                </a:cubicBezTo>
                <a:cubicBezTo>
                  <a:pt x="188740" y="21995"/>
                  <a:pt x="151848" y="34"/>
                  <a:pt x="111920" y="0"/>
                </a:cubicBezTo>
                <a:close/>
                <a:moveTo>
                  <a:pt x="71961" y="313690"/>
                </a:moveTo>
                <a:lnTo>
                  <a:pt x="71961" y="280670"/>
                </a:lnTo>
                <a:lnTo>
                  <a:pt x="151880" y="280670"/>
                </a:lnTo>
                <a:lnTo>
                  <a:pt x="151880" y="313690"/>
                </a:lnTo>
                <a:close/>
                <a:moveTo>
                  <a:pt x="151880" y="205573"/>
                </a:moveTo>
                <a:lnTo>
                  <a:pt x="151880" y="264160"/>
                </a:lnTo>
                <a:lnTo>
                  <a:pt x="119876" y="264160"/>
                </a:lnTo>
                <a:lnTo>
                  <a:pt x="119876" y="147458"/>
                </a:lnTo>
                <a:cubicBezTo>
                  <a:pt x="136996" y="142925"/>
                  <a:pt x="147314" y="124931"/>
                  <a:pt x="142920" y="107266"/>
                </a:cubicBezTo>
                <a:cubicBezTo>
                  <a:pt x="138526" y="89602"/>
                  <a:pt x="121086" y="78958"/>
                  <a:pt x="103965" y="83491"/>
                </a:cubicBezTo>
                <a:cubicBezTo>
                  <a:pt x="86845" y="88024"/>
                  <a:pt x="76527" y="106018"/>
                  <a:pt x="80921" y="123682"/>
                </a:cubicBezTo>
                <a:cubicBezTo>
                  <a:pt x="83823" y="135351"/>
                  <a:pt x="92655" y="144463"/>
                  <a:pt x="103965" y="147458"/>
                </a:cubicBezTo>
                <a:lnTo>
                  <a:pt x="103965" y="264160"/>
                </a:lnTo>
                <a:lnTo>
                  <a:pt x="71961" y="264160"/>
                </a:lnTo>
                <a:lnTo>
                  <a:pt x="71961" y="205573"/>
                </a:lnTo>
                <a:cubicBezTo>
                  <a:pt x="23746" y="182804"/>
                  <a:pt x="2550" y="124018"/>
                  <a:pt x="24619" y="74272"/>
                </a:cubicBezTo>
                <a:cubicBezTo>
                  <a:pt x="46688" y="24526"/>
                  <a:pt x="103664" y="2658"/>
                  <a:pt x="151880" y="25427"/>
                </a:cubicBezTo>
                <a:cubicBezTo>
                  <a:pt x="200095" y="48197"/>
                  <a:pt x="221291" y="106982"/>
                  <a:pt x="199222" y="156728"/>
                </a:cubicBezTo>
                <a:cubicBezTo>
                  <a:pt x="189633" y="178343"/>
                  <a:pt x="172830" y="195680"/>
                  <a:pt x="151880" y="205573"/>
                </a:cubicBezTo>
                <a:close/>
                <a:moveTo>
                  <a:pt x="111920" y="132080"/>
                </a:moveTo>
                <a:cubicBezTo>
                  <a:pt x="103083" y="132080"/>
                  <a:pt x="95918" y="124688"/>
                  <a:pt x="95918" y="115570"/>
                </a:cubicBezTo>
                <a:cubicBezTo>
                  <a:pt x="95918" y="106452"/>
                  <a:pt x="103083" y="99060"/>
                  <a:pt x="111920" y="99060"/>
                </a:cubicBezTo>
                <a:cubicBezTo>
                  <a:pt x="120758" y="99060"/>
                  <a:pt x="127922" y="106452"/>
                  <a:pt x="127922" y="115570"/>
                </a:cubicBezTo>
                <a:cubicBezTo>
                  <a:pt x="127922" y="124688"/>
                  <a:pt x="120758" y="132080"/>
                  <a:pt x="111920" y="132080"/>
                </a:cubicBezTo>
                <a:close/>
              </a:path>
            </a:pathLst>
          </a:custGeom>
          <a:solidFill>
            <a:srgbClr val="000000"/>
          </a:solidFill>
          <a:ln w="914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Presentation">
            <a:extLst>
              <a:ext uri="{FF2B5EF4-FFF2-40B4-BE49-F238E27FC236}">
                <a16:creationId xmlns:a16="http://schemas.microsoft.com/office/drawing/2014/main" id="{BA258D7A-4BE8-7A34-C7D3-B2BA220C22E1}"/>
              </a:ext>
            </a:extLst>
          </p:cNvPr>
          <p:cNvSpPr>
            <a:spLocks noChangeAspect="1"/>
          </p:cNvSpPr>
          <p:nvPr/>
        </p:nvSpPr>
        <p:spPr>
          <a:xfrm>
            <a:off x="5164767" y="2332671"/>
            <a:ext cx="291731" cy="290235"/>
          </a:xfrm>
          <a:custGeom>
            <a:avLst/>
            <a:gdLst>
              <a:gd name="connsiteX0" fmla="*/ 75225 w 331967"/>
              <a:gd name="connsiteY0" fmla="*/ 148637 h 330264"/>
              <a:gd name="connsiteX1" fmla="*/ 256835 w 331967"/>
              <a:gd name="connsiteY1" fmla="*/ 148637 h 330264"/>
              <a:gd name="connsiteX2" fmla="*/ 256835 w 331967"/>
              <a:gd name="connsiteY2" fmla="*/ 165147 h 330264"/>
              <a:gd name="connsiteX3" fmla="*/ 75225 w 331967"/>
              <a:gd name="connsiteY3" fmla="*/ 165147 h 330264"/>
              <a:gd name="connsiteX4" fmla="*/ 108245 w 331967"/>
              <a:gd name="connsiteY4" fmla="*/ 99107 h 330264"/>
              <a:gd name="connsiteX5" fmla="*/ 124755 w 331967"/>
              <a:gd name="connsiteY5" fmla="*/ 99107 h 330264"/>
              <a:gd name="connsiteX6" fmla="*/ 124755 w 331967"/>
              <a:gd name="connsiteY6" fmla="*/ 132128 h 330264"/>
              <a:gd name="connsiteX7" fmla="*/ 108245 w 331967"/>
              <a:gd name="connsiteY7" fmla="*/ 132128 h 330264"/>
              <a:gd name="connsiteX8" fmla="*/ 141265 w 331967"/>
              <a:gd name="connsiteY8" fmla="*/ 82597 h 330264"/>
              <a:gd name="connsiteX9" fmla="*/ 157775 w 331967"/>
              <a:gd name="connsiteY9" fmla="*/ 82597 h 330264"/>
              <a:gd name="connsiteX10" fmla="*/ 157775 w 331967"/>
              <a:gd name="connsiteY10" fmla="*/ 132127 h 330264"/>
              <a:gd name="connsiteX11" fmla="*/ 141265 w 331967"/>
              <a:gd name="connsiteY11" fmla="*/ 132127 h 330264"/>
              <a:gd name="connsiteX12" fmla="*/ 174285 w 331967"/>
              <a:gd name="connsiteY12" fmla="*/ 66087 h 330264"/>
              <a:gd name="connsiteX13" fmla="*/ 190795 w 331967"/>
              <a:gd name="connsiteY13" fmla="*/ 66087 h 330264"/>
              <a:gd name="connsiteX14" fmla="*/ 190795 w 331967"/>
              <a:gd name="connsiteY14" fmla="*/ 132127 h 330264"/>
              <a:gd name="connsiteX15" fmla="*/ 174285 w 331967"/>
              <a:gd name="connsiteY15" fmla="*/ 132127 h 330264"/>
              <a:gd name="connsiteX16" fmla="*/ 207305 w 331967"/>
              <a:gd name="connsiteY16" fmla="*/ 49577 h 330264"/>
              <a:gd name="connsiteX17" fmla="*/ 223815 w 331967"/>
              <a:gd name="connsiteY17" fmla="*/ 49577 h 330264"/>
              <a:gd name="connsiteX18" fmla="*/ 223815 w 331967"/>
              <a:gd name="connsiteY18" fmla="*/ 132127 h 330264"/>
              <a:gd name="connsiteX19" fmla="*/ 207305 w 331967"/>
              <a:gd name="connsiteY19" fmla="*/ 132127 h 330264"/>
              <a:gd name="connsiteX20" fmla="*/ 33903 w 331967"/>
              <a:gd name="connsiteY20" fmla="*/ 16557 h 330264"/>
              <a:gd name="connsiteX21" fmla="*/ 33903 w 331967"/>
              <a:gd name="connsiteY21" fmla="*/ 198167 h 330264"/>
              <a:gd name="connsiteX22" fmla="*/ 298063 w 331967"/>
              <a:gd name="connsiteY22" fmla="*/ 198167 h 330264"/>
              <a:gd name="connsiteX23" fmla="*/ 298063 w 331967"/>
              <a:gd name="connsiteY23" fmla="*/ 16557 h 330264"/>
              <a:gd name="connsiteX24" fmla="*/ 9186 w 331967"/>
              <a:gd name="connsiteY24" fmla="*/ 47 h 330264"/>
              <a:gd name="connsiteX25" fmla="*/ 322781 w 331967"/>
              <a:gd name="connsiteY25" fmla="*/ 47 h 330264"/>
              <a:gd name="connsiteX26" fmla="*/ 324549 w 331967"/>
              <a:gd name="connsiteY26" fmla="*/ 47 h 330264"/>
              <a:gd name="connsiteX27" fmla="*/ 331920 w 331967"/>
              <a:gd name="connsiteY27" fmla="*/ 9186 h 330264"/>
              <a:gd name="connsiteX28" fmla="*/ 322781 w 331967"/>
              <a:gd name="connsiteY28" fmla="*/ 16557 h 330264"/>
              <a:gd name="connsiteX29" fmla="*/ 314573 w 331967"/>
              <a:gd name="connsiteY29" fmla="*/ 16557 h 330264"/>
              <a:gd name="connsiteX30" fmla="*/ 314573 w 331967"/>
              <a:gd name="connsiteY30" fmla="*/ 198167 h 330264"/>
              <a:gd name="connsiteX31" fmla="*/ 322781 w 331967"/>
              <a:gd name="connsiteY31" fmla="*/ 198167 h 330264"/>
              <a:gd name="connsiteX32" fmla="*/ 324549 w 331967"/>
              <a:gd name="connsiteY32" fmla="*/ 198167 h 330264"/>
              <a:gd name="connsiteX33" fmla="*/ 331920 w 331967"/>
              <a:gd name="connsiteY33" fmla="*/ 207306 h 330264"/>
              <a:gd name="connsiteX34" fmla="*/ 322781 w 331967"/>
              <a:gd name="connsiteY34" fmla="*/ 214677 h 330264"/>
              <a:gd name="connsiteX35" fmla="*/ 174380 w 331967"/>
              <a:gd name="connsiteY35" fmla="*/ 214677 h 330264"/>
              <a:gd name="connsiteX36" fmla="*/ 174380 w 331967"/>
              <a:gd name="connsiteY36" fmla="*/ 244301 h 330264"/>
              <a:gd name="connsiteX37" fmla="*/ 246175 w 331967"/>
              <a:gd name="connsiteY37" fmla="*/ 316190 h 330264"/>
              <a:gd name="connsiteX38" fmla="*/ 246081 w 331967"/>
              <a:gd name="connsiteY38" fmla="*/ 327888 h 330264"/>
              <a:gd name="connsiteX39" fmla="*/ 234382 w 331967"/>
              <a:gd name="connsiteY39" fmla="*/ 327794 h 330264"/>
              <a:gd name="connsiteX40" fmla="*/ 174191 w 331967"/>
              <a:gd name="connsiteY40" fmla="*/ 267603 h 330264"/>
              <a:gd name="connsiteX41" fmla="*/ 174191 w 331967"/>
              <a:gd name="connsiteY41" fmla="*/ 321945 h 330264"/>
              <a:gd name="connsiteX42" fmla="*/ 165889 w 331967"/>
              <a:gd name="connsiteY42" fmla="*/ 330247 h 330264"/>
              <a:gd name="connsiteX43" fmla="*/ 157587 w 331967"/>
              <a:gd name="connsiteY43" fmla="*/ 321945 h 330264"/>
              <a:gd name="connsiteX44" fmla="*/ 157587 w 331967"/>
              <a:gd name="connsiteY44" fmla="*/ 267603 h 330264"/>
              <a:gd name="connsiteX45" fmla="*/ 97396 w 331967"/>
              <a:gd name="connsiteY45" fmla="*/ 327794 h 330264"/>
              <a:gd name="connsiteX46" fmla="*/ 86075 w 331967"/>
              <a:gd name="connsiteY46" fmla="*/ 327794 h 330264"/>
              <a:gd name="connsiteX47" fmla="*/ 85792 w 331967"/>
              <a:gd name="connsiteY47" fmla="*/ 316190 h 330264"/>
              <a:gd name="connsiteX48" fmla="*/ 157681 w 331967"/>
              <a:gd name="connsiteY48" fmla="*/ 244301 h 330264"/>
              <a:gd name="connsiteX49" fmla="*/ 157681 w 331967"/>
              <a:gd name="connsiteY49" fmla="*/ 214677 h 330264"/>
              <a:gd name="connsiteX50" fmla="*/ 9186 w 331967"/>
              <a:gd name="connsiteY50" fmla="*/ 214677 h 330264"/>
              <a:gd name="connsiteX51" fmla="*/ 7418 w 331967"/>
              <a:gd name="connsiteY51" fmla="*/ 214677 h 330264"/>
              <a:gd name="connsiteX52" fmla="*/ 47 w 331967"/>
              <a:gd name="connsiteY52" fmla="*/ 205538 h 330264"/>
              <a:gd name="connsiteX53" fmla="*/ 9186 w 331967"/>
              <a:gd name="connsiteY53" fmla="*/ 198167 h 330264"/>
              <a:gd name="connsiteX54" fmla="*/ 17393 w 331967"/>
              <a:gd name="connsiteY54" fmla="*/ 198167 h 330264"/>
              <a:gd name="connsiteX55" fmla="*/ 17393 w 331967"/>
              <a:gd name="connsiteY55" fmla="*/ 16557 h 330264"/>
              <a:gd name="connsiteX56" fmla="*/ 9186 w 331967"/>
              <a:gd name="connsiteY56" fmla="*/ 16557 h 330264"/>
              <a:gd name="connsiteX57" fmla="*/ 7418 w 331967"/>
              <a:gd name="connsiteY57" fmla="*/ 16557 h 330264"/>
              <a:gd name="connsiteX58" fmla="*/ 47 w 331967"/>
              <a:gd name="connsiteY58" fmla="*/ 7418 h 330264"/>
              <a:gd name="connsiteX59" fmla="*/ 9186 w 331967"/>
              <a:gd name="connsiteY59" fmla="*/ 47 h 330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31967" h="330264">
                <a:moveTo>
                  <a:pt x="75225" y="148637"/>
                </a:moveTo>
                <a:lnTo>
                  <a:pt x="256835" y="148637"/>
                </a:lnTo>
                <a:lnTo>
                  <a:pt x="256835" y="165147"/>
                </a:lnTo>
                <a:lnTo>
                  <a:pt x="75225" y="165147"/>
                </a:lnTo>
                <a:close/>
                <a:moveTo>
                  <a:pt x="108245" y="99107"/>
                </a:moveTo>
                <a:lnTo>
                  <a:pt x="124755" y="99107"/>
                </a:lnTo>
                <a:lnTo>
                  <a:pt x="124755" y="132128"/>
                </a:lnTo>
                <a:lnTo>
                  <a:pt x="108245" y="132128"/>
                </a:lnTo>
                <a:close/>
                <a:moveTo>
                  <a:pt x="141265" y="82597"/>
                </a:moveTo>
                <a:lnTo>
                  <a:pt x="157775" y="82597"/>
                </a:lnTo>
                <a:lnTo>
                  <a:pt x="157775" y="132127"/>
                </a:lnTo>
                <a:lnTo>
                  <a:pt x="141265" y="132127"/>
                </a:lnTo>
                <a:close/>
                <a:moveTo>
                  <a:pt x="174285" y="66087"/>
                </a:moveTo>
                <a:lnTo>
                  <a:pt x="190795" y="66087"/>
                </a:lnTo>
                <a:lnTo>
                  <a:pt x="190795" y="132127"/>
                </a:lnTo>
                <a:lnTo>
                  <a:pt x="174285" y="132127"/>
                </a:lnTo>
                <a:close/>
                <a:moveTo>
                  <a:pt x="207305" y="49577"/>
                </a:moveTo>
                <a:lnTo>
                  <a:pt x="223815" y="49577"/>
                </a:lnTo>
                <a:lnTo>
                  <a:pt x="223815" y="132127"/>
                </a:lnTo>
                <a:lnTo>
                  <a:pt x="207305" y="132127"/>
                </a:lnTo>
                <a:close/>
                <a:moveTo>
                  <a:pt x="33903" y="16557"/>
                </a:moveTo>
                <a:lnTo>
                  <a:pt x="33903" y="198167"/>
                </a:lnTo>
                <a:lnTo>
                  <a:pt x="298063" y="198167"/>
                </a:lnTo>
                <a:lnTo>
                  <a:pt x="298063" y="16557"/>
                </a:lnTo>
                <a:close/>
                <a:moveTo>
                  <a:pt x="9186" y="47"/>
                </a:moveTo>
                <a:lnTo>
                  <a:pt x="322781" y="47"/>
                </a:lnTo>
                <a:cubicBezTo>
                  <a:pt x="323369" y="-16"/>
                  <a:pt x="323961" y="-16"/>
                  <a:pt x="324549" y="47"/>
                </a:cubicBezTo>
                <a:cubicBezTo>
                  <a:pt x="329108" y="535"/>
                  <a:pt x="332408" y="4627"/>
                  <a:pt x="331920" y="9186"/>
                </a:cubicBezTo>
                <a:cubicBezTo>
                  <a:pt x="331432" y="13745"/>
                  <a:pt x="327340" y="17045"/>
                  <a:pt x="322781" y="16557"/>
                </a:cubicBezTo>
                <a:lnTo>
                  <a:pt x="314573" y="16557"/>
                </a:lnTo>
                <a:lnTo>
                  <a:pt x="314573" y="198167"/>
                </a:lnTo>
                <a:lnTo>
                  <a:pt x="322781" y="198167"/>
                </a:lnTo>
                <a:cubicBezTo>
                  <a:pt x="323369" y="198104"/>
                  <a:pt x="323961" y="198104"/>
                  <a:pt x="324549" y="198167"/>
                </a:cubicBezTo>
                <a:cubicBezTo>
                  <a:pt x="329108" y="198655"/>
                  <a:pt x="332408" y="202747"/>
                  <a:pt x="331920" y="207306"/>
                </a:cubicBezTo>
                <a:cubicBezTo>
                  <a:pt x="331432" y="211865"/>
                  <a:pt x="327340" y="215165"/>
                  <a:pt x="322781" y="214677"/>
                </a:cubicBezTo>
                <a:lnTo>
                  <a:pt x="174380" y="214677"/>
                </a:lnTo>
                <a:lnTo>
                  <a:pt x="174380" y="244301"/>
                </a:lnTo>
                <a:lnTo>
                  <a:pt x="246175" y="316190"/>
                </a:lnTo>
                <a:cubicBezTo>
                  <a:pt x="249379" y="319446"/>
                  <a:pt x="249337" y="324684"/>
                  <a:pt x="246081" y="327888"/>
                </a:cubicBezTo>
                <a:cubicBezTo>
                  <a:pt x="242824" y="331093"/>
                  <a:pt x="237586" y="331050"/>
                  <a:pt x="234382" y="327794"/>
                </a:cubicBezTo>
                <a:lnTo>
                  <a:pt x="174191" y="267603"/>
                </a:lnTo>
                <a:lnTo>
                  <a:pt x="174191" y="321945"/>
                </a:lnTo>
                <a:cubicBezTo>
                  <a:pt x="174191" y="326530"/>
                  <a:pt x="170474" y="330247"/>
                  <a:pt x="165889" y="330247"/>
                </a:cubicBezTo>
                <a:cubicBezTo>
                  <a:pt x="161304" y="330247"/>
                  <a:pt x="157587" y="326530"/>
                  <a:pt x="157587" y="321945"/>
                </a:cubicBezTo>
                <a:lnTo>
                  <a:pt x="157587" y="267603"/>
                </a:lnTo>
                <a:lnTo>
                  <a:pt x="97396" y="327794"/>
                </a:lnTo>
                <a:cubicBezTo>
                  <a:pt x="94226" y="330813"/>
                  <a:pt x="89245" y="330813"/>
                  <a:pt x="86075" y="327794"/>
                </a:cubicBezTo>
                <a:cubicBezTo>
                  <a:pt x="82792" y="324668"/>
                  <a:pt x="82666" y="319472"/>
                  <a:pt x="85792" y="316190"/>
                </a:cubicBezTo>
                <a:lnTo>
                  <a:pt x="157681" y="244301"/>
                </a:lnTo>
                <a:lnTo>
                  <a:pt x="157681" y="214677"/>
                </a:lnTo>
                <a:lnTo>
                  <a:pt x="9186" y="214677"/>
                </a:lnTo>
                <a:cubicBezTo>
                  <a:pt x="8598" y="214740"/>
                  <a:pt x="8006" y="214740"/>
                  <a:pt x="7418" y="214677"/>
                </a:cubicBezTo>
                <a:cubicBezTo>
                  <a:pt x="2859" y="214189"/>
                  <a:pt x="-441" y="210097"/>
                  <a:pt x="47" y="205538"/>
                </a:cubicBezTo>
                <a:cubicBezTo>
                  <a:pt x="535" y="200979"/>
                  <a:pt x="4627" y="197679"/>
                  <a:pt x="9186" y="198167"/>
                </a:cubicBezTo>
                <a:lnTo>
                  <a:pt x="17393" y="198167"/>
                </a:lnTo>
                <a:lnTo>
                  <a:pt x="17393" y="16557"/>
                </a:lnTo>
                <a:lnTo>
                  <a:pt x="9186" y="16557"/>
                </a:lnTo>
                <a:cubicBezTo>
                  <a:pt x="8598" y="16620"/>
                  <a:pt x="8006" y="16620"/>
                  <a:pt x="7418" y="16557"/>
                </a:cubicBezTo>
                <a:cubicBezTo>
                  <a:pt x="2859" y="16069"/>
                  <a:pt x="-441" y="11977"/>
                  <a:pt x="47" y="7418"/>
                </a:cubicBezTo>
                <a:cubicBezTo>
                  <a:pt x="535" y="2859"/>
                  <a:pt x="4627" y="-441"/>
                  <a:pt x="9186" y="47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Chart">
            <a:extLst>
              <a:ext uri="{FF2B5EF4-FFF2-40B4-BE49-F238E27FC236}">
                <a16:creationId xmlns:a16="http://schemas.microsoft.com/office/drawing/2014/main" id="{681DF105-40E7-B462-F461-45ACE3940C48}"/>
              </a:ext>
            </a:extLst>
          </p:cNvPr>
          <p:cNvSpPr>
            <a:spLocks noChangeAspect="1"/>
          </p:cNvSpPr>
          <p:nvPr/>
        </p:nvSpPr>
        <p:spPr>
          <a:xfrm>
            <a:off x="5846724" y="2332678"/>
            <a:ext cx="291731" cy="290220"/>
          </a:xfrm>
          <a:custGeom>
            <a:avLst/>
            <a:gdLst>
              <a:gd name="connsiteX0" fmla="*/ 7418 w 331967"/>
              <a:gd name="connsiteY0" fmla="*/ 313690 h 330247"/>
              <a:gd name="connsiteX1" fmla="*/ 9186 w 331967"/>
              <a:gd name="connsiteY1" fmla="*/ 313690 h 330247"/>
              <a:gd name="connsiteX2" fmla="*/ 322781 w 331967"/>
              <a:gd name="connsiteY2" fmla="*/ 313690 h 330247"/>
              <a:gd name="connsiteX3" fmla="*/ 331920 w 331967"/>
              <a:gd name="connsiteY3" fmla="*/ 321061 h 330247"/>
              <a:gd name="connsiteX4" fmla="*/ 324549 w 331967"/>
              <a:gd name="connsiteY4" fmla="*/ 330200 h 330247"/>
              <a:gd name="connsiteX5" fmla="*/ 322781 w 331967"/>
              <a:gd name="connsiteY5" fmla="*/ 330200 h 330247"/>
              <a:gd name="connsiteX6" fmla="*/ 9186 w 331967"/>
              <a:gd name="connsiteY6" fmla="*/ 330200 h 330247"/>
              <a:gd name="connsiteX7" fmla="*/ 47 w 331967"/>
              <a:gd name="connsiteY7" fmla="*/ 322829 h 330247"/>
              <a:gd name="connsiteX8" fmla="*/ 7418 w 331967"/>
              <a:gd name="connsiteY8" fmla="*/ 313690 h 330247"/>
              <a:gd name="connsiteX9" fmla="*/ 33903 w 331967"/>
              <a:gd name="connsiteY9" fmla="*/ 198120 h 330247"/>
              <a:gd name="connsiteX10" fmla="*/ 33903 w 331967"/>
              <a:gd name="connsiteY10" fmla="*/ 280670 h 330247"/>
              <a:gd name="connsiteX11" fmla="*/ 50413 w 331967"/>
              <a:gd name="connsiteY11" fmla="*/ 280670 h 330247"/>
              <a:gd name="connsiteX12" fmla="*/ 50413 w 331967"/>
              <a:gd name="connsiteY12" fmla="*/ 198120 h 330247"/>
              <a:gd name="connsiteX13" fmla="*/ 33903 w 331967"/>
              <a:gd name="connsiteY13" fmla="*/ 181610 h 330247"/>
              <a:gd name="connsiteX14" fmla="*/ 50413 w 331967"/>
              <a:gd name="connsiteY14" fmla="*/ 181610 h 330247"/>
              <a:gd name="connsiteX15" fmla="*/ 66923 w 331967"/>
              <a:gd name="connsiteY15" fmla="*/ 198120 h 330247"/>
              <a:gd name="connsiteX16" fmla="*/ 66923 w 331967"/>
              <a:gd name="connsiteY16" fmla="*/ 280670 h 330247"/>
              <a:gd name="connsiteX17" fmla="*/ 50413 w 331967"/>
              <a:gd name="connsiteY17" fmla="*/ 297180 h 330247"/>
              <a:gd name="connsiteX18" fmla="*/ 33903 w 331967"/>
              <a:gd name="connsiteY18" fmla="*/ 297180 h 330247"/>
              <a:gd name="connsiteX19" fmla="*/ 17393 w 331967"/>
              <a:gd name="connsiteY19" fmla="*/ 280670 h 330247"/>
              <a:gd name="connsiteX20" fmla="*/ 17393 w 331967"/>
              <a:gd name="connsiteY20" fmla="*/ 198120 h 330247"/>
              <a:gd name="connsiteX21" fmla="*/ 33903 w 331967"/>
              <a:gd name="connsiteY21" fmla="*/ 181610 h 330247"/>
              <a:gd name="connsiteX22" fmla="*/ 199003 w 331967"/>
              <a:gd name="connsiteY22" fmla="*/ 132080 h 330247"/>
              <a:gd name="connsiteX23" fmla="*/ 199003 w 331967"/>
              <a:gd name="connsiteY23" fmla="*/ 280670 h 330247"/>
              <a:gd name="connsiteX24" fmla="*/ 215513 w 331967"/>
              <a:gd name="connsiteY24" fmla="*/ 280670 h 330247"/>
              <a:gd name="connsiteX25" fmla="*/ 215513 w 331967"/>
              <a:gd name="connsiteY25" fmla="*/ 132080 h 330247"/>
              <a:gd name="connsiteX26" fmla="*/ 199003 w 331967"/>
              <a:gd name="connsiteY26" fmla="*/ 115570 h 330247"/>
              <a:gd name="connsiteX27" fmla="*/ 215513 w 331967"/>
              <a:gd name="connsiteY27" fmla="*/ 115570 h 330247"/>
              <a:gd name="connsiteX28" fmla="*/ 232023 w 331967"/>
              <a:gd name="connsiteY28" fmla="*/ 132080 h 330247"/>
              <a:gd name="connsiteX29" fmla="*/ 232023 w 331967"/>
              <a:gd name="connsiteY29" fmla="*/ 280670 h 330247"/>
              <a:gd name="connsiteX30" fmla="*/ 215513 w 331967"/>
              <a:gd name="connsiteY30" fmla="*/ 297180 h 330247"/>
              <a:gd name="connsiteX31" fmla="*/ 199003 w 331967"/>
              <a:gd name="connsiteY31" fmla="*/ 297180 h 330247"/>
              <a:gd name="connsiteX32" fmla="*/ 182493 w 331967"/>
              <a:gd name="connsiteY32" fmla="*/ 280670 h 330247"/>
              <a:gd name="connsiteX33" fmla="*/ 182493 w 331967"/>
              <a:gd name="connsiteY33" fmla="*/ 132080 h 330247"/>
              <a:gd name="connsiteX34" fmla="*/ 199003 w 331967"/>
              <a:gd name="connsiteY34" fmla="*/ 115570 h 330247"/>
              <a:gd name="connsiteX35" fmla="*/ 116453 w 331967"/>
              <a:gd name="connsiteY35" fmla="*/ 99060 h 330247"/>
              <a:gd name="connsiteX36" fmla="*/ 116453 w 331967"/>
              <a:gd name="connsiteY36" fmla="*/ 280670 h 330247"/>
              <a:gd name="connsiteX37" fmla="*/ 132963 w 331967"/>
              <a:gd name="connsiteY37" fmla="*/ 280670 h 330247"/>
              <a:gd name="connsiteX38" fmla="*/ 132963 w 331967"/>
              <a:gd name="connsiteY38" fmla="*/ 99060 h 330247"/>
              <a:gd name="connsiteX39" fmla="*/ 116453 w 331967"/>
              <a:gd name="connsiteY39" fmla="*/ 82550 h 330247"/>
              <a:gd name="connsiteX40" fmla="*/ 132963 w 331967"/>
              <a:gd name="connsiteY40" fmla="*/ 82550 h 330247"/>
              <a:gd name="connsiteX41" fmla="*/ 149473 w 331967"/>
              <a:gd name="connsiteY41" fmla="*/ 99060 h 330247"/>
              <a:gd name="connsiteX42" fmla="*/ 149473 w 331967"/>
              <a:gd name="connsiteY42" fmla="*/ 280670 h 330247"/>
              <a:gd name="connsiteX43" fmla="*/ 132963 w 331967"/>
              <a:gd name="connsiteY43" fmla="*/ 297180 h 330247"/>
              <a:gd name="connsiteX44" fmla="*/ 116453 w 331967"/>
              <a:gd name="connsiteY44" fmla="*/ 297180 h 330247"/>
              <a:gd name="connsiteX45" fmla="*/ 99943 w 331967"/>
              <a:gd name="connsiteY45" fmla="*/ 280670 h 330247"/>
              <a:gd name="connsiteX46" fmla="*/ 99943 w 331967"/>
              <a:gd name="connsiteY46" fmla="*/ 99060 h 330247"/>
              <a:gd name="connsiteX47" fmla="*/ 116453 w 331967"/>
              <a:gd name="connsiteY47" fmla="*/ 82550 h 330247"/>
              <a:gd name="connsiteX48" fmla="*/ 281553 w 331967"/>
              <a:gd name="connsiteY48" fmla="*/ 16510 h 330247"/>
              <a:gd name="connsiteX49" fmla="*/ 281553 w 331967"/>
              <a:gd name="connsiteY49" fmla="*/ 280671 h 330247"/>
              <a:gd name="connsiteX50" fmla="*/ 298063 w 331967"/>
              <a:gd name="connsiteY50" fmla="*/ 280671 h 330247"/>
              <a:gd name="connsiteX51" fmla="*/ 298063 w 331967"/>
              <a:gd name="connsiteY51" fmla="*/ 16510 h 330247"/>
              <a:gd name="connsiteX52" fmla="*/ 281553 w 331967"/>
              <a:gd name="connsiteY52" fmla="*/ 0 h 330247"/>
              <a:gd name="connsiteX53" fmla="*/ 298063 w 331967"/>
              <a:gd name="connsiteY53" fmla="*/ 0 h 330247"/>
              <a:gd name="connsiteX54" fmla="*/ 314573 w 331967"/>
              <a:gd name="connsiteY54" fmla="*/ 16510 h 330247"/>
              <a:gd name="connsiteX55" fmla="*/ 314573 w 331967"/>
              <a:gd name="connsiteY55" fmla="*/ 280671 h 330247"/>
              <a:gd name="connsiteX56" fmla="*/ 298063 w 331967"/>
              <a:gd name="connsiteY56" fmla="*/ 297181 h 330247"/>
              <a:gd name="connsiteX57" fmla="*/ 281553 w 331967"/>
              <a:gd name="connsiteY57" fmla="*/ 297181 h 330247"/>
              <a:gd name="connsiteX58" fmla="*/ 265043 w 331967"/>
              <a:gd name="connsiteY58" fmla="*/ 280671 h 330247"/>
              <a:gd name="connsiteX59" fmla="*/ 265043 w 331967"/>
              <a:gd name="connsiteY59" fmla="*/ 16510 h 330247"/>
              <a:gd name="connsiteX60" fmla="*/ 281553 w 331967"/>
              <a:gd name="connsiteY60" fmla="*/ 0 h 330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31967" h="330247">
                <a:moveTo>
                  <a:pt x="7418" y="313690"/>
                </a:moveTo>
                <a:cubicBezTo>
                  <a:pt x="8006" y="313627"/>
                  <a:pt x="8598" y="313627"/>
                  <a:pt x="9186" y="313690"/>
                </a:cubicBezTo>
                <a:lnTo>
                  <a:pt x="322781" y="313690"/>
                </a:lnTo>
                <a:cubicBezTo>
                  <a:pt x="327340" y="313202"/>
                  <a:pt x="331432" y="316502"/>
                  <a:pt x="331920" y="321061"/>
                </a:cubicBezTo>
                <a:cubicBezTo>
                  <a:pt x="332408" y="325620"/>
                  <a:pt x="329108" y="329712"/>
                  <a:pt x="324549" y="330200"/>
                </a:cubicBezTo>
                <a:cubicBezTo>
                  <a:pt x="323961" y="330263"/>
                  <a:pt x="323369" y="330263"/>
                  <a:pt x="322781" y="330200"/>
                </a:cubicBezTo>
                <a:lnTo>
                  <a:pt x="9186" y="330200"/>
                </a:lnTo>
                <a:cubicBezTo>
                  <a:pt x="4627" y="330688"/>
                  <a:pt x="535" y="327388"/>
                  <a:pt x="47" y="322829"/>
                </a:cubicBezTo>
                <a:cubicBezTo>
                  <a:pt x="-441" y="318269"/>
                  <a:pt x="2859" y="314178"/>
                  <a:pt x="7418" y="313690"/>
                </a:cubicBezTo>
                <a:close/>
                <a:moveTo>
                  <a:pt x="33903" y="198120"/>
                </a:moveTo>
                <a:lnTo>
                  <a:pt x="33903" y="280670"/>
                </a:lnTo>
                <a:lnTo>
                  <a:pt x="50413" y="280670"/>
                </a:lnTo>
                <a:lnTo>
                  <a:pt x="50413" y="198120"/>
                </a:lnTo>
                <a:close/>
                <a:moveTo>
                  <a:pt x="33903" y="181610"/>
                </a:moveTo>
                <a:lnTo>
                  <a:pt x="50413" y="181610"/>
                </a:lnTo>
                <a:cubicBezTo>
                  <a:pt x="59531" y="181610"/>
                  <a:pt x="66923" y="189002"/>
                  <a:pt x="66923" y="198120"/>
                </a:cubicBezTo>
                <a:lnTo>
                  <a:pt x="66923" y="280670"/>
                </a:lnTo>
                <a:cubicBezTo>
                  <a:pt x="66923" y="289788"/>
                  <a:pt x="59531" y="297180"/>
                  <a:pt x="50413" y="297180"/>
                </a:cubicBezTo>
                <a:lnTo>
                  <a:pt x="33903" y="297180"/>
                </a:lnTo>
                <a:cubicBezTo>
                  <a:pt x="24785" y="297180"/>
                  <a:pt x="17393" y="289788"/>
                  <a:pt x="17393" y="280670"/>
                </a:cubicBezTo>
                <a:lnTo>
                  <a:pt x="17393" y="198120"/>
                </a:lnTo>
                <a:cubicBezTo>
                  <a:pt x="17393" y="189002"/>
                  <a:pt x="24785" y="181610"/>
                  <a:pt x="33903" y="181610"/>
                </a:cubicBezTo>
                <a:close/>
                <a:moveTo>
                  <a:pt x="199003" y="132080"/>
                </a:moveTo>
                <a:lnTo>
                  <a:pt x="199003" y="280670"/>
                </a:lnTo>
                <a:lnTo>
                  <a:pt x="215513" y="280670"/>
                </a:lnTo>
                <a:lnTo>
                  <a:pt x="215513" y="132080"/>
                </a:lnTo>
                <a:close/>
                <a:moveTo>
                  <a:pt x="199003" y="115570"/>
                </a:moveTo>
                <a:lnTo>
                  <a:pt x="215513" y="115570"/>
                </a:lnTo>
                <a:cubicBezTo>
                  <a:pt x="224631" y="115570"/>
                  <a:pt x="232023" y="122962"/>
                  <a:pt x="232023" y="132080"/>
                </a:cubicBezTo>
                <a:lnTo>
                  <a:pt x="232023" y="280670"/>
                </a:lnTo>
                <a:cubicBezTo>
                  <a:pt x="232023" y="289788"/>
                  <a:pt x="224631" y="297180"/>
                  <a:pt x="215513" y="297180"/>
                </a:cubicBezTo>
                <a:lnTo>
                  <a:pt x="199003" y="297180"/>
                </a:lnTo>
                <a:cubicBezTo>
                  <a:pt x="189885" y="297180"/>
                  <a:pt x="182493" y="289788"/>
                  <a:pt x="182493" y="280670"/>
                </a:cubicBezTo>
                <a:lnTo>
                  <a:pt x="182493" y="132080"/>
                </a:lnTo>
                <a:cubicBezTo>
                  <a:pt x="182493" y="122962"/>
                  <a:pt x="189885" y="115570"/>
                  <a:pt x="199003" y="115570"/>
                </a:cubicBezTo>
                <a:close/>
                <a:moveTo>
                  <a:pt x="116453" y="99060"/>
                </a:moveTo>
                <a:lnTo>
                  <a:pt x="116453" y="280670"/>
                </a:lnTo>
                <a:lnTo>
                  <a:pt x="132963" y="280670"/>
                </a:lnTo>
                <a:lnTo>
                  <a:pt x="132963" y="99060"/>
                </a:lnTo>
                <a:close/>
                <a:moveTo>
                  <a:pt x="116453" y="82550"/>
                </a:moveTo>
                <a:lnTo>
                  <a:pt x="132963" y="82550"/>
                </a:lnTo>
                <a:cubicBezTo>
                  <a:pt x="142081" y="82550"/>
                  <a:pt x="149473" y="89942"/>
                  <a:pt x="149473" y="99060"/>
                </a:cubicBezTo>
                <a:lnTo>
                  <a:pt x="149473" y="280670"/>
                </a:lnTo>
                <a:cubicBezTo>
                  <a:pt x="149473" y="289788"/>
                  <a:pt x="142081" y="297180"/>
                  <a:pt x="132963" y="297180"/>
                </a:cubicBezTo>
                <a:lnTo>
                  <a:pt x="116453" y="297180"/>
                </a:lnTo>
                <a:cubicBezTo>
                  <a:pt x="107335" y="297180"/>
                  <a:pt x="99943" y="289788"/>
                  <a:pt x="99943" y="280670"/>
                </a:cubicBezTo>
                <a:lnTo>
                  <a:pt x="99943" y="99060"/>
                </a:lnTo>
                <a:cubicBezTo>
                  <a:pt x="99943" y="89942"/>
                  <a:pt x="107335" y="82550"/>
                  <a:pt x="116453" y="82550"/>
                </a:cubicBezTo>
                <a:close/>
                <a:moveTo>
                  <a:pt x="281553" y="16510"/>
                </a:moveTo>
                <a:lnTo>
                  <a:pt x="281553" y="280671"/>
                </a:lnTo>
                <a:lnTo>
                  <a:pt x="298063" y="280671"/>
                </a:lnTo>
                <a:lnTo>
                  <a:pt x="298063" y="16510"/>
                </a:lnTo>
                <a:close/>
                <a:moveTo>
                  <a:pt x="281553" y="0"/>
                </a:moveTo>
                <a:lnTo>
                  <a:pt x="298063" y="0"/>
                </a:lnTo>
                <a:cubicBezTo>
                  <a:pt x="307181" y="0"/>
                  <a:pt x="314573" y="7392"/>
                  <a:pt x="314573" y="16510"/>
                </a:cubicBezTo>
                <a:lnTo>
                  <a:pt x="314573" y="280671"/>
                </a:lnTo>
                <a:cubicBezTo>
                  <a:pt x="314573" y="289789"/>
                  <a:pt x="307181" y="297181"/>
                  <a:pt x="298063" y="297181"/>
                </a:cubicBezTo>
                <a:lnTo>
                  <a:pt x="281553" y="297181"/>
                </a:lnTo>
                <a:cubicBezTo>
                  <a:pt x="272435" y="297181"/>
                  <a:pt x="265043" y="289789"/>
                  <a:pt x="265043" y="280671"/>
                </a:cubicBezTo>
                <a:lnTo>
                  <a:pt x="265043" y="16510"/>
                </a:lnTo>
                <a:cubicBezTo>
                  <a:pt x="265043" y="7392"/>
                  <a:pt x="272435" y="0"/>
                  <a:pt x="281553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4" name="Pricetag">
            <a:extLst>
              <a:ext uri="{FF2B5EF4-FFF2-40B4-BE49-F238E27FC236}">
                <a16:creationId xmlns:a16="http://schemas.microsoft.com/office/drawing/2014/main" id="{9DBA2240-FA23-D61A-8527-E28297CF5A72}"/>
              </a:ext>
            </a:extLst>
          </p:cNvPr>
          <p:cNvSpPr>
            <a:spLocks noChangeAspect="1"/>
          </p:cNvSpPr>
          <p:nvPr/>
        </p:nvSpPr>
        <p:spPr>
          <a:xfrm>
            <a:off x="6524069" y="2328131"/>
            <a:ext cx="299401" cy="299316"/>
          </a:xfrm>
          <a:custGeom>
            <a:avLst/>
            <a:gdLst>
              <a:gd name="connsiteX0" fmla="*/ 157091 w 330209"/>
              <a:gd name="connsiteY0" fmla="*/ 190478 h 330116"/>
              <a:gd name="connsiteX1" fmla="*/ 157091 w 330209"/>
              <a:gd name="connsiteY1" fmla="*/ 239725 h 330116"/>
              <a:gd name="connsiteX2" fmla="*/ 172752 w 330209"/>
              <a:gd name="connsiteY2" fmla="*/ 233404 h 330116"/>
              <a:gd name="connsiteX3" fmla="*/ 182186 w 330209"/>
              <a:gd name="connsiteY3" fmla="*/ 215479 h 330116"/>
              <a:gd name="connsiteX4" fmla="*/ 176148 w 330209"/>
              <a:gd name="connsiteY4" fmla="*/ 198780 h 330116"/>
              <a:gd name="connsiteX5" fmla="*/ 157091 w 330209"/>
              <a:gd name="connsiteY5" fmla="*/ 190478 h 330116"/>
              <a:gd name="connsiteX6" fmla="*/ 143316 w 330209"/>
              <a:gd name="connsiteY6" fmla="*/ 125098 h 330116"/>
              <a:gd name="connsiteX7" fmla="*/ 128787 w 330209"/>
              <a:gd name="connsiteY7" fmla="*/ 130759 h 330116"/>
              <a:gd name="connsiteX8" fmla="*/ 120579 w 330209"/>
              <a:gd name="connsiteY8" fmla="*/ 147646 h 330116"/>
              <a:gd name="connsiteX9" fmla="*/ 126051 w 330209"/>
              <a:gd name="connsiteY9" fmla="*/ 162175 h 330116"/>
              <a:gd name="connsiteX10" fmla="*/ 143316 w 330209"/>
              <a:gd name="connsiteY10" fmla="*/ 171138 h 330116"/>
              <a:gd name="connsiteX11" fmla="*/ 151393 w 330209"/>
              <a:gd name="connsiteY11" fmla="*/ 95270 h 330116"/>
              <a:gd name="connsiteX12" fmla="*/ 157280 w 330209"/>
              <a:gd name="connsiteY12" fmla="*/ 102173 h 330116"/>
              <a:gd name="connsiteX13" fmla="*/ 157280 w 330209"/>
              <a:gd name="connsiteY13" fmla="*/ 110475 h 330116"/>
              <a:gd name="connsiteX14" fmla="*/ 183413 w 330209"/>
              <a:gd name="connsiteY14" fmla="*/ 120570 h 330116"/>
              <a:gd name="connsiteX15" fmla="*/ 194262 w 330209"/>
              <a:gd name="connsiteY15" fmla="*/ 146137 h 330116"/>
              <a:gd name="connsiteX16" fmla="*/ 191715 w 330209"/>
              <a:gd name="connsiteY16" fmla="*/ 152835 h 330116"/>
              <a:gd name="connsiteX17" fmla="*/ 191617 w 330209"/>
              <a:gd name="connsiteY17" fmla="*/ 152933 h 330116"/>
              <a:gd name="connsiteX18" fmla="*/ 180677 w 330209"/>
              <a:gd name="connsiteY18" fmla="*/ 152835 h 330116"/>
              <a:gd name="connsiteX19" fmla="*/ 178130 w 330209"/>
              <a:gd name="connsiteY19" fmla="*/ 146137 h 330116"/>
              <a:gd name="connsiteX20" fmla="*/ 170205 w 330209"/>
              <a:gd name="connsiteY20" fmla="*/ 129815 h 330116"/>
              <a:gd name="connsiteX21" fmla="*/ 157280 w 330209"/>
              <a:gd name="connsiteY21" fmla="*/ 125287 h 330116"/>
              <a:gd name="connsiteX22" fmla="*/ 157280 w 330209"/>
              <a:gd name="connsiteY22" fmla="*/ 175194 h 330116"/>
              <a:gd name="connsiteX23" fmla="*/ 187186 w 330209"/>
              <a:gd name="connsiteY23" fmla="*/ 188685 h 330116"/>
              <a:gd name="connsiteX24" fmla="*/ 198696 w 330209"/>
              <a:gd name="connsiteY24" fmla="*/ 214347 h 330116"/>
              <a:gd name="connsiteX25" fmla="*/ 185583 w 330209"/>
              <a:gd name="connsiteY25" fmla="*/ 243216 h 330116"/>
              <a:gd name="connsiteX26" fmla="*/ 157280 w 330209"/>
              <a:gd name="connsiteY26" fmla="*/ 254725 h 330116"/>
              <a:gd name="connsiteX27" fmla="*/ 157280 w 330209"/>
              <a:gd name="connsiteY27" fmla="*/ 266707 h 330116"/>
              <a:gd name="connsiteX28" fmla="*/ 157280 w 330209"/>
              <a:gd name="connsiteY28" fmla="*/ 268104 h 330116"/>
              <a:gd name="connsiteX29" fmla="*/ 150204 w 330209"/>
              <a:gd name="connsiteY29" fmla="*/ 273783 h 330116"/>
              <a:gd name="connsiteX30" fmla="*/ 148804 w 330209"/>
              <a:gd name="connsiteY30" fmla="*/ 273764 h 330116"/>
              <a:gd name="connsiteX31" fmla="*/ 143316 w 330209"/>
              <a:gd name="connsiteY31" fmla="*/ 266707 h 330116"/>
              <a:gd name="connsiteX32" fmla="*/ 143316 w 330209"/>
              <a:gd name="connsiteY32" fmla="*/ 254725 h 330116"/>
              <a:gd name="connsiteX33" fmla="*/ 115579 w 330209"/>
              <a:gd name="connsiteY33" fmla="*/ 245291 h 330116"/>
              <a:gd name="connsiteX34" fmla="*/ 101050 w 330209"/>
              <a:gd name="connsiteY34" fmla="*/ 209724 h 330116"/>
              <a:gd name="connsiteX35" fmla="*/ 103409 w 330209"/>
              <a:gd name="connsiteY35" fmla="*/ 203214 h 330116"/>
              <a:gd name="connsiteX36" fmla="*/ 103804 w 330209"/>
              <a:gd name="connsiteY36" fmla="*/ 202819 h 330116"/>
              <a:gd name="connsiteX37" fmla="*/ 114070 w 330209"/>
              <a:gd name="connsiteY37" fmla="*/ 203214 h 330116"/>
              <a:gd name="connsiteX38" fmla="*/ 116334 w 330209"/>
              <a:gd name="connsiteY38" fmla="*/ 209630 h 330116"/>
              <a:gd name="connsiteX39" fmla="*/ 125768 w 330209"/>
              <a:gd name="connsiteY39" fmla="*/ 232649 h 330116"/>
              <a:gd name="connsiteX40" fmla="*/ 143599 w 330209"/>
              <a:gd name="connsiteY40" fmla="*/ 239536 h 330116"/>
              <a:gd name="connsiteX41" fmla="*/ 143599 w 330209"/>
              <a:gd name="connsiteY41" fmla="*/ 186138 h 330116"/>
              <a:gd name="connsiteX42" fmla="*/ 115296 w 330209"/>
              <a:gd name="connsiteY42" fmla="*/ 173496 h 330116"/>
              <a:gd name="connsiteX43" fmla="*/ 104258 w 330209"/>
              <a:gd name="connsiteY43" fmla="*/ 148873 h 330116"/>
              <a:gd name="connsiteX44" fmla="*/ 116617 w 330209"/>
              <a:gd name="connsiteY44" fmla="*/ 120570 h 330116"/>
              <a:gd name="connsiteX45" fmla="*/ 143316 w 330209"/>
              <a:gd name="connsiteY45" fmla="*/ 110381 h 330116"/>
              <a:gd name="connsiteX46" fmla="*/ 143316 w 330209"/>
              <a:gd name="connsiteY46" fmla="*/ 102173 h 330116"/>
              <a:gd name="connsiteX47" fmla="*/ 143316 w 330209"/>
              <a:gd name="connsiteY47" fmla="*/ 100773 h 330116"/>
              <a:gd name="connsiteX48" fmla="*/ 150204 w 330209"/>
              <a:gd name="connsiteY48" fmla="*/ 95286 h 330116"/>
              <a:gd name="connsiteX49" fmla="*/ 151393 w 330209"/>
              <a:gd name="connsiteY49" fmla="*/ 95270 h 330116"/>
              <a:gd name="connsiteX50" fmla="*/ 264169 w 330209"/>
              <a:gd name="connsiteY50" fmla="*/ 49530 h 330116"/>
              <a:gd name="connsiteX51" fmla="*/ 247659 w 330209"/>
              <a:gd name="connsiteY51" fmla="*/ 66040 h 330116"/>
              <a:gd name="connsiteX52" fmla="*/ 264169 w 330209"/>
              <a:gd name="connsiteY52" fmla="*/ 82550 h 330116"/>
              <a:gd name="connsiteX53" fmla="*/ 280679 w 330209"/>
              <a:gd name="connsiteY53" fmla="*/ 66040 h 330116"/>
              <a:gd name="connsiteX54" fmla="*/ 264169 w 330209"/>
              <a:gd name="connsiteY54" fmla="*/ 49530 h 330116"/>
              <a:gd name="connsiteX55" fmla="*/ 264169 w 330209"/>
              <a:gd name="connsiteY55" fmla="*/ 33020 h 330116"/>
              <a:gd name="connsiteX56" fmla="*/ 297189 w 330209"/>
              <a:gd name="connsiteY56" fmla="*/ 66040 h 330116"/>
              <a:gd name="connsiteX57" fmla="*/ 264169 w 330209"/>
              <a:gd name="connsiteY57" fmla="*/ 99060 h 330116"/>
              <a:gd name="connsiteX58" fmla="*/ 231149 w 330209"/>
              <a:gd name="connsiteY58" fmla="*/ 66040 h 330116"/>
              <a:gd name="connsiteX59" fmla="*/ 264169 w 330209"/>
              <a:gd name="connsiteY59" fmla="*/ 33020 h 330116"/>
              <a:gd name="connsiteX60" fmla="*/ 181619 w 330209"/>
              <a:gd name="connsiteY60" fmla="*/ 16510 h 330116"/>
              <a:gd name="connsiteX61" fmla="*/ 16519 w 330209"/>
              <a:gd name="connsiteY61" fmla="*/ 181611 h 330116"/>
              <a:gd name="connsiteX62" fmla="*/ 148599 w 330209"/>
              <a:gd name="connsiteY62" fmla="*/ 313691 h 330116"/>
              <a:gd name="connsiteX63" fmla="*/ 313699 w 330209"/>
              <a:gd name="connsiteY63" fmla="*/ 148591 h 330116"/>
              <a:gd name="connsiteX64" fmla="*/ 313699 w 330209"/>
              <a:gd name="connsiteY64" fmla="*/ 16510 h 330116"/>
              <a:gd name="connsiteX65" fmla="*/ 181619 w 330209"/>
              <a:gd name="connsiteY65" fmla="*/ 0 h 330116"/>
              <a:gd name="connsiteX66" fmla="*/ 313699 w 330209"/>
              <a:gd name="connsiteY66" fmla="*/ 0 h 330116"/>
              <a:gd name="connsiteX67" fmla="*/ 330209 w 330209"/>
              <a:gd name="connsiteY67" fmla="*/ 16510 h 330116"/>
              <a:gd name="connsiteX68" fmla="*/ 330209 w 330209"/>
              <a:gd name="connsiteY68" fmla="*/ 148591 h 330116"/>
              <a:gd name="connsiteX69" fmla="*/ 325398 w 330209"/>
              <a:gd name="connsiteY69" fmla="*/ 160384 h 330116"/>
              <a:gd name="connsiteX70" fmla="*/ 160298 w 330209"/>
              <a:gd name="connsiteY70" fmla="*/ 325296 h 330116"/>
              <a:gd name="connsiteX71" fmla="*/ 136901 w 330209"/>
              <a:gd name="connsiteY71" fmla="*/ 325296 h 330116"/>
              <a:gd name="connsiteX72" fmla="*/ 4821 w 330209"/>
              <a:gd name="connsiteY72" fmla="*/ 193215 h 330116"/>
              <a:gd name="connsiteX73" fmla="*/ 4821 w 330209"/>
              <a:gd name="connsiteY73" fmla="*/ 169818 h 330116"/>
              <a:gd name="connsiteX74" fmla="*/ 169827 w 330209"/>
              <a:gd name="connsiteY74" fmla="*/ 4812 h 330116"/>
              <a:gd name="connsiteX75" fmla="*/ 181619 w 330209"/>
              <a:gd name="connsiteY75" fmla="*/ 0 h 330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30209" h="330116">
                <a:moveTo>
                  <a:pt x="157091" y="190478"/>
                </a:moveTo>
                <a:lnTo>
                  <a:pt x="157091" y="239725"/>
                </a:lnTo>
                <a:cubicBezTo>
                  <a:pt x="162742" y="238902"/>
                  <a:pt x="168113" y="236734"/>
                  <a:pt x="172752" y="233404"/>
                </a:cubicBezTo>
                <a:cubicBezTo>
                  <a:pt x="178811" y="229486"/>
                  <a:pt x="182387" y="222691"/>
                  <a:pt x="182186" y="215479"/>
                </a:cubicBezTo>
                <a:cubicBezTo>
                  <a:pt x="182697" y="209299"/>
                  <a:pt x="180493" y="203204"/>
                  <a:pt x="176148" y="198780"/>
                </a:cubicBezTo>
                <a:cubicBezTo>
                  <a:pt x="170492" y="194630"/>
                  <a:pt x="163982" y="191794"/>
                  <a:pt x="157091" y="190478"/>
                </a:cubicBezTo>
                <a:close/>
                <a:moveTo>
                  <a:pt x="143316" y="125098"/>
                </a:moveTo>
                <a:cubicBezTo>
                  <a:pt x="138069" y="125714"/>
                  <a:pt x="133068" y="127663"/>
                  <a:pt x="128787" y="130759"/>
                </a:cubicBezTo>
                <a:cubicBezTo>
                  <a:pt x="123375" y="134640"/>
                  <a:pt x="120288" y="140992"/>
                  <a:pt x="120579" y="147646"/>
                </a:cubicBezTo>
                <a:cubicBezTo>
                  <a:pt x="120362" y="153030"/>
                  <a:pt x="122336" y="158272"/>
                  <a:pt x="126051" y="162175"/>
                </a:cubicBezTo>
                <a:cubicBezTo>
                  <a:pt x="130963" y="166564"/>
                  <a:pt x="136900" y="169646"/>
                  <a:pt x="143316" y="171138"/>
                </a:cubicBezTo>
                <a:close/>
                <a:moveTo>
                  <a:pt x="151393" y="95270"/>
                </a:moveTo>
                <a:cubicBezTo>
                  <a:pt x="154924" y="95550"/>
                  <a:pt x="157560" y="98641"/>
                  <a:pt x="157280" y="102173"/>
                </a:cubicBezTo>
                <a:lnTo>
                  <a:pt x="157280" y="110475"/>
                </a:lnTo>
                <a:cubicBezTo>
                  <a:pt x="166884" y="110779"/>
                  <a:pt x="176099" y="114338"/>
                  <a:pt x="183413" y="120570"/>
                </a:cubicBezTo>
                <a:cubicBezTo>
                  <a:pt x="190601" y="127091"/>
                  <a:pt x="194567" y="136436"/>
                  <a:pt x="194262" y="146137"/>
                </a:cubicBezTo>
                <a:cubicBezTo>
                  <a:pt x="194327" y="148618"/>
                  <a:pt x="193412" y="151024"/>
                  <a:pt x="191715" y="152835"/>
                </a:cubicBezTo>
                <a:cubicBezTo>
                  <a:pt x="191683" y="152868"/>
                  <a:pt x="191650" y="152901"/>
                  <a:pt x="191617" y="152933"/>
                </a:cubicBezTo>
                <a:cubicBezTo>
                  <a:pt x="188569" y="155927"/>
                  <a:pt x="183671" y="155883"/>
                  <a:pt x="180677" y="152835"/>
                </a:cubicBezTo>
                <a:cubicBezTo>
                  <a:pt x="178980" y="151024"/>
                  <a:pt x="178065" y="148618"/>
                  <a:pt x="178130" y="146137"/>
                </a:cubicBezTo>
                <a:cubicBezTo>
                  <a:pt x="178265" y="139739"/>
                  <a:pt x="175316" y="133666"/>
                  <a:pt x="170205" y="129815"/>
                </a:cubicBezTo>
                <a:cubicBezTo>
                  <a:pt x="166378" y="127180"/>
                  <a:pt x="161915" y="125616"/>
                  <a:pt x="157280" y="125287"/>
                </a:cubicBezTo>
                <a:lnTo>
                  <a:pt x="157280" y="175194"/>
                </a:lnTo>
                <a:cubicBezTo>
                  <a:pt x="168044" y="177665"/>
                  <a:pt x="178210" y="182250"/>
                  <a:pt x="187186" y="188685"/>
                </a:cubicBezTo>
                <a:cubicBezTo>
                  <a:pt x="194803" y="194985"/>
                  <a:pt x="199057" y="204469"/>
                  <a:pt x="198696" y="214347"/>
                </a:cubicBezTo>
                <a:cubicBezTo>
                  <a:pt x="198908" y="225456"/>
                  <a:pt x="194089" y="236066"/>
                  <a:pt x="185583" y="243216"/>
                </a:cubicBezTo>
                <a:cubicBezTo>
                  <a:pt x="177571" y="249895"/>
                  <a:pt x="167680" y="253917"/>
                  <a:pt x="157280" y="254725"/>
                </a:cubicBezTo>
                <a:lnTo>
                  <a:pt x="157280" y="266707"/>
                </a:lnTo>
                <a:cubicBezTo>
                  <a:pt x="157331" y="267171"/>
                  <a:pt x="157331" y="267640"/>
                  <a:pt x="157280" y="268104"/>
                </a:cubicBezTo>
                <a:cubicBezTo>
                  <a:pt x="156894" y="271626"/>
                  <a:pt x="153726" y="274169"/>
                  <a:pt x="150204" y="273783"/>
                </a:cubicBezTo>
                <a:cubicBezTo>
                  <a:pt x="149738" y="273828"/>
                  <a:pt x="149269" y="273822"/>
                  <a:pt x="148804" y="273764"/>
                </a:cubicBezTo>
                <a:cubicBezTo>
                  <a:pt x="145340" y="273330"/>
                  <a:pt x="142883" y="270171"/>
                  <a:pt x="143316" y="266707"/>
                </a:cubicBezTo>
                <a:lnTo>
                  <a:pt x="143316" y="254725"/>
                </a:lnTo>
                <a:cubicBezTo>
                  <a:pt x="133403" y="254069"/>
                  <a:pt x="123837" y="250816"/>
                  <a:pt x="115579" y="245291"/>
                </a:cubicBezTo>
                <a:cubicBezTo>
                  <a:pt x="105355" y="236421"/>
                  <a:pt x="99960" y="223216"/>
                  <a:pt x="101050" y="209724"/>
                </a:cubicBezTo>
                <a:cubicBezTo>
                  <a:pt x="100876" y="207317"/>
                  <a:pt x="101734" y="204950"/>
                  <a:pt x="103409" y="203214"/>
                </a:cubicBezTo>
                <a:cubicBezTo>
                  <a:pt x="103536" y="203078"/>
                  <a:pt x="103667" y="202946"/>
                  <a:pt x="103804" y="202819"/>
                </a:cubicBezTo>
                <a:cubicBezTo>
                  <a:pt x="106748" y="200094"/>
                  <a:pt x="111344" y="200270"/>
                  <a:pt x="114070" y="203214"/>
                </a:cubicBezTo>
                <a:cubicBezTo>
                  <a:pt x="115696" y="204937"/>
                  <a:pt x="116518" y="207267"/>
                  <a:pt x="116334" y="209630"/>
                </a:cubicBezTo>
                <a:cubicBezTo>
                  <a:pt x="115757" y="218348"/>
                  <a:pt x="119239" y="226844"/>
                  <a:pt x="125768" y="232649"/>
                </a:cubicBezTo>
                <a:cubicBezTo>
                  <a:pt x="130948" y="236573"/>
                  <a:pt x="137127" y="238959"/>
                  <a:pt x="143599" y="239536"/>
                </a:cubicBezTo>
                <a:lnTo>
                  <a:pt x="143599" y="186138"/>
                </a:lnTo>
                <a:cubicBezTo>
                  <a:pt x="133325" y="184136"/>
                  <a:pt x="123644" y="179812"/>
                  <a:pt x="115296" y="173496"/>
                </a:cubicBezTo>
                <a:cubicBezTo>
                  <a:pt x="108032" y="167418"/>
                  <a:pt x="103962" y="158340"/>
                  <a:pt x="104258" y="148873"/>
                </a:cubicBezTo>
                <a:cubicBezTo>
                  <a:pt x="103908" y="138059"/>
                  <a:pt x="108448" y="127663"/>
                  <a:pt x="116617" y="120570"/>
                </a:cubicBezTo>
                <a:cubicBezTo>
                  <a:pt x="124152" y="114326"/>
                  <a:pt x="133537" y="110745"/>
                  <a:pt x="143316" y="110381"/>
                </a:cubicBezTo>
                <a:lnTo>
                  <a:pt x="143316" y="102173"/>
                </a:lnTo>
                <a:cubicBezTo>
                  <a:pt x="143263" y="101708"/>
                  <a:pt x="143263" y="101238"/>
                  <a:pt x="143316" y="100773"/>
                </a:cubicBezTo>
                <a:cubicBezTo>
                  <a:pt x="143703" y="97356"/>
                  <a:pt x="146787" y="94899"/>
                  <a:pt x="150204" y="95286"/>
                </a:cubicBezTo>
                <a:cubicBezTo>
                  <a:pt x="150599" y="95244"/>
                  <a:pt x="150997" y="95239"/>
                  <a:pt x="151393" y="95270"/>
                </a:cubicBezTo>
                <a:close/>
                <a:moveTo>
                  <a:pt x="264169" y="49530"/>
                </a:moveTo>
                <a:cubicBezTo>
                  <a:pt x="255051" y="49530"/>
                  <a:pt x="247659" y="56922"/>
                  <a:pt x="247659" y="66040"/>
                </a:cubicBezTo>
                <a:cubicBezTo>
                  <a:pt x="247659" y="75158"/>
                  <a:pt x="255051" y="82550"/>
                  <a:pt x="264169" y="82550"/>
                </a:cubicBezTo>
                <a:cubicBezTo>
                  <a:pt x="273287" y="82550"/>
                  <a:pt x="280679" y="75158"/>
                  <a:pt x="280679" y="66040"/>
                </a:cubicBezTo>
                <a:cubicBezTo>
                  <a:pt x="280679" y="56922"/>
                  <a:pt x="273287" y="49530"/>
                  <a:pt x="264169" y="49530"/>
                </a:cubicBezTo>
                <a:close/>
                <a:moveTo>
                  <a:pt x="264169" y="33020"/>
                </a:moveTo>
                <a:cubicBezTo>
                  <a:pt x="282405" y="33020"/>
                  <a:pt x="297189" y="47804"/>
                  <a:pt x="297189" y="66040"/>
                </a:cubicBezTo>
                <a:cubicBezTo>
                  <a:pt x="297189" y="84276"/>
                  <a:pt x="282405" y="99060"/>
                  <a:pt x="264169" y="99060"/>
                </a:cubicBezTo>
                <a:cubicBezTo>
                  <a:pt x="245933" y="99060"/>
                  <a:pt x="231149" y="84276"/>
                  <a:pt x="231149" y="66040"/>
                </a:cubicBezTo>
                <a:cubicBezTo>
                  <a:pt x="231149" y="47804"/>
                  <a:pt x="245933" y="33020"/>
                  <a:pt x="264169" y="33020"/>
                </a:cubicBezTo>
                <a:close/>
                <a:moveTo>
                  <a:pt x="181619" y="16510"/>
                </a:moveTo>
                <a:lnTo>
                  <a:pt x="16519" y="181611"/>
                </a:lnTo>
                <a:lnTo>
                  <a:pt x="148599" y="313691"/>
                </a:lnTo>
                <a:lnTo>
                  <a:pt x="313699" y="148591"/>
                </a:lnTo>
                <a:lnTo>
                  <a:pt x="313699" y="16510"/>
                </a:lnTo>
                <a:close/>
                <a:moveTo>
                  <a:pt x="181619" y="0"/>
                </a:moveTo>
                <a:lnTo>
                  <a:pt x="313699" y="0"/>
                </a:lnTo>
                <a:cubicBezTo>
                  <a:pt x="322818" y="0"/>
                  <a:pt x="330209" y="7392"/>
                  <a:pt x="330209" y="16510"/>
                </a:cubicBezTo>
                <a:lnTo>
                  <a:pt x="330209" y="148591"/>
                </a:lnTo>
                <a:cubicBezTo>
                  <a:pt x="330237" y="153006"/>
                  <a:pt x="328506" y="157249"/>
                  <a:pt x="325398" y="160384"/>
                </a:cubicBezTo>
                <a:lnTo>
                  <a:pt x="160298" y="325296"/>
                </a:lnTo>
                <a:cubicBezTo>
                  <a:pt x="153823" y="331723"/>
                  <a:pt x="143375" y="331723"/>
                  <a:pt x="136901" y="325296"/>
                </a:cubicBezTo>
                <a:lnTo>
                  <a:pt x="4821" y="193215"/>
                </a:lnTo>
                <a:cubicBezTo>
                  <a:pt x="-1607" y="186741"/>
                  <a:pt x="-1607" y="176293"/>
                  <a:pt x="4821" y="169818"/>
                </a:cubicBezTo>
                <a:lnTo>
                  <a:pt x="169827" y="4812"/>
                </a:lnTo>
                <a:cubicBezTo>
                  <a:pt x="172962" y="1704"/>
                  <a:pt x="177205" y="-27"/>
                  <a:pt x="181619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Scissors">
            <a:extLst>
              <a:ext uri="{FF2B5EF4-FFF2-40B4-BE49-F238E27FC236}">
                <a16:creationId xmlns:a16="http://schemas.microsoft.com/office/drawing/2014/main" id="{8AC8FA5E-3430-C4E7-F25E-1439E3F1548E}"/>
              </a:ext>
            </a:extLst>
          </p:cNvPr>
          <p:cNvSpPr>
            <a:spLocks noChangeAspect="1"/>
          </p:cNvSpPr>
          <p:nvPr/>
        </p:nvSpPr>
        <p:spPr>
          <a:xfrm>
            <a:off x="7209085" y="2342383"/>
            <a:ext cx="290178" cy="270811"/>
          </a:xfrm>
          <a:custGeom>
            <a:avLst/>
            <a:gdLst>
              <a:gd name="connsiteX0" fmla="*/ 315777 w 330200"/>
              <a:gd name="connsiteY0" fmla="*/ 11579 h 308161"/>
              <a:gd name="connsiteX1" fmla="*/ 304079 w 330200"/>
              <a:gd name="connsiteY1" fmla="*/ 0 h 308161"/>
              <a:gd name="connsiteX2" fmla="*/ 165112 w 330200"/>
              <a:gd name="connsiteY2" fmla="*/ 137552 h 308161"/>
              <a:gd name="connsiteX3" fmla="*/ 26145 w 330200"/>
              <a:gd name="connsiteY3" fmla="*/ 0 h 308161"/>
              <a:gd name="connsiteX4" fmla="*/ 14446 w 330200"/>
              <a:gd name="connsiteY4" fmla="*/ 11579 h 308161"/>
              <a:gd name="connsiteX5" fmla="*/ 14446 w 330200"/>
              <a:gd name="connsiteY5" fmla="*/ 80869 h 308161"/>
              <a:gd name="connsiteX6" fmla="*/ 135866 w 330200"/>
              <a:gd name="connsiteY6" fmla="*/ 201052 h 308161"/>
              <a:gd name="connsiteX7" fmla="*/ 111148 w 330200"/>
              <a:gd name="connsiteY7" fmla="*/ 225518 h 308161"/>
              <a:gd name="connsiteX8" fmla="*/ 82845 w 330200"/>
              <a:gd name="connsiteY8" fmla="*/ 216180 h 308161"/>
              <a:gd name="connsiteX9" fmla="*/ 32328 w 330200"/>
              <a:gd name="connsiteY9" fmla="*/ 264590 h 308161"/>
              <a:gd name="connsiteX10" fmla="*/ 81236 w 330200"/>
              <a:gd name="connsiteY10" fmla="*/ 314592 h 308161"/>
              <a:gd name="connsiteX11" fmla="*/ 131752 w 330200"/>
              <a:gd name="connsiteY11" fmla="*/ 266183 h 308161"/>
              <a:gd name="connsiteX12" fmla="*/ 122658 w 330200"/>
              <a:gd name="connsiteY12" fmla="*/ 237004 h 308161"/>
              <a:gd name="connsiteX13" fmla="*/ 147375 w 330200"/>
              <a:gd name="connsiteY13" fmla="*/ 212632 h 308161"/>
              <a:gd name="connsiteX14" fmla="*/ 164923 w 330200"/>
              <a:gd name="connsiteY14" fmla="*/ 230001 h 308161"/>
              <a:gd name="connsiteX15" fmla="*/ 182471 w 330200"/>
              <a:gd name="connsiteY15" fmla="*/ 212632 h 308161"/>
              <a:gd name="connsiteX16" fmla="*/ 207566 w 330200"/>
              <a:gd name="connsiteY16" fmla="*/ 237004 h 308161"/>
              <a:gd name="connsiteX17" fmla="*/ 198132 w 330200"/>
              <a:gd name="connsiteY17" fmla="*/ 265019 h 308161"/>
              <a:gd name="connsiteX18" fmla="*/ 247568 w 330200"/>
              <a:gd name="connsiteY18" fmla="*/ 314138 h 308161"/>
              <a:gd name="connsiteX19" fmla="*/ 297192 w 330200"/>
              <a:gd name="connsiteY19" fmla="*/ 265206 h 308161"/>
              <a:gd name="connsiteX20" fmla="*/ 247756 w 330200"/>
              <a:gd name="connsiteY20" fmla="*/ 216087 h 308161"/>
              <a:gd name="connsiteX21" fmla="*/ 247568 w 330200"/>
              <a:gd name="connsiteY21" fmla="*/ 216087 h 308161"/>
              <a:gd name="connsiteX22" fmla="*/ 219265 w 330200"/>
              <a:gd name="connsiteY22" fmla="*/ 225425 h 308161"/>
              <a:gd name="connsiteX23" fmla="*/ 194547 w 330200"/>
              <a:gd name="connsiteY23" fmla="*/ 200959 h 308161"/>
              <a:gd name="connsiteX24" fmla="*/ 315777 w 330200"/>
              <a:gd name="connsiteY24" fmla="*/ 80869 h 308161"/>
              <a:gd name="connsiteX25" fmla="*/ 315777 w 330200"/>
              <a:gd name="connsiteY25" fmla="*/ 11579 h 308161"/>
              <a:gd name="connsiteX26" fmla="*/ 82562 w 330200"/>
              <a:gd name="connsiteY26" fmla="*/ 297983 h 308161"/>
              <a:gd name="connsiteX27" fmla="*/ 49542 w 330200"/>
              <a:gd name="connsiteY27" fmla="*/ 265299 h 308161"/>
              <a:gd name="connsiteX28" fmla="*/ 82562 w 330200"/>
              <a:gd name="connsiteY28" fmla="*/ 232615 h 308161"/>
              <a:gd name="connsiteX29" fmla="*/ 115582 w 330200"/>
              <a:gd name="connsiteY29" fmla="*/ 265299 h 308161"/>
              <a:gd name="connsiteX30" fmla="*/ 82562 w 330200"/>
              <a:gd name="connsiteY30" fmla="*/ 297983 h 308161"/>
              <a:gd name="connsiteX31" fmla="*/ 247568 w 330200"/>
              <a:gd name="connsiteY31" fmla="*/ 232615 h 308161"/>
              <a:gd name="connsiteX32" fmla="*/ 280587 w 330200"/>
              <a:gd name="connsiteY32" fmla="*/ 265299 h 308161"/>
              <a:gd name="connsiteX33" fmla="*/ 247567 w 330200"/>
              <a:gd name="connsiteY33" fmla="*/ 297983 h 308161"/>
              <a:gd name="connsiteX34" fmla="*/ 214547 w 330200"/>
              <a:gd name="connsiteY34" fmla="*/ 265299 h 308161"/>
              <a:gd name="connsiteX35" fmla="*/ 214548 w 330200"/>
              <a:gd name="connsiteY35" fmla="*/ 265206 h 308161"/>
              <a:gd name="connsiteX36" fmla="*/ 247568 w 330200"/>
              <a:gd name="connsiteY36" fmla="*/ 232709 h 308161"/>
              <a:gd name="connsiteX37" fmla="*/ 165112 w 330200"/>
              <a:gd name="connsiteY37" fmla="*/ 206842 h 308161"/>
              <a:gd name="connsiteX38" fmla="*/ 141526 w 330200"/>
              <a:gd name="connsiteY38" fmla="*/ 183776 h 308161"/>
              <a:gd name="connsiteX39" fmla="*/ 164923 w 330200"/>
              <a:gd name="connsiteY39" fmla="*/ 160711 h 308161"/>
              <a:gd name="connsiteX40" fmla="*/ 188698 w 330200"/>
              <a:gd name="connsiteY40" fmla="*/ 183776 h 308161"/>
              <a:gd name="connsiteX41" fmla="*/ 26145 w 330200"/>
              <a:gd name="connsiteY41" fmla="*/ 23159 h 308161"/>
              <a:gd name="connsiteX42" fmla="*/ 153413 w 330200"/>
              <a:gd name="connsiteY42" fmla="*/ 149412 h 308161"/>
              <a:gd name="connsiteX43" fmla="*/ 130111 w 330200"/>
              <a:gd name="connsiteY43" fmla="*/ 172477 h 308161"/>
              <a:gd name="connsiteX44" fmla="*/ 26334 w 330200"/>
              <a:gd name="connsiteY44" fmla="*/ 69757 h 308161"/>
              <a:gd name="connsiteX45" fmla="*/ 25898 w 330200"/>
              <a:gd name="connsiteY45" fmla="*/ 23405 h 308161"/>
              <a:gd name="connsiteX46" fmla="*/ 26145 w 330200"/>
              <a:gd name="connsiteY46" fmla="*/ 23159 h 308161"/>
              <a:gd name="connsiteX47" fmla="*/ 304079 w 330200"/>
              <a:gd name="connsiteY47" fmla="*/ 69290 h 308161"/>
              <a:gd name="connsiteX48" fmla="*/ 200302 w 330200"/>
              <a:gd name="connsiteY48" fmla="*/ 172010 h 308161"/>
              <a:gd name="connsiteX49" fmla="*/ 176716 w 330200"/>
              <a:gd name="connsiteY49" fmla="*/ 149412 h 308161"/>
              <a:gd name="connsiteX50" fmla="*/ 304079 w 330200"/>
              <a:gd name="connsiteY50" fmla="*/ 23346 h 308161"/>
              <a:gd name="connsiteX51" fmla="*/ 304079 w 330200"/>
              <a:gd name="connsiteY51" fmla="*/ 69290 h 308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30200" h="308161">
                <a:moveTo>
                  <a:pt x="315777" y="11579"/>
                </a:moveTo>
                <a:lnTo>
                  <a:pt x="304079" y="0"/>
                </a:lnTo>
                <a:lnTo>
                  <a:pt x="165112" y="137552"/>
                </a:lnTo>
                <a:lnTo>
                  <a:pt x="26145" y="0"/>
                </a:lnTo>
                <a:lnTo>
                  <a:pt x="14446" y="11579"/>
                </a:lnTo>
                <a:cubicBezTo>
                  <a:pt x="-4815" y="30741"/>
                  <a:pt x="-4815" y="61707"/>
                  <a:pt x="14446" y="80869"/>
                </a:cubicBezTo>
                <a:lnTo>
                  <a:pt x="135866" y="201052"/>
                </a:lnTo>
                <a:lnTo>
                  <a:pt x="111148" y="225518"/>
                </a:lnTo>
                <a:cubicBezTo>
                  <a:pt x="102936" y="219545"/>
                  <a:pt x="93035" y="216278"/>
                  <a:pt x="82845" y="216180"/>
                </a:cubicBezTo>
                <a:cubicBezTo>
                  <a:pt x="55390" y="215740"/>
                  <a:pt x="32773" y="237414"/>
                  <a:pt x="32328" y="264590"/>
                </a:cubicBezTo>
                <a:cubicBezTo>
                  <a:pt x="31884" y="291766"/>
                  <a:pt x="53780" y="314152"/>
                  <a:pt x="81236" y="314592"/>
                </a:cubicBezTo>
                <a:cubicBezTo>
                  <a:pt x="108691" y="315032"/>
                  <a:pt x="131308" y="293358"/>
                  <a:pt x="131752" y="266183"/>
                </a:cubicBezTo>
                <a:cubicBezTo>
                  <a:pt x="131923" y="255748"/>
                  <a:pt x="128738" y="245530"/>
                  <a:pt x="122658" y="237004"/>
                </a:cubicBezTo>
                <a:lnTo>
                  <a:pt x="147375" y="212632"/>
                </a:lnTo>
                <a:lnTo>
                  <a:pt x="164923" y="230001"/>
                </a:lnTo>
                <a:lnTo>
                  <a:pt x="182471" y="212632"/>
                </a:lnTo>
                <a:lnTo>
                  <a:pt x="207566" y="237004"/>
                </a:lnTo>
                <a:cubicBezTo>
                  <a:pt x="201531" y="245132"/>
                  <a:pt x="198231" y="254933"/>
                  <a:pt x="198132" y="265019"/>
                </a:cubicBezTo>
                <a:cubicBezTo>
                  <a:pt x="198080" y="292095"/>
                  <a:pt x="220213" y="314087"/>
                  <a:pt x="247568" y="314138"/>
                </a:cubicBezTo>
                <a:cubicBezTo>
                  <a:pt x="274922" y="314190"/>
                  <a:pt x="297140" y="292282"/>
                  <a:pt x="297192" y="265206"/>
                </a:cubicBezTo>
                <a:cubicBezTo>
                  <a:pt x="297244" y="238130"/>
                  <a:pt x="275111" y="216138"/>
                  <a:pt x="247756" y="216087"/>
                </a:cubicBezTo>
                <a:cubicBezTo>
                  <a:pt x="247693" y="216087"/>
                  <a:pt x="247630" y="216087"/>
                  <a:pt x="247568" y="216087"/>
                </a:cubicBezTo>
                <a:cubicBezTo>
                  <a:pt x="237377" y="216185"/>
                  <a:pt x="227476" y="219451"/>
                  <a:pt x="219265" y="225425"/>
                </a:cubicBezTo>
                <a:lnTo>
                  <a:pt x="194547" y="200959"/>
                </a:lnTo>
                <a:lnTo>
                  <a:pt x="315777" y="80869"/>
                </a:lnTo>
                <a:cubicBezTo>
                  <a:pt x="335039" y="61707"/>
                  <a:pt x="335039" y="30741"/>
                  <a:pt x="315777" y="11579"/>
                </a:cubicBezTo>
                <a:close/>
                <a:moveTo>
                  <a:pt x="82562" y="297983"/>
                </a:moveTo>
                <a:cubicBezTo>
                  <a:pt x="64325" y="297983"/>
                  <a:pt x="49542" y="283350"/>
                  <a:pt x="49542" y="265299"/>
                </a:cubicBezTo>
                <a:cubicBezTo>
                  <a:pt x="49542" y="247248"/>
                  <a:pt x="64325" y="232615"/>
                  <a:pt x="82562" y="232615"/>
                </a:cubicBezTo>
                <a:cubicBezTo>
                  <a:pt x="100798" y="232615"/>
                  <a:pt x="115582" y="247248"/>
                  <a:pt x="115582" y="265299"/>
                </a:cubicBezTo>
                <a:cubicBezTo>
                  <a:pt x="115582" y="283350"/>
                  <a:pt x="100798" y="297983"/>
                  <a:pt x="82562" y="297983"/>
                </a:cubicBezTo>
                <a:close/>
                <a:moveTo>
                  <a:pt x="247568" y="232615"/>
                </a:moveTo>
                <a:cubicBezTo>
                  <a:pt x="265804" y="232616"/>
                  <a:pt x="280588" y="247249"/>
                  <a:pt x="280587" y="265299"/>
                </a:cubicBezTo>
                <a:cubicBezTo>
                  <a:pt x="280587" y="283350"/>
                  <a:pt x="265804" y="297983"/>
                  <a:pt x="247567" y="297983"/>
                </a:cubicBezTo>
                <a:cubicBezTo>
                  <a:pt x="229331" y="297983"/>
                  <a:pt x="214547" y="283350"/>
                  <a:pt x="214547" y="265299"/>
                </a:cubicBezTo>
                <a:cubicBezTo>
                  <a:pt x="214547" y="265268"/>
                  <a:pt x="214547" y="265237"/>
                  <a:pt x="214548" y="265206"/>
                </a:cubicBezTo>
                <a:cubicBezTo>
                  <a:pt x="214651" y="247228"/>
                  <a:pt x="229405" y="232709"/>
                  <a:pt x="247568" y="232709"/>
                </a:cubicBezTo>
                <a:close/>
                <a:moveTo>
                  <a:pt x="165112" y="206842"/>
                </a:moveTo>
                <a:lnTo>
                  <a:pt x="141526" y="183776"/>
                </a:lnTo>
                <a:lnTo>
                  <a:pt x="164923" y="160711"/>
                </a:lnTo>
                <a:lnTo>
                  <a:pt x="188698" y="183776"/>
                </a:lnTo>
                <a:close/>
                <a:moveTo>
                  <a:pt x="26145" y="23159"/>
                </a:moveTo>
                <a:lnTo>
                  <a:pt x="153413" y="149412"/>
                </a:lnTo>
                <a:lnTo>
                  <a:pt x="130111" y="172477"/>
                </a:lnTo>
                <a:lnTo>
                  <a:pt x="26334" y="69757"/>
                </a:lnTo>
                <a:cubicBezTo>
                  <a:pt x="13282" y="57076"/>
                  <a:pt x="13087" y="36323"/>
                  <a:pt x="25898" y="23405"/>
                </a:cubicBezTo>
                <a:cubicBezTo>
                  <a:pt x="25980" y="23322"/>
                  <a:pt x="26062" y="23240"/>
                  <a:pt x="26145" y="23159"/>
                </a:cubicBezTo>
                <a:close/>
                <a:moveTo>
                  <a:pt x="304079" y="69290"/>
                </a:moveTo>
                <a:lnTo>
                  <a:pt x="200302" y="172010"/>
                </a:lnTo>
                <a:lnTo>
                  <a:pt x="176716" y="149412"/>
                </a:lnTo>
                <a:lnTo>
                  <a:pt x="304079" y="23346"/>
                </a:lnTo>
                <a:cubicBezTo>
                  <a:pt x="316737" y="36098"/>
                  <a:pt x="316737" y="56538"/>
                  <a:pt x="304079" y="6929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8" name="Coins">
            <a:extLst>
              <a:ext uri="{FF2B5EF4-FFF2-40B4-BE49-F238E27FC236}">
                <a16:creationId xmlns:a16="http://schemas.microsoft.com/office/drawing/2014/main" id="{A7E12584-79CA-3201-8603-14A107A7393D}"/>
              </a:ext>
            </a:extLst>
          </p:cNvPr>
          <p:cNvSpPr>
            <a:spLocks noChangeAspect="1"/>
          </p:cNvSpPr>
          <p:nvPr/>
        </p:nvSpPr>
        <p:spPr>
          <a:xfrm>
            <a:off x="7889489" y="2328092"/>
            <a:ext cx="299392" cy="299392"/>
          </a:xfrm>
          <a:custGeom>
            <a:avLst/>
            <a:gdLst>
              <a:gd name="connsiteX0" fmla="*/ 325957 w 330200"/>
              <a:gd name="connsiteY0" fmla="*/ 121042 h 330200"/>
              <a:gd name="connsiteX1" fmla="*/ 325957 w 330200"/>
              <a:gd name="connsiteY1" fmla="*/ 121042 h 330200"/>
              <a:gd name="connsiteX2" fmla="*/ 330202 w 330200"/>
              <a:gd name="connsiteY2" fmla="*/ 99060 h 330200"/>
              <a:gd name="connsiteX3" fmla="*/ 165102 w 330200"/>
              <a:gd name="connsiteY3" fmla="*/ 0 h 330200"/>
              <a:gd name="connsiteX4" fmla="*/ 2 w 330200"/>
              <a:gd name="connsiteY4" fmla="*/ 99060 h 330200"/>
              <a:gd name="connsiteX5" fmla="*/ 4248 w 330200"/>
              <a:gd name="connsiteY5" fmla="*/ 121042 h 330200"/>
              <a:gd name="connsiteX6" fmla="*/ 4248 w 330200"/>
              <a:gd name="connsiteY6" fmla="*/ 121042 h 330200"/>
              <a:gd name="connsiteX7" fmla="*/ 4248 w 330200"/>
              <a:gd name="connsiteY7" fmla="*/ 165100 h 330200"/>
              <a:gd name="connsiteX8" fmla="*/ 2 w 330200"/>
              <a:gd name="connsiteY8" fmla="*/ 187082 h 330200"/>
              <a:gd name="connsiteX9" fmla="*/ 4248 w 330200"/>
              <a:gd name="connsiteY9" fmla="*/ 209252 h 330200"/>
              <a:gd name="connsiteX10" fmla="*/ 4248 w 330200"/>
              <a:gd name="connsiteY10" fmla="*/ 209252 h 330200"/>
              <a:gd name="connsiteX11" fmla="*/ 2 w 330200"/>
              <a:gd name="connsiteY11" fmla="*/ 231140 h 330200"/>
              <a:gd name="connsiteX12" fmla="*/ 165102 w 330200"/>
              <a:gd name="connsiteY12" fmla="*/ 330200 h 330200"/>
              <a:gd name="connsiteX13" fmla="*/ 330202 w 330200"/>
              <a:gd name="connsiteY13" fmla="*/ 231140 h 330200"/>
              <a:gd name="connsiteX14" fmla="*/ 325957 w 330200"/>
              <a:gd name="connsiteY14" fmla="*/ 209252 h 330200"/>
              <a:gd name="connsiteX15" fmla="*/ 325957 w 330200"/>
              <a:gd name="connsiteY15" fmla="*/ 209252 h 330200"/>
              <a:gd name="connsiteX16" fmla="*/ 330202 w 330200"/>
              <a:gd name="connsiteY16" fmla="*/ 187082 h 330200"/>
              <a:gd name="connsiteX17" fmla="*/ 325957 w 330200"/>
              <a:gd name="connsiteY17" fmla="*/ 165100 h 330200"/>
              <a:gd name="connsiteX18" fmla="*/ 325957 w 330200"/>
              <a:gd name="connsiteY18" fmla="*/ 121042 h 330200"/>
              <a:gd name="connsiteX19" fmla="*/ 165574 w 330200"/>
              <a:gd name="connsiteY19" fmla="*/ 313690 h 330200"/>
              <a:gd name="connsiteX20" fmla="*/ 16984 w 330200"/>
              <a:gd name="connsiteY20" fmla="*/ 231140 h 330200"/>
              <a:gd name="connsiteX21" fmla="*/ 16984 w 330200"/>
              <a:gd name="connsiteY21" fmla="*/ 230197 h 330200"/>
              <a:gd name="connsiteX22" fmla="*/ 165480 w 330200"/>
              <a:gd name="connsiteY22" fmla="*/ 286142 h 330200"/>
              <a:gd name="connsiteX23" fmla="*/ 313975 w 330200"/>
              <a:gd name="connsiteY23" fmla="*/ 230197 h 330200"/>
              <a:gd name="connsiteX24" fmla="*/ 313975 w 330200"/>
              <a:gd name="connsiteY24" fmla="*/ 231140 h 330200"/>
              <a:gd name="connsiteX25" fmla="*/ 165102 w 330200"/>
              <a:gd name="connsiteY25" fmla="*/ 313690 h 330200"/>
              <a:gd name="connsiteX26" fmla="*/ 165574 w 330200"/>
              <a:gd name="connsiteY26" fmla="*/ 269632 h 330200"/>
              <a:gd name="connsiteX27" fmla="*/ 16984 w 330200"/>
              <a:gd name="connsiteY27" fmla="*/ 187082 h 330200"/>
              <a:gd name="connsiteX28" fmla="*/ 16984 w 330200"/>
              <a:gd name="connsiteY28" fmla="*/ 186138 h 330200"/>
              <a:gd name="connsiteX29" fmla="*/ 165480 w 330200"/>
              <a:gd name="connsiteY29" fmla="*/ 242178 h 330200"/>
              <a:gd name="connsiteX30" fmla="*/ 313975 w 330200"/>
              <a:gd name="connsiteY30" fmla="*/ 186138 h 330200"/>
              <a:gd name="connsiteX31" fmla="*/ 313975 w 330200"/>
              <a:gd name="connsiteY31" fmla="*/ 187082 h 330200"/>
              <a:gd name="connsiteX32" fmla="*/ 165102 w 330200"/>
              <a:gd name="connsiteY32" fmla="*/ 269632 h 330200"/>
              <a:gd name="connsiteX33" fmla="*/ 165574 w 330200"/>
              <a:gd name="connsiteY33" fmla="*/ 225668 h 330200"/>
              <a:gd name="connsiteX34" fmla="*/ 16984 w 330200"/>
              <a:gd name="connsiteY34" fmla="*/ 143118 h 330200"/>
              <a:gd name="connsiteX35" fmla="*/ 16984 w 330200"/>
              <a:gd name="connsiteY35" fmla="*/ 142175 h 330200"/>
              <a:gd name="connsiteX36" fmla="*/ 16984 w 330200"/>
              <a:gd name="connsiteY36" fmla="*/ 142175 h 330200"/>
              <a:gd name="connsiteX37" fmla="*/ 165102 w 330200"/>
              <a:gd name="connsiteY37" fmla="*/ 198120 h 330200"/>
              <a:gd name="connsiteX38" fmla="*/ 313598 w 330200"/>
              <a:gd name="connsiteY38" fmla="*/ 142175 h 330200"/>
              <a:gd name="connsiteX39" fmla="*/ 313598 w 330200"/>
              <a:gd name="connsiteY39" fmla="*/ 142175 h 330200"/>
              <a:gd name="connsiteX40" fmla="*/ 313598 w 330200"/>
              <a:gd name="connsiteY40" fmla="*/ 143118 h 330200"/>
              <a:gd name="connsiteX41" fmla="*/ 165102 w 330200"/>
              <a:gd name="connsiteY41" fmla="*/ 225668 h 330200"/>
              <a:gd name="connsiteX42" fmla="*/ 165574 w 330200"/>
              <a:gd name="connsiteY42" fmla="*/ 181610 h 330200"/>
              <a:gd name="connsiteX43" fmla="*/ 16984 w 330200"/>
              <a:gd name="connsiteY43" fmla="*/ 99060 h 330200"/>
              <a:gd name="connsiteX44" fmla="*/ 165102 w 330200"/>
              <a:gd name="connsiteY44" fmla="*/ 16510 h 330200"/>
              <a:gd name="connsiteX45" fmla="*/ 313692 w 330200"/>
              <a:gd name="connsiteY45" fmla="*/ 99060 h 330200"/>
              <a:gd name="connsiteX46" fmla="*/ 165102 w 330200"/>
              <a:gd name="connsiteY46" fmla="*/ 18161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30200" h="330200">
                <a:moveTo>
                  <a:pt x="325957" y="121042"/>
                </a:moveTo>
                <a:lnTo>
                  <a:pt x="325957" y="121042"/>
                </a:lnTo>
                <a:cubicBezTo>
                  <a:pt x="328721" y="114041"/>
                  <a:pt x="330161" y="106587"/>
                  <a:pt x="330202" y="99060"/>
                </a:cubicBezTo>
                <a:cubicBezTo>
                  <a:pt x="330202" y="44341"/>
                  <a:pt x="256237" y="0"/>
                  <a:pt x="165102" y="0"/>
                </a:cubicBezTo>
                <a:cubicBezTo>
                  <a:pt x="73967" y="0"/>
                  <a:pt x="2" y="44341"/>
                  <a:pt x="2" y="99060"/>
                </a:cubicBezTo>
                <a:cubicBezTo>
                  <a:pt x="43" y="106587"/>
                  <a:pt x="1483" y="114041"/>
                  <a:pt x="4248" y="121042"/>
                </a:cubicBezTo>
                <a:lnTo>
                  <a:pt x="4248" y="121042"/>
                </a:lnTo>
                <a:cubicBezTo>
                  <a:pt x="-1416" y="135182"/>
                  <a:pt x="-1416" y="150960"/>
                  <a:pt x="4248" y="165100"/>
                </a:cubicBezTo>
                <a:cubicBezTo>
                  <a:pt x="1483" y="172101"/>
                  <a:pt x="43" y="179555"/>
                  <a:pt x="2" y="187082"/>
                </a:cubicBezTo>
                <a:cubicBezTo>
                  <a:pt x="88" y="194666"/>
                  <a:pt x="1525" y="202173"/>
                  <a:pt x="4248" y="209252"/>
                </a:cubicBezTo>
                <a:lnTo>
                  <a:pt x="4248" y="209252"/>
                </a:lnTo>
                <a:cubicBezTo>
                  <a:pt x="1519" y="216231"/>
                  <a:pt x="81" y="223647"/>
                  <a:pt x="2" y="231140"/>
                </a:cubicBezTo>
                <a:cubicBezTo>
                  <a:pt x="2" y="285859"/>
                  <a:pt x="73967" y="330200"/>
                  <a:pt x="165102" y="330200"/>
                </a:cubicBezTo>
                <a:cubicBezTo>
                  <a:pt x="256237" y="330200"/>
                  <a:pt x="330202" y="285859"/>
                  <a:pt x="330202" y="231140"/>
                </a:cubicBezTo>
                <a:cubicBezTo>
                  <a:pt x="330124" y="223647"/>
                  <a:pt x="328685" y="216231"/>
                  <a:pt x="325957" y="209252"/>
                </a:cubicBezTo>
                <a:lnTo>
                  <a:pt x="325957" y="209252"/>
                </a:lnTo>
                <a:cubicBezTo>
                  <a:pt x="328679" y="202173"/>
                  <a:pt x="330117" y="194666"/>
                  <a:pt x="330202" y="187082"/>
                </a:cubicBezTo>
                <a:cubicBezTo>
                  <a:pt x="330161" y="179555"/>
                  <a:pt x="328721" y="172101"/>
                  <a:pt x="325957" y="165100"/>
                </a:cubicBezTo>
                <a:cubicBezTo>
                  <a:pt x="331620" y="150960"/>
                  <a:pt x="331620" y="135182"/>
                  <a:pt x="325957" y="121042"/>
                </a:cubicBezTo>
                <a:close/>
                <a:moveTo>
                  <a:pt x="165574" y="313690"/>
                </a:moveTo>
                <a:cubicBezTo>
                  <a:pt x="85005" y="313690"/>
                  <a:pt x="16984" y="275953"/>
                  <a:pt x="16984" y="231140"/>
                </a:cubicBezTo>
                <a:cubicBezTo>
                  <a:pt x="16984" y="231140"/>
                  <a:pt x="16984" y="230480"/>
                  <a:pt x="16984" y="230197"/>
                </a:cubicBezTo>
                <a:cubicBezTo>
                  <a:pt x="43683" y="263311"/>
                  <a:pt x="100100" y="286142"/>
                  <a:pt x="165480" y="286142"/>
                </a:cubicBezTo>
                <a:cubicBezTo>
                  <a:pt x="230859" y="286142"/>
                  <a:pt x="287276" y="263311"/>
                  <a:pt x="313975" y="230197"/>
                </a:cubicBezTo>
                <a:cubicBezTo>
                  <a:pt x="313975" y="230197"/>
                  <a:pt x="313975" y="230857"/>
                  <a:pt x="313975" y="231140"/>
                </a:cubicBezTo>
                <a:cubicBezTo>
                  <a:pt x="313692" y="275859"/>
                  <a:pt x="245294" y="313690"/>
                  <a:pt x="165102" y="313690"/>
                </a:cubicBezTo>
                <a:close/>
                <a:moveTo>
                  <a:pt x="165574" y="269632"/>
                </a:moveTo>
                <a:cubicBezTo>
                  <a:pt x="85005" y="269632"/>
                  <a:pt x="16984" y="231895"/>
                  <a:pt x="16984" y="187082"/>
                </a:cubicBezTo>
                <a:cubicBezTo>
                  <a:pt x="16984" y="187082"/>
                  <a:pt x="16984" y="186516"/>
                  <a:pt x="16984" y="186138"/>
                </a:cubicBezTo>
                <a:cubicBezTo>
                  <a:pt x="43683" y="219253"/>
                  <a:pt x="100100" y="242178"/>
                  <a:pt x="165480" y="242178"/>
                </a:cubicBezTo>
                <a:cubicBezTo>
                  <a:pt x="230859" y="242178"/>
                  <a:pt x="287276" y="219253"/>
                  <a:pt x="313975" y="186138"/>
                </a:cubicBezTo>
                <a:cubicBezTo>
                  <a:pt x="313975" y="186138"/>
                  <a:pt x="313975" y="186799"/>
                  <a:pt x="313975" y="187082"/>
                </a:cubicBezTo>
                <a:cubicBezTo>
                  <a:pt x="313692" y="231895"/>
                  <a:pt x="245294" y="269632"/>
                  <a:pt x="165102" y="269632"/>
                </a:cubicBezTo>
                <a:close/>
                <a:moveTo>
                  <a:pt x="165574" y="225668"/>
                </a:moveTo>
                <a:cubicBezTo>
                  <a:pt x="85005" y="225668"/>
                  <a:pt x="16984" y="187931"/>
                  <a:pt x="16984" y="143118"/>
                </a:cubicBezTo>
                <a:cubicBezTo>
                  <a:pt x="16984" y="143118"/>
                  <a:pt x="16984" y="142458"/>
                  <a:pt x="16984" y="142175"/>
                </a:cubicBezTo>
                <a:lnTo>
                  <a:pt x="16984" y="142175"/>
                </a:lnTo>
                <a:cubicBezTo>
                  <a:pt x="43306" y="175195"/>
                  <a:pt x="99723" y="198120"/>
                  <a:pt x="165102" y="198120"/>
                </a:cubicBezTo>
                <a:cubicBezTo>
                  <a:pt x="230482" y="198120"/>
                  <a:pt x="286899" y="175195"/>
                  <a:pt x="313598" y="142175"/>
                </a:cubicBezTo>
                <a:lnTo>
                  <a:pt x="313598" y="142175"/>
                </a:lnTo>
                <a:cubicBezTo>
                  <a:pt x="313598" y="142175"/>
                  <a:pt x="313598" y="142741"/>
                  <a:pt x="313598" y="143118"/>
                </a:cubicBezTo>
                <a:cubicBezTo>
                  <a:pt x="313692" y="187837"/>
                  <a:pt x="245294" y="225668"/>
                  <a:pt x="165102" y="225668"/>
                </a:cubicBezTo>
                <a:close/>
                <a:moveTo>
                  <a:pt x="165574" y="181610"/>
                </a:moveTo>
                <a:cubicBezTo>
                  <a:pt x="85005" y="181610"/>
                  <a:pt x="16984" y="143873"/>
                  <a:pt x="16984" y="99060"/>
                </a:cubicBezTo>
                <a:cubicBezTo>
                  <a:pt x="16984" y="54247"/>
                  <a:pt x="84911" y="16510"/>
                  <a:pt x="165102" y="16510"/>
                </a:cubicBezTo>
                <a:cubicBezTo>
                  <a:pt x="245294" y="16510"/>
                  <a:pt x="313692" y="54247"/>
                  <a:pt x="313692" y="99060"/>
                </a:cubicBezTo>
                <a:cubicBezTo>
                  <a:pt x="313692" y="143873"/>
                  <a:pt x="245294" y="181610"/>
                  <a:pt x="165102" y="18161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imer">
            <a:extLst>
              <a:ext uri="{FF2B5EF4-FFF2-40B4-BE49-F238E27FC236}">
                <a16:creationId xmlns:a16="http://schemas.microsoft.com/office/drawing/2014/main" id="{661B2CFD-D71D-CC5D-B0B1-DDAD53773980}"/>
              </a:ext>
            </a:extLst>
          </p:cNvPr>
          <p:cNvSpPr>
            <a:spLocks noChangeAspect="1"/>
          </p:cNvSpPr>
          <p:nvPr/>
        </p:nvSpPr>
        <p:spPr>
          <a:xfrm>
            <a:off x="8579107" y="2332519"/>
            <a:ext cx="243573" cy="290539"/>
          </a:xfrm>
          <a:custGeom>
            <a:avLst/>
            <a:gdLst>
              <a:gd name="connsiteX0" fmla="*/ 138444 w 277167"/>
              <a:gd name="connsiteY0" fmla="*/ 181564 h 330611"/>
              <a:gd name="connsiteX1" fmla="*/ 130341 w 277167"/>
              <a:gd name="connsiteY1" fmla="*/ 189960 h 330611"/>
              <a:gd name="connsiteX2" fmla="*/ 138630 w 277167"/>
              <a:gd name="connsiteY2" fmla="*/ 198167 h 330611"/>
              <a:gd name="connsiteX3" fmla="*/ 138724 w 277167"/>
              <a:gd name="connsiteY3" fmla="*/ 198167 h 330611"/>
              <a:gd name="connsiteX4" fmla="*/ 146733 w 277167"/>
              <a:gd name="connsiteY4" fmla="*/ 189865 h 330611"/>
              <a:gd name="connsiteX5" fmla="*/ 146732 w 277167"/>
              <a:gd name="connsiteY5" fmla="*/ 189771 h 330611"/>
              <a:gd name="connsiteX6" fmla="*/ 138444 w 277167"/>
              <a:gd name="connsiteY6" fmla="*/ 181564 h 330611"/>
              <a:gd name="connsiteX7" fmla="*/ 138630 w 277167"/>
              <a:gd name="connsiteY7" fmla="*/ 165147 h 330611"/>
              <a:gd name="connsiteX8" fmla="*/ 161599 w 277167"/>
              <a:gd name="connsiteY8" fmla="*/ 181621 h 330611"/>
              <a:gd name="connsiteX9" fmla="*/ 146733 w 277167"/>
              <a:gd name="connsiteY9" fmla="*/ 213168 h 330611"/>
              <a:gd name="connsiteX10" fmla="*/ 146733 w 277167"/>
              <a:gd name="connsiteY10" fmla="*/ 297227 h 330611"/>
              <a:gd name="connsiteX11" fmla="*/ 130433 w 277167"/>
              <a:gd name="connsiteY11" fmla="*/ 297227 h 330611"/>
              <a:gd name="connsiteX12" fmla="*/ 130433 w 277167"/>
              <a:gd name="connsiteY12" fmla="*/ 213168 h 330611"/>
              <a:gd name="connsiteX13" fmla="*/ 114170 w 277167"/>
              <a:gd name="connsiteY13" fmla="*/ 189806 h 330611"/>
              <a:gd name="connsiteX14" fmla="*/ 138630 w 277167"/>
              <a:gd name="connsiteY14" fmla="*/ 165147 h 330611"/>
              <a:gd name="connsiteX15" fmla="*/ 138629 w 277167"/>
              <a:gd name="connsiteY15" fmla="*/ 82597 h 330611"/>
              <a:gd name="connsiteX16" fmla="*/ 241479 w 277167"/>
              <a:gd name="connsiteY16" fmla="*/ 164988 h 330611"/>
              <a:gd name="connsiteX17" fmla="*/ 163030 w 277167"/>
              <a:gd name="connsiteY17" fmla="*/ 294208 h 330611"/>
              <a:gd name="connsiteX18" fmla="*/ 163030 w 277167"/>
              <a:gd name="connsiteY18" fmla="*/ 277226 h 330611"/>
              <a:gd name="connsiteX19" fmla="*/ 228345 w 277167"/>
              <a:gd name="connsiteY19" fmla="*/ 189742 h 330611"/>
              <a:gd name="connsiteX20" fmla="*/ 138629 w 277167"/>
              <a:gd name="connsiteY20" fmla="*/ 99107 h 330611"/>
              <a:gd name="connsiteX21" fmla="*/ 138444 w 277167"/>
              <a:gd name="connsiteY21" fmla="*/ 65993 h 330611"/>
              <a:gd name="connsiteX22" fmla="*/ 16252 w 277167"/>
              <a:gd name="connsiteY22" fmla="*/ 189959 h 330611"/>
              <a:gd name="connsiteX23" fmla="*/ 138630 w 277167"/>
              <a:gd name="connsiteY23" fmla="*/ 313737 h 330611"/>
              <a:gd name="connsiteX24" fmla="*/ 260821 w 277167"/>
              <a:gd name="connsiteY24" fmla="*/ 189865 h 330611"/>
              <a:gd name="connsiteX25" fmla="*/ 260821 w 277167"/>
              <a:gd name="connsiteY25" fmla="*/ 189770 h 330611"/>
              <a:gd name="connsiteX26" fmla="*/ 138444 w 277167"/>
              <a:gd name="connsiteY26" fmla="*/ 65993 h 330611"/>
              <a:gd name="connsiteX27" fmla="*/ 106033 w 277167"/>
              <a:gd name="connsiteY27" fmla="*/ 47 h 330611"/>
              <a:gd name="connsiteX28" fmla="*/ 171227 w 277167"/>
              <a:gd name="connsiteY28" fmla="*/ 47 h 330611"/>
              <a:gd name="connsiteX29" fmla="*/ 178504 w 277167"/>
              <a:gd name="connsiteY29" fmla="*/ 7418 h 330611"/>
              <a:gd name="connsiteX30" fmla="*/ 171227 w 277167"/>
              <a:gd name="connsiteY30" fmla="*/ 16557 h 330611"/>
              <a:gd name="connsiteX31" fmla="*/ 146733 w 277167"/>
              <a:gd name="connsiteY31" fmla="*/ 16557 h 330611"/>
              <a:gd name="connsiteX32" fmla="*/ 146733 w 277167"/>
              <a:gd name="connsiteY32" fmla="*/ 50049 h 330611"/>
              <a:gd name="connsiteX33" fmla="*/ 218539 w 277167"/>
              <a:gd name="connsiteY33" fmla="*/ 75521 h 330611"/>
              <a:gd name="connsiteX34" fmla="*/ 229994 w 277167"/>
              <a:gd name="connsiteY34" fmla="*/ 60898 h 330611"/>
              <a:gd name="connsiteX35" fmla="*/ 242753 w 277167"/>
              <a:gd name="connsiteY35" fmla="*/ 71276 h 330611"/>
              <a:gd name="connsiteX36" fmla="*/ 231205 w 277167"/>
              <a:gd name="connsiteY36" fmla="*/ 85805 h 330611"/>
              <a:gd name="connsiteX37" fmla="*/ 241668 w 277167"/>
              <a:gd name="connsiteY37" fmla="*/ 96404 h 330611"/>
              <a:gd name="connsiteX38" fmla="*/ 231205 w 277167"/>
              <a:gd name="connsiteY38" fmla="*/ 294651 h 330611"/>
              <a:gd name="connsiteX39" fmla="*/ 35498 w 277167"/>
              <a:gd name="connsiteY39" fmla="*/ 284052 h 330611"/>
              <a:gd name="connsiteX40" fmla="*/ 45962 w 277167"/>
              <a:gd name="connsiteY40" fmla="*/ 85805 h 330611"/>
              <a:gd name="connsiteX41" fmla="*/ 34413 w 277167"/>
              <a:gd name="connsiteY41" fmla="*/ 71276 h 330611"/>
              <a:gd name="connsiteX42" fmla="*/ 47172 w 277167"/>
              <a:gd name="connsiteY42" fmla="*/ 60898 h 330611"/>
              <a:gd name="connsiteX43" fmla="*/ 58628 w 277167"/>
              <a:gd name="connsiteY43" fmla="*/ 75521 h 330611"/>
              <a:gd name="connsiteX44" fmla="*/ 130433 w 277167"/>
              <a:gd name="connsiteY44" fmla="*/ 49954 h 330611"/>
              <a:gd name="connsiteX45" fmla="*/ 130433 w 277167"/>
              <a:gd name="connsiteY45" fmla="*/ 16557 h 330611"/>
              <a:gd name="connsiteX46" fmla="*/ 106033 w 277167"/>
              <a:gd name="connsiteY46" fmla="*/ 16557 h 330611"/>
              <a:gd name="connsiteX47" fmla="*/ 104288 w 277167"/>
              <a:gd name="connsiteY47" fmla="*/ 16557 h 330611"/>
              <a:gd name="connsiteX48" fmla="*/ 97011 w 277167"/>
              <a:gd name="connsiteY48" fmla="*/ 7418 h 330611"/>
              <a:gd name="connsiteX49" fmla="*/ 106033 w 277167"/>
              <a:gd name="connsiteY49" fmla="*/ 47 h 330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77167" h="330611">
                <a:moveTo>
                  <a:pt x="138444" y="181564"/>
                </a:moveTo>
                <a:cubicBezTo>
                  <a:pt x="133917" y="181616"/>
                  <a:pt x="130289" y="185375"/>
                  <a:pt x="130341" y="189960"/>
                </a:cubicBezTo>
                <a:cubicBezTo>
                  <a:pt x="130392" y="194545"/>
                  <a:pt x="134103" y="198219"/>
                  <a:pt x="138630" y="198167"/>
                </a:cubicBezTo>
                <a:cubicBezTo>
                  <a:pt x="138661" y="198167"/>
                  <a:pt x="138692" y="198167"/>
                  <a:pt x="138724" y="198167"/>
                </a:cubicBezTo>
                <a:cubicBezTo>
                  <a:pt x="143198" y="198114"/>
                  <a:pt x="146784" y="194398"/>
                  <a:pt x="146733" y="189865"/>
                </a:cubicBezTo>
                <a:cubicBezTo>
                  <a:pt x="146733" y="189834"/>
                  <a:pt x="146732" y="189802"/>
                  <a:pt x="146732" y="189771"/>
                </a:cubicBezTo>
                <a:cubicBezTo>
                  <a:pt x="146681" y="185186"/>
                  <a:pt x="142970" y="181512"/>
                  <a:pt x="138444" y="181564"/>
                </a:cubicBezTo>
                <a:close/>
                <a:moveTo>
                  <a:pt x="138630" y="165147"/>
                </a:moveTo>
                <a:cubicBezTo>
                  <a:pt x="148956" y="165162"/>
                  <a:pt x="158155" y="171760"/>
                  <a:pt x="161599" y="181621"/>
                </a:cubicBezTo>
                <a:cubicBezTo>
                  <a:pt x="166093" y="194491"/>
                  <a:pt x="159437" y="208615"/>
                  <a:pt x="146733" y="213168"/>
                </a:cubicBezTo>
                <a:lnTo>
                  <a:pt x="146733" y="297227"/>
                </a:lnTo>
                <a:lnTo>
                  <a:pt x="130433" y="297227"/>
                </a:lnTo>
                <a:lnTo>
                  <a:pt x="130433" y="213168"/>
                </a:lnTo>
                <a:cubicBezTo>
                  <a:pt x="120666" y="209668"/>
                  <a:pt x="114145" y="200301"/>
                  <a:pt x="114170" y="189806"/>
                </a:cubicBezTo>
                <a:cubicBezTo>
                  <a:pt x="114202" y="176155"/>
                  <a:pt x="125153" y="165115"/>
                  <a:pt x="138630" y="165147"/>
                </a:cubicBezTo>
                <a:close/>
                <a:moveTo>
                  <a:pt x="138629" y="82597"/>
                </a:moveTo>
                <a:cubicBezTo>
                  <a:pt x="187593" y="82671"/>
                  <a:pt x="230123" y="116740"/>
                  <a:pt x="241479" y="164988"/>
                </a:cubicBezTo>
                <a:cubicBezTo>
                  <a:pt x="255042" y="222615"/>
                  <a:pt x="219919" y="280469"/>
                  <a:pt x="163030" y="294208"/>
                </a:cubicBezTo>
                <a:lnTo>
                  <a:pt x="163030" y="277226"/>
                </a:lnTo>
                <a:cubicBezTo>
                  <a:pt x="201703" y="266197"/>
                  <a:pt x="228399" y="230439"/>
                  <a:pt x="228345" y="189742"/>
                </a:cubicBezTo>
                <a:cubicBezTo>
                  <a:pt x="228278" y="139618"/>
                  <a:pt x="188111" y="99039"/>
                  <a:pt x="138629" y="99107"/>
                </a:cubicBezTo>
                <a:close/>
                <a:moveTo>
                  <a:pt x="138444" y="65993"/>
                </a:moveTo>
                <a:cubicBezTo>
                  <a:pt x="70907" y="66045"/>
                  <a:pt x="16201" y="121546"/>
                  <a:pt x="16252" y="189959"/>
                </a:cubicBezTo>
                <a:cubicBezTo>
                  <a:pt x="16303" y="258372"/>
                  <a:pt x="71094" y="313789"/>
                  <a:pt x="138630" y="313737"/>
                </a:cubicBezTo>
                <a:cubicBezTo>
                  <a:pt x="206108" y="313633"/>
                  <a:pt x="260770" y="258219"/>
                  <a:pt x="260821" y="189865"/>
                </a:cubicBezTo>
                <a:cubicBezTo>
                  <a:pt x="260821" y="189833"/>
                  <a:pt x="260821" y="189802"/>
                  <a:pt x="260821" y="189770"/>
                </a:cubicBezTo>
                <a:cubicBezTo>
                  <a:pt x="260770" y="121358"/>
                  <a:pt x="205980" y="65940"/>
                  <a:pt x="138444" y="65993"/>
                </a:cubicBezTo>
                <a:close/>
                <a:moveTo>
                  <a:pt x="106033" y="47"/>
                </a:moveTo>
                <a:lnTo>
                  <a:pt x="171227" y="47"/>
                </a:lnTo>
                <a:cubicBezTo>
                  <a:pt x="175063" y="463"/>
                  <a:pt x="178093" y="3532"/>
                  <a:pt x="178504" y="7418"/>
                </a:cubicBezTo>
                <a:cubicBezTo>
                  <a:pt x="178985" y="11977"/>
                  <a:pt x="175728" y="16069"/>
                  <a:pt x="171227" y="16557"/>
                </a:cubicBezTo>
                <a:lnTo>
                  <a:pt x="146733" y="16557"/>
                </a:lnTo>
                <a:lnTo>
                  <a:pt x="146733" y="50049"/>
                </a:lnTo>
                <a:cubicBezTo>
                  <a:pt x="172551" y="51557"/>
                  <a:pt x="197432" y="60384"/>
                  <a:pt x="218539" y="75521"/>
                </a:cubicBezTo>
                <a:lnTo>
                  <a:pt x="229994" y="60898"/>
                </a:lnTo>
                <a:lnTo>
                  <a:pt x="242753" y="71276"/>
                </a:lnTo>
                <a:lnTo>
                  <a:pt x="231205" y="85805"/>
                </a:lnTo>
                <a:cubicBezTo>
                  <a:pt x="234876" y="89146"/>
                  <a:pt x="238369" y="92684"/>
                  <a:pt x="241668" y="96404"/>
                </a:cubicBezTo>
                <a:cubicBezTo>
                  <a:pt x="292821" y="154075"/>
                  <a:pt x="288137" y="242833"/>
                  <a:pt x="231205" y="294651"/>
                </a:cubicBezTo>
                <a:cubicBezTo>
                  <a:pt x="174273" y="346469"/>
                  <a:pt x="86651" y="341723"/>
                  <a:pt x="35498" y="284052"/>
                </a:cubicBezTo>
                <a:cubicBezTo>
                  <a:pt x="-15655" y="226380"/>
                  <a:pt x="-10970" y="137622"/>
                  <a:pt x="45962" y="85805"/>
                </a:cubicBezTo>
                <a:lnTo>
                  <a:pt x="34413" y="71276"/>
                </a:lnTo>
                <a:lnTo>
                  <a:pt x="47172" y="60898"/>
                </a:lnTo>
                <a:lnTo>
                  <a:pt x="58628" y="75521"/>
                </a:lnTo>
                <a:cubicBezTo>
                  <a:pt x="79724" y="60350"/>
                  <a:pt x="104606" y="51491"/>
                  <a:pt x="130433" y="49954"/>
                </a:cubicBezTo>
                <a:lnTo>
                  <a:pt x="130433" y="16557"/>
                </a:lnTo>
                <a:lnTo>
                  <a:pt x="106033" y="16557"/>
                </a:lnTo>
                <a:cubicBezTo>
                  <a:pt x="105453" y="16620"/>
                  <a:pt x="104868" y="16620"/>
                  <a:pt x="104288" y="16557"/>
                </a:cubicBezTo>
                <a:cubicBezTo>
                  <a:pt x="99787" y="16069"/>
                  <a:pt x="96529" y="11977"/>
                  <a:pt x="97011" y="7418"/>
                </a:cubicBezTo>
                <a:cubicBezTo>
                  <a:pt x="97493" y="2859"/>
                  <a:pt x="101532" y="-441"/>
                  <a:pt x="106033" y="47"/>
                </a:cubicBezTo>
                <a:close/>
              </a:path>
            </a:pathLst>
          </a:custGeom>
          <a:solidFill>
            <a:srgbClr val="000000"/>
          </a:solidFill>
          <a:ln w="92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Wallet">
            <a:extLst>
              <a:ext uri="{FF2B5EF4-FFF2-40B4-BE49-F238E27FC236}">
                <a16:creationId xmlns:a16="http://schemas.microsoft.com/office/drawing/2014/main" id="{7DAC6AD6-6533-743F-6731-276F56312936}"/>
              </a:ext>
            </a:extLst>
          </p:cNvPr>
          <p:cNvSpPr>
            <a:spLocks noChangeAspect="1"/>
          </p:cNvSpPr>
          <p:nvPr/>
        </p:nvSpPr>
        <p:spPr>
          <a:xfrm>
            <a:off x="9212906" y="2332699"/>
            <a:ext cx="290178" cy="290178"/>
          </a:xfrm>
          <a:custGeom>
            <a:avLst/>
            <a:gdLst>
              <a:gd name="connsiteX0" fmla="*/ 239253 w 330200"/>
              <a:gd name="connsiteY0" fmla="*/ 198120 h 330200"/>
              <a:gd name="connsiteX1" fmla="*/ 231140 w 330200"/>
              <a:gd name="connsiteY1" fmla="*/ 206422 h 330200"/>
              <a:gd name="connsiteX2" fmla="*/ 239442 w 330200"/>
              <a:gd name="connsiteY2" fmla="*/ 214725 h 330200"/>
              <a:gd name="connsiteX3" fmla="*/ 247745 w 330200"/>
              <a:gd name="connsiteY3" fmla="*/ 206422 h 330200"/>
              <a:gd name="connsiteX4" fmla="*/ 239442 w 330200"/>
              <a:gd name="connsiteY4" fmla="*/ 198120 h 330200"/>
              <a:gd name="connsiteX5" fmla="*/ 239253 w 330200"/>
              <a:gd name="connsiteY5" fmla="*/ 198120 h 330200"/>
              <a:gd name="connsiteX6" fmla="*/ 239442 w 330200"/>
              <a:gd name="connsiteY6" fmla="*/ 181516 h 330200"/>
              <a:gd name="connsiteX7" fmla="*/ 264254 w 330200"/>
              <a:gd name="connsiteY7" fmla="*/ 206328 h 330200"/>
              <a:gd name="connsiteX8" fmla="*/ 239442 w 330200"/>
              <a:gd name="connsiteY8" fmla="*/ 231140 h 330200"/>
              <a:gd name="connsiteX9" fmla="*/ 214630 w 330200"/>
              <a:gd name="connsiteY9" fmla="*/ 206423 h 330200"/>
              <a:gd name="connsiteX10" fmla="*/ 214630 w 330200"/>
              <a:gd name="connsiteY10" fmla="*/ 206328 h 330200"/>
              <a:gd name="connsiteX11" fmla="*/ 239442 w 330200"/>
              <a:gd name="connsiteY11" fmla="*/ 181516 h 330200"/>
              <a:gd name="connsiteX12" fmla="*/ 198120 w 330200"/>
              <a:gd name="connsiteY12" fmla="*/ 165100 h 330200"/>
              <a:gd name="connsiteX13" fmla="*/ 198120 w 330200"/>
              <a:gd name="connsiteY13" fmla="*/ 247650 h 330200"/>
              <a:gd name="connsiteX14" fmla="*/ 313690 w 330200"/>
              <a:gd name="connsiteY14" fmla="*/ 247650 h 330200"/>
              <a:gd name="connsiteX15" fmla="*/ 313690 w 330200"/>
              <a:gd name="connsiteY15" fmla="*/ 165100 h 330200"/>
              <a:gd name="connsiteX16" fmla="*/ 16510 w 330200"/>
              <a:gd name="connsiteY16" fmla="*/ 99060 h 330200"/>
              <a:gd name="connsiteX17" fmla="*/ 16510 w 330200"/>
              <a:gd name="connsiteY17" fmla="*/ 313690 h 330200"/>
              <a:gd name="connsiteX18" fmla="*/ 313690 w 330200"/>
              <a:gd name="connsiteY18" fmla="*/ 313690 h 330200"/>
              <a:gd name="connsiteX19" fmla="*/ 313690 w 330200"/>
              <a:gd name="connsiteY19" fmla="*/ 264160 h 330200"/>
              <a:gd name="connsiteX20" fmla="*/ 198120 w 330200"/>
              <a:gd name="connsiteY20" fmla="*/ 264160 h 330200"/>
              <a:gd name="connsiteX21" fmla="*/ 181610 w 330200"/>
              <a:gd name="connsiteY21" fmla="*/ 247650 h 330200"/>
              <a:gd name="connsiteX22" fmla="*/ 181610 w 330200"/>
              <a:gd name="connsiteY22" fmla="*/ 165100 h 330200"/>
              <a:gd name="connsiteX23" fmla="*/ 198120 w 330200"/>
              <a:gd name="connsiteY23" fmla="*/ 148590 h 330200"/>
              <a:gd name="connsiteX24" fmla="*/ 313690 w 330200"/>
              <a:gd name="connsiteY24" fmla="*/ 148590 h 330200"/>
              <a:gd name="connsiteX25" fmla="*/ 313690 w 330200"/>
              <a:gd name="connsiteY25" fmla="*/ 99060 h 330200"/>
              <a:gd name="connsiteX26" fmla="*/ 16510 w 330200"/>
              <a:gd name="connsiteY26" fmla="*/ 82550 h 330200"/>
              <a:gd name="connsiteX27" fmla="*/ 313690 w 330200"/>
              <a:gd name="connsiteY27" fmla="*/ 82550 h 330200"/>
              <a:gd name="connsiteX28" fmla="*/ 330200 w 330200"/>
              <a:gd name="connsiteY28" fmla="*/ 99060 h 330200"/>
              <a:gd name="connsiteX29" fmla="*/ 330200 w 330200"/>
              <a:gd name="connsiteY29" fmla="*/ 313690 h 330200"/>
              <a:gd name="connsiteX30" fmla="*/ 313690 w 330200"/>
              <a:gd name="connsiteY30" fmla="*/ 330200 h 330200"/>
              <a:gd name="connsiteX31" fmla="*/ 16510 w 330200"/>
              <a:gd name="connsiteY31" fmla="*/ 330200 h 330200"/>
              <a:gd name="connsiteX32" fmla="*/ 0 w 330200"/>
              <a:gd name="connsiteY32" fmla="*/ 313690 h 330200"/>
              <a:gd name="connsiteX33" fmla="*/ 0 w 330200"/>
              <a:gd name="connsiteY33" fmla="*/ 99060 h 330200"/>
              <a:gd name="connsiteX34" fmla="*/ 16510 w 330200"/>
              <a:gd name="connsiteY34" fmla="*/ 82550 h 330200"/>
              <a:gd name="connsiteX35" fmla="*/ 247651 w 330200"/>
              <a:gd name="connsiteY35" fmla="*/ 0 h 330200"/>
              <a:gd name="connsiteX36" fmla="*/ 285765 w 330200"/>
              <a:gd name="connsiteY36" fmla="*/ 66040 h 330200"/>
              <a:gd name="connsiteX37" fmla="*/ 266708 w 330200"/>
              <a:gd name="connsiteY37" fmla="*/ 66040 h 330200"/>
              <a:gd name="connsiteX38" fmla="*/ 241613 w 330200"/>
              <a:gd name="connsiteY38" fmla="*/ 22548 h 330200"/>
              <a:gd name="connsiteX39" fmla="*/ 166326 w 330200"/>
              <a:gd name="connsiteY39" fmla="*/ 66040 h 330200"/>
              <a:gd name="connsiteX40" fmla="*/ 133306 w 330200"/>
              <a:gd name="connsiteY40" fmla="*/ 66040 h 330200"/>
              <a:gd name="connsiteX41" fmla="*/ 132081 w 330200"/>
              <a:gd name="connsiteY41" fmla="*/ 0 h 330200"/>
              <a:gd name="connsiteX42" fmla="*/ 162271 w 330200"/>
              <a:gd name="connsiteY42" fmla="*/ 30190 h 330200"/>
              <a:gd name="connsiteX43" fmla="*/ 147459 w 330200"/>
              <a:gd name="connsiteY43" fmla="*/ 38775 h 330200"/>
              <a:gd name="connsiteX44" fmla="*/ 132081 w 330200"/>
              <a:gd name="connsiteY44" fmla="*/ 23397 h 330200"/>
              <a:gd name="connsiteX45" fmla="*/ 89343 w 330200"/>
              <a:gd name="connsiteY45" fmla="*/ 66040 h 330200"/>
              <a:gd name="connsiteX46" fmla="*/ 66040 w 330200"/>
              <a:gd name="connsiteY46" fmla="*/ 6604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30200" h="330200">
                <a:moveTo>
                  <a:pt x="239253" y="198120"/>
                </a:moveTo>
                <a:cubicBezTo>
                  <a:pt x="234720" y="198173"/>
                  <a:pt x="231088" y="201890"/>
                  <a:pt x="231140" y="206422"/>
                </a:cubicBezTo>
                <a:cubicBezTo>
                  <a:pt x="231140" y="211008"/>
                  <a:pt x="234857" y="214725"/>
                  <a:pt x="239442" y="214725"/>
                </a:cubicBezTo>
                <a:cubicBezTo>
                  <a:pt x="244027" y="214725"/>
                  <a:pt x="247745" y="211008"/>
                  <a:pt x="247745" y="206422"/>
                </a:cubicBezTo>
                <a:cubicBezTo>
                  <a:pt x="247745" y="201837"/>
                  <a:pt x="244028" y="198120"/>
                  <a:pt x="239442" y="198120"/>
                </a:cubicBezTo>
                <a:cubicBezTo>
                  <a:pt x="239379" y="198120"/>
                  <a:pt x="239316" y="198120"/>
                  <a:pt x="239253" y="198120"/>
                </a:cubicBezTo>
                <a:close/>
                <a:moveTo>
                  <a:pt x="239442" y="181516"/>
                </a:moveTo>
                <a:cubicBezTo>
                  <a:pt x="253145" y="181516"/>
                  <a:pt x="264254" y="192625"/>
                  <a:pt x="264254" y="206328"/>
                </a:cubicBezTo>
                <a:cubicBezTo>
                  <a:pt x="264254" y="220031"/>
                  <a:pt x="253146" y="231140"/>
                  <a:pt x="239442" y="231140"/>
                </a:cubicBezTo>
                <a:cubicBezTo>
                  <a:pt x="225776" y="231140"/>
                  <a:pt x="214682" y="220089"/>
                  <a:pt x="214630" y="206423"/>
                </a:cubicBezTo>
                <a:cubicBezTo>
                  <a:pt x="214630" y="206391"/>
                  <a:pt x="214630" y="206360"/>
                  <a:pt x="214630" y="206328"/>
                </a:cubicBezTo>
                <a:cubicBezTo>
                  <a:pt x="214630" y="192625"/>
                  <a:pt x="225739" y="181516"/>
                  <a:pt x="239442" y="181516"/>
                </a:cubicBezTo>
                <a:close/>
                <a:moveTo>
                  <a:pt x="198120" y="165100"/>
                </a:moveTo>
                <a:lnTo>
                  <a:pt x="198120" y="247650"/>
                </a:lnTo>
                <a:lnTo>
                  <a:pt x="313690" y="247650"/>
                </a:lnTo>
                <a:lnTo>
                  <a:pt x="313690" y="165100"/>
                </a:lnTo>
                <a:close/>
                <a:moveTo>
                  <a:pt x="16510" y="99060"/>
                </a:moveTo>
                <a:lnTo>
                  <a:pt x="16510" y="313690"/>
                </a:lnTo>
                <a:lnTo>
                  <a:pt x="313690" y="313690"/>
                </a:lnTo>
                <a:lnTo>
                  <a:pt x="313690" y="264160"/>
                </a:lnTo>
                <a:lnTo>
                  <a:pt x="198120" y="264160"/>
                </a:lnTo>
                <a:cubicBezTo>
                  <a:pt x="189002" y="264160"/>
                  <a:pt x="181610" y="256768"/>
                  <a:pt x="181610" y="247650"/>
                </a:cubicBezTo>
                <a:lnTo>
                  <a:pt x="181610" y="165100"/>
                </a:lnTo>
                <a:cubicBezTo>
                  <a:pt x="181610" y="155982"/>
                  <a:pt x="189002" y="148590"/>
                  <a:pt x="198120" y="148590"/>
                </a:cubicBezTo>
                <a:lnTo>
                  <a:pt x="313690" y="148590"/>
                </a:lnTo>
                <a:lnTo>
                  <a:pt x="313690" y="99060"/>
                </a:lnTo>
                <a:close/>
                <a:moveTo>
                  <a:pt x="16510" y="82550"/>
                </a:moveTo>
                <a:lnTo>
                  <a:pt x="313690" y="82550"/>
                </a:lnTo>
                <a:cubicBezTo>
                  <a:pt x="322808" y="82550"/>
                  <a:pt x="330200" y="89942"/>
                  <a:pt x="330200" y="99060"/>
                </a:cubicBezTo>
                <a:lnTo>
                  <a:pt x="330200" y="313690"/>
                </a:lnTo>
                <a:cubicBezTo>
                  <a:pt x="330200" y="322808"/>
                  <a:pt x="322808" y="330200"/>
                  <a:pt x="313690" y="330200"/>
                </a:cubicBezTo>
                <a:lnTo>
                  <a:pt x="16510" y="330200"/>
                </a:lnTo>
                <a:cubicBezTo>
                  <a:pt x="7392" y="330200"/>
                  <a:pt x="0" y="322808"/>
                  <a:pt x="0" y="313690"/>
                </a:cubicBezTo>
                <a:lnTo>
                  <a:pt x="0" y="99060"/>
                </a:lnTo>
                <a:cubicBezTo>
                  <a:pt x="0" y="89942"/>
                  <a:pt x="7392" y="82550"/>
                  <a:pt x="16510" y="82550"/>
                </a:cubicBezTo>
                <a:close/>
                <a:moveTo>
                  <a:pt x="247651" y="0"/>
                </a:moveTo>
                <a:lnTo>
                  <a:pt x="285765" y="66040"/>
                </a:lnTo>
                <a:lnTo>
                  <a:pt x="266708" y="66040"/>
                </a:lnTo>
                <a:lnTo>
                  <a:pt x="241613" y="22548"/>
                </a:lnTo>
                <a:lnTo>
                  <a:pt x="166326" y="66040"/>
                </a:lnTo>
                <a:lnTo>
                  <a:pt x="133306" y="66040"/>
                </a:lnTo>
                <a:close/>
                <a:moveTo>
                  <a:pt x="132081" y="0"/>
                </a:moveTo>
                <a:lnTo>
                  <a:pt x="162271" y="30190"/>
                </a:lnTo>
                <a:lnTo>
                  <a:pt x="147459" y="38775"/>
                </a:lnTo>
                <a:lnTo>
                  <a:pt x="132081" y="23397"/>
                </a:lnTo>
                <a:lnTo>
                  <a:pt x="89343" y="66040"/>
                </a:lnTo>
                <a:lnTo>
                  <a:pt x="66040" y="66040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4" name="Suitcase">
            <a:extLst>
              <a:ext uri="{FF2B5EF4-FFF2-40B4-BE49-F238E27FC236}">
                <a16:creationId xmlns:a16="http://schemas.microsoft.com/office/drawing/2014/main" id="{C2BB8946-ED56-6CF5-9696-B520783746CC}"/>
              </a:ext>
            </a:extLst>
          </p:cNvPr>
          <p:cNvSpPr>
            <a:spLocks noChangeAspect="1"/>
          </p:cNvSpPr>
          <p:nvPr/>
        </p:nvSpPr>
        <p:spPr>
          <a:xfrm>
            <a:off x="9893310" y="2342231"/>
            <a:ext cx="290261" cy="271114"/>
          </a:xfrm>
          <a:custGeom>
            <a:avLst/>
            <a:gdLst>
              <a:gd name="connsiteX0" fmla="*/ 280671 w 330201"/>
              <a:gd name="connsiteY0" fmla="*/ 275082 h 308419"/>
              <a:gd name="connsiteX1" fmla="*/ 297181 w 330201"/>
              <a:gd name="connsiteY1" fmla="*/ 291751 h 308419"/>
              <a:gd name="connsiteX2" fmla="*/ 280671 w 330201"/>
              <a:gd name="connsiteY2" fmla="*/ 308419 h 308419"/>
              <a:gd name="connsiteX3" fmla="*/ 264160 w 330201"/>
              <a:gd name="connsiteY3" fmla="*/ 291751 h 308419"/>
              <a:gd name="connsiteX4" fmla="*/ 280671 w 330201"/>
              <a:gd name="connsiteY4" fmla="*/ 275082 h 308419"/>
              <a:gd name="connsiteX5" fmla="*/ 99061 w 330201"/>
              <a:gd name="connsiteY5" fmla="*/ 275082 h 308419"/>
              <a:gd name="connsiteX6" fmla="*/ 115571 w 330201"/>
              <a:gd name="connsiteY6" fmla="*/ 291751 h 308419"/>
              <a:gd name="connsiteX7" fmla="*/ 99061 w 330201"/>
              <a:gd name="connsiteY7" fmla="*/ 308419 h 308419"/>
              <a:gd name="connsiteX8" fmla="*/ 82550 w 330201"/>
              <a:gd name="connsiteY8" fmla="*/ 291751 h 308419"/>
              <a:gd name="connsiteX9" fmla="*/ 99061 w 330201"/>
              <a:gd name="connsiteY9" fmla="*/ 275082 h 308419"/>
              <a:gd name="connsiteX10" fmla="*/ 280670 w 330201"/>
              <a:gd name="connsiteY10" fmla="*/ 58293 h 308419"/>
              <a:gd name="connsiteX11" fmla="*/ 280670 w 330201"/>
              <a:gd name="connsiteY11" fmla="*/ 224981 h 308419"/>
              <a:gd name="connsiteX12" fmla="*/ 297180 w 330201"/>
              <a:gd name="connsiteY12" fmla="*/ 224980 h 308419"/>
              <a:gd name="connsiteX13" fmla="*/ 313690 w 330201"/>
              <a:gd name="connsiteY13" fmla="*/ 208407 h 308419"/>
              <a:gd name="connsiteX14" fmla="*/ 313690 w 330201"/>
              <a:gd name="connsiteY14" fmla="*/ 75057 h 308419"/>
              <a:gd name="connsiteX15" fmla="*/ 297180 w 330201"/>
              <a:gd name="connsiteY15" fmla="*/ 58293 h 308419"/>
              <a:gd name="connsiteX16" fmla="*/ 132080 w 330201"/>
              <a:gd name="connsiteY16" fmla="*/ 58293 h 308419"/>
              <a:gd name="connsiteX17" fmla="*/ 132080 w 330201"/>
              <a:gd name="connsiteY17" fmla="*/ 224981 h 308419"/>
              <a:gd name="connsiteX18" fmla="*/ 264160 w 330201"/>
              <a:gd name="connsiteY18" fmla="*/ 224981 h 308419"/>
              <a:gd name="connsiteX19" fmla="*/ 264160 w 330201"/>
              <a:gd name="connsiteY19" fmla="*/ 58293 h 308419"/>
              <a:gd name="connsiteX20" fmla="*/ 99060 w 330201"/>
              <a:gd name="connsiteY20" fmla="*/ 58293 h 308419"/>
              <a:gd name="connsiteX21" fmla="*/ 82550 w 330201"/>
              <a:gd name="connsiteY21" fmla="*/ 75057 h 308419"/>
              <a:gd name="connsiteX22" fmla="*/ 82550 w 330201"/>
              <a:gd name="connsiteY22" fmla="*/ 208407 h 308419"/>
              <a:gd name="connsiteX23" fmla="*/ 99060 w 330201"/>
              <a:gd name="connsiteY23" fmla="*/ 224981 h 308419"/>
              <a:gd name="connsiteX24" fmla="*/ 115570 w 330201"/>
              <a:gd name="connsiteY24" fmla="*/ 224981 h 308419"/>
              <a:gd name="connsiteX25" fmla="*/ 115570 w 330201"/>
              <a:gd name="connsiteY25" fmla="*/ 58293 h 308419"/>
              <a:gd name="connsiteX26" fmla="*/ 8302 w 330201"/>
              <a:gd name="connsiteY26" fmla="*/ 58293 h 308419"/>
              <a:gd name="connsiteX27" fmla="*/ 16510 w 330201"/>
              <a:gd name="connsiteY27" fmla="*/ 58293 h 308419"/>
              <a:gd name="connsiteX28" fmla="*/ 49530 w 330201"/>
              <a:gd name="connsiteY28" fmla="*/ 91631 h 308419"/>
              <a:gd name="connsiteX29" fmla="*/ 49530 w 330201"/>
              <a:gd name="connsiteY29" fmla="*/ 241745 h 308419"/>
              <a:gd name="connsiteX30" fmla="*/ 66040 w 330201"/>
              <a:gd name="connsiteY30" fmla="*/ 258318 h 308419"/>
              <a:gd name="connsiteX31" fmla="*/ 321899 w 330201"/>
              <a:gd name="connsiteY31" fmla="*/ 258318 h 308419"/>
              <a:gd name="connsiteX32" fmla="*/ 330201 w 330201"/>
              <a:gd name="connsiteY32" fmla="*/ 266700 h 308419"/>
              <a:gd name="connsiteX33" fmla="*/ 321899 w 330201"/>
              <a:gd name="connsiteY33" fmla="*/ 275082 h 308419"/>
              <a:gd name="connsiteX34" fmla="*/ 280671 w 330201"/>
              <a:gd name="connsiteY34" fmla="*/ 275082 h 308419"/>
              <a:gd name="connsiteX35" fmla="*/ 99061 w 330201"/>
              <a:gd name="connsiteY35" fmla="*/ 275082 h 308419"/>
              <a:gd name="connsiteX36" fmla="*/ 66040 w 330201"/>
              <a:gd name="connsiteY36" fmla="*/ 275082 h 308419"/>
              <a:gd name="connsiteX37" fmla="*/ 33020 w 330201"/>
              <a:gd name="connsiteY37" fmla="*/ 241745 h 308419"/>
              <a:gd name="connsiteX38" fmla="*/ 33020 w 330201"/>
              <a:gd name="connsiteY38" fmla="*/ 91631 h 308419"/>
              <a:gd name="connsiteX39" fmla="*/ 16510 w 330201"/>
              <a:gd name="connsiteY39" fmla="*/ 75057 h 308419"/>
              <a:gd name="connsiteX40" fmla="*/ 8302 w 330201"/>
              <a:gd name="connsiteY40" fmla="*/ 75057 h 308419"/>
              <a:gd name="connsiteX41" fmla="*/ 0 w 330201"/>
              <a:gd name="connsiteY41" fmla="*/ 66675 h 308419"/>
              <a:gd name="connsiteX42" fmla="*/ 8302 w 330201"/>
              <a:gd name="connsiteY42" fmla="*/ 58293 h 308419"/>
              <a:gd name="connsiteX43" fmla="*/ 165100 w 330201"/>
              <a:gd name="connsiteY43" fmla="*/ 16669 h 308419"/>
              <a:gd name="connsiteX44" fmla="*/ 165100 w 330201"/>
              <a:gd name="connsiteY44" fmla="*/ 41720 h 308419"/>
              <a:gd name="connsiteX45" fmla="*/ 214630 w 330201"/>
              <a:gd name="connsiteY45" fmla="*/ 41720 h 308419"/>
              <a:gd name="connsiteX46" fmla="*/ 214630 w 330201"/>
              <a:gd name="connsiteY46" fmla="*/ 16669 h 308419"/>
              <a:gd name="connsiteX47" fmla="*/ 165100 w 330201"/>
              <a:gd name="connsiteY47" fmla="*/ 0 h 308419"/>
              <a:gd name="connsiteX48" fmla="*/ 214630 w 330201"/>
              <a:gd name="connsiteY48" fmla="*/ 0 h 308419"/>
              <a:gd name="connsiteX49" fmla="*/ 231140 w 330201"/>
              <a:gd name="connsiteY49" fmla="*/ 16669 h 308419"/>
              <a:gd name="connsiteX50" fmla="*/ 231140 w 330201"/>
              <a:gd name="connsiteY50" fmla="*/ 41720 h 308419"/>
              <a:gd name="connsiteX51" fmla="*/ 297180 w 330201"/>
              <a:gd name="connsiteY51" fmla="*/ 41720 h 308419"/>
              <a:gd name="connsiteX52" fmla="*/ 330200 w 330201"/>
              <a:gd name="connsiteY52" fmla="*/ 75057 h 308419"/>
              <a:gd name="connsiteX53" fmla="*/ 330200 w 330201"/>
              <a:gd name="connsiteY53" fmla="*/ 208407 h 308419"/>
              <a:gd name="connsiteX54" fmla="*/ 297180 w 330201"/>
              <a:gd name="connsiteY54" fmla="*/ 241744 h 308419"/>
              <a:gd name="connsiteX55" fmla="*/ 99060 w 330201"/>
              <a:gd name="connsiteY55" fmla="*/ 241744 h 308419"/>
              <a:gd name="connsiteX56" fmla="*/ 66040 w 330201"/>
              <a:gd name="connsiteY56" fmla="*/ 208407 h 308419"/>
              <a:gd name="connsiteX57" fmla="*/ 66040 w 330201"/>
              <a:gd name="connsiteY57" fmla="*/ 75057 h 308419"/>
              <a:gd name="connsiteX58" fmla="*/ 99060 w 330201"/>
              <a:gd name="connsiteY58" fmla="*/ 41720 h 308419"/>
              <a:gd name="connsiteX59" fmla="*/ 148590 w 330201"/>
              <a:gd name="connsiteY59" fmla="*/ 41720 h 308419"/>
              <a:gd name="connsiteX60" fmla="*/ 148590 w 330201"/>
              <a:gd name="connsiteY60" fmla="*/ 16669 h 308419"/>
              <a:gd name="connsiteX61" fmla="*/ 165100 w 330201"/>
              <a:gd name="connsiteY61" fmla="*/ 0 h 308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30201" h="308419">
                <a:moveTo>
                  <a:pt x="280671" y="275082"/>
                </a:moveTo>
                <a:cubicBezTo>
                  <a:pt x="289789" y="275082"/>
                  <a:pt x="297181" y="282545"/>
                  <a:pt x="297181" y="291751"/>
                </a:cubicBezTo>
                <a:cubicBezTo>
                  <a:pt x="297181" y="300957"/>
                  <a:pt x="289789" y="308419"/>
                  <a:pt x="280671" y="308419"/>
                </a:cubicBezTo>
                <a:cubicBezTo>
                  <a:pt x="271552" y="308419"/>
                  <a:pt x="264160" y="300957"/>
                  <a:pt x="264160" y="291751"/>
                </a:cubicBezTo>
                <a:cubicBezTo>
                  <a:pt x="264160" y="282545"/>
                  <a:pt x="271552" y="275082"/>
                  <a:pt x="280671" y="275082"/>
                </a:cubicBezTo>
                <a:close/>
                <a:moveTo>
                  <a:pt x="99061" y="275082"/>
                </a:moveTo>
                <a:cubicBezTo>
                  <a:pt x="108179" y="275082"/>
                  <a:pt x="115571" y="282545"/>
                  <a:pt x="115571" y="291751"/>
                </a:cubicBezTo>
                <a:cubicBezTo>
                  <a:pt x="115571" y="300957"/>
                  <a:pt x="108179" y="308419"/>
                  <a:pt x="99061" y="308419"/>
                </a:cubicBezTo>
                <a:cubicBezTo>
                  <a:pt x="89942" y="308419"/>
                  <a:pt x="82550" y="300957"/>
                  <a:pt x="82550" y="291751"/>
                </a:cubicBezTo>
                <a:cubicBezTo>
                  <a:pt x="82550" y="282545"/>
                  <a:pt x="89942" y="275082"/>
                  <a:pt x="99061" y="275082"/>
                </a:cubicBezTo>
                <a:close/>
                <a:moveTo>
                  <a:pt x="280670" y="58293"/>
                </a:moveTo>
                <a:lnTo>
                  <a:pt x="280670" y="224981"/>
                </a:lnTo>
                <a:lnTo>
                  <a:pt x="297180" y="224980"/>
                </a:lnTo>
                <a:cubicBezTo>
                  <a:pt x="306262" y="224981"/>
                  <a:pt x="313638" y="217576"/>
                  <a:pt x="313690" y="208407"/>
                </a:cubicBezTo>
                <a:lnTo>
                  <a:pt x="313690" y="75057"/>
                </a:lnTo>
                <a:cubicBezTo>
                  <a:pt x="313690" y="65836"/>
                  <a:pt x="306313" y="58345"/>
                  <a:pt x="297180" y="58293"/>
                </a:cubicBezTo>
                <a:close/>
                <a:moveTo>
                  <a:pt x="132080" y="58293"/>
                </a:moveTo>
                <a:lnTo>
                  <a:pt x="132080" y="224981"/>
                </a:lnTo>
                <a:lnTo>
                  <a:pt x="264160" y="224981"/>
                </a:lnTo>
                <a:lnTo>
                  <a:pt x="264160" y="58293"/>
                </a:lnTo>
                <a:close/>
                <a:moveTo>
                  <a:pt x="99060" y="58293"/>
                </a:moveTo>
                <a:cubicBezTo>
                  <a:pt x="89927" y="58345"/>
                  <a:pt x="82550" y="65836"/>
                  <a:pt x="82550" y="75057"/>
                </a:cubicBezTo>
                <a:lnTo>
                  <a:pt x="82550" y="208407"/>
                </a:lnTo>
                <a:cubicBezTo>
                  <a:pt x="82602" y="217576"/>
                  <a:pt x="89978" y="224981"/>
                  <a:pt x="99060" y="224981"/>
                </a:cubicBezTo>
                <a:lnTo>
                  <a:pt x="115570" y="224981"/>
                </a:lnTo>
                <a:lnTo>
                  <a:pt x="115570" y="58293"/>
                </a:lnTo>
                <a:close/>
                <a:moveTo>
                  <a:pt x="8302" y="58293"/>
                </a:moveTo>
                <a:lnTo>
                  <a:pt x="16510" y="58293"/>
                </a:lnTo>
                <a:cubicBezTo>
                  <a:pt x="34746" y="58293"/>
                  <a:pt x="49530" y="73219"/>
                  <a:pt x="49530" y="91631"/>
                </a:cubicBezTo>
                <a:lnTo>
                  <a:pt x="49530" y="241745"/>
                </a:lnTo>
                <a:cubicBezTo>
                  <a:pt x="49582" y="250913"/>
                  <a:pt x="56958" y="258318"/>
                  <a:pt x="66040" y="258318"/>
                </a:cubicBezTo>
                <a:lnTo>
                  <a:pt x="321899" y="258318"/>
                </a:lnTo>
                <a:cubicBezTo>
                  <a:pt x="326484" y="258318"/>
                  <a:pt x="330201" y="262071"/>
                  <a:pt x="330201" y="266700"/>
                </a:cubicBezTo>
                <a:cubicBezTo>
                  <a:pt x="330201" y="271329"/>
                  <a:pt x="326484" y="275082"/>
                  <a:pt x="321899" y="275082"/>
                </a:cubicBezTo>
                <a:lnTo>
                  <a:pt x="280671" y="275082"/>
                </a:lnTo>
                <a:lnTo>
                  <a:pt x="99061" y="275082"/>
                </a:lnTo>
                <a:lnTo>
                  <a:pt x="66040" y="275082"/>
                </a:lnTo>
                <a:cubicBezTo>
                  <a:pt x="47804" y="275082"/>
                  <a:pt x="33020" y="260156"/>
                  <a:pt x="33020" y="241745"/>
                </a:cubicBezTo>
                <a:lnTo>
                  <a:pt x="33020" y="91631"/>
                </a:lnTo>
                <a:cubicBezTo>
                  <a:pt x="32968" y="82462"/>
                  <a:pt x="25592" y="75057"/>
                  <a:pt x="16510" y="75057"/>
                </a:cubicBezTo>
                <a:lnTo>
                  <a:pt x="8302" y="75057"/>
                </a:lnTo>
                <a:cubicBezTo>
                  <a:pt x="3717" y="75057"/>
                  <a:pt x="0" y="71304"/>
                  <a:pt x="0" y="66675"/>
                </a:cubicBezTo>
                <a:cubicBezTo>
                  <a:pt x="0" y="62046"/>
                  <a:pt x="3717" y="58293"/>
                  <a:pt x="8302" y="58293"/>
                </a:cubicBezTo>
                <a:close/>
                <a:moveTo>
                  <a:pt x="165100" y="16669"/>
                </a:moveTo>
                <a:lnTo>
                  <a:pt x="165100" y="41720"/>
                </a:lnTo>
                <a:lnTo>
                  <a:pt x="214630" y="41720"/>
                </a:lnTo>
                <a:lnTo>
                  <a:pt x="214630" y="16669"/>
                </a:lnTo>
                <a:close/>
                <a:moveTo>
                  <a:pt x="165100" y="0"/>
                </a:moveTo>
                <a:lnTo>
                  <a:pt x="214630" y="0"/>
                </a:lnTo>
                <a:cubicBezTo>
                  <a:pt x="223748" y="0"/>
                  <a:pt x="231140" y="7463"/>
                  <a:pt x="231140" y="16669"/>
                </a:cubicBezTo>
                <a:lnTo>
                  <a:pt x="231140" y="41720"/>
                </a:lnTo>
                <a:lnTo>
                  <a:pt x="297180" y="41720"/>
                </a:lnTo>
                <a:cubicBezTo>
                  <a:pt x="315416" y="41720"/>
                  <a:pt x="330200" y="56645"/>
                  <a:pt x="330200" y="75057"/>
                </a:cubicBezTo>
                <a:lnTo>
                  <a:pt x="330200" y="208407"/>
                </a:lnTo>
                <a:cubicBezTo>
                  <a:pt x="330200" y="226819"/>
                  <a:pt x="315416" y="241744"/>
                  <a:pt x="297180" y="241744"/>
                </a:cubicBezTo>
                <a:lnTo>
                  <a:pt x="99060" y="241744"/>
                </a:lnTo>
                <a:cubicBezTo>
                  <a:pt x="80824" y="241744"/>
                  <a:pt x="66040" y="226819"/>
                  <a:pt x="66040" y="208407"/>
                </a:cubicBezTo>
                <a:lnTo>
                  <a:pt x="66040" y="75057"/>
                </a:lnTo>
                <a:cubicBezTo>
                  <a:pt x="66040" y="56645"/>
                  <a:pt x="80824" y="41720"/>
                  <a:pt x="99060" y="41720"/>
                </a:cubicBezTo>
                <a:lnTo>
                  <a:pt x="148590" y="41720"/>
                </a:lnTo>
                <a:lnTo>
                  <a:pt x="148590" y="16669"/>
                </a:lnTo>
                <a:cubicBezTo>
                  <a:pt x="148590" y="7463"/>
                  <a:pt x="155982" y="0"/>
                  <a:pt x="16510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Puzzle">
            <a:extLst>
              <a:ext uri="{FF2B5EF4-FFF2-40B4-BE49-F238E27FC236}">
                <a16:creationId xmlns:a16="http://schemas.microsoft.com/office/drawing/2014/main" id="{F2DE992F-32C5-984F-6D49-C23196AD7808}"/>
              </a:ext>
            </a:extLst>
          </p:cNvPr>
          <p:cNvSpPr>
            <a:spLocks noChangeAspect="1"/>
          </p:cNvSpPr>
          <p:nvPr/>
        </p:nvSpPr>
        <p:spPr>
          <a:xfrm>
            <a:off x="10573804" y="2332699"/>
            <a:ext cx="290178" cy="290178"/>
          </a:xfrm>
          <a:custGeom>
            <a:avLst/>
            <a:gdLst>
              <a:gd name="connsiteX0" fmla="*/ 288878 w 330200"/>
              <a:gd name="connsiteY0" fmla="*/ 156798 h 330200"/>
              <a:gd name="connsiteX1" fmla="*/ 253217 w 330200"/>
              <a:gd name="connsiteY1" fmla="*/ 181610 h 330200"/>
              <a:gd name="connsiteX2" fmla="*/ 247651 w 330200"/>
              <a:gd name="connsiteY2" fmla="*/ 181610 h 330200"/>
              <a:gd name="connsiteX3" fmla="*/ 247651 w 330200"/>
              <a:gd name="connsiteY3" fmla="*/ 115570 h 330200"/>
              <a:gd name="connsiteX4" fmla="*/ 214631 w 330200"/>
              <a:gd name="connsiteY4" fmla="*/ 82550 h 330200"/>
              <a:gd name="connsiteX5" fmla="*/ 148591 w 330200"/>
              <a:gd name="connsiteY5" fmla="*/ 82550 h 330200"/>
              <a:gd name="connsiteX6" fmla="*/ 148591 w 330200"/>
              <a:gd name="connsiteY6" fmla="*/ 76984 h 330200"/>
              <a:gd name="connsiteX7" fmla="*/ 173403 w 330200"/>
              <a:gd name="connsiteY7" fmla="*/ 41322 h 330200"/>
              <a:gd name="connsiteX8" fmla="*/ 123778 w 330200"/>
              <a:gd name="connsiteY8" fmla="*/ 0 h 330200"/>
              <a:gd name="connsiteX9" fmla="*/ 74343 w 330200"/>
              <a:gd name="connsiteY9" fmla="*/ 41322 h 330200"/>
              <a:gd name="connsiteX10" fmla="*/ 99061 w 330200"/>
              <a:gd name="connsiteY10" fmla="*/ 76984 h 330200"/>
              <a:gd name="connsiteX11" fmla="*/ 99061 w 330200"/>
              <a:gd name="connsiteY11" fmla="*/ 82550 h 330200"/>
              <a:gd name="connsiteX12" fmla="*/ 33021 w 330200"/>
              <a:gd name="connsiteY12" fmla="*/ 82550 h 330200"/>
              <a:gd name="connsiteX13" fmla="*/ 1 w 330200"/>
              <a:gd name="connsiteY13" fmla="*/ 115570 h 330200"/>
              <a:gd name="connsiteX14" fmla="*/ 1 w 330200"/>
              <a:gd name="connsiteY14" fmla="*/ 189818 h 330200"/>
              <a:gd name="connsiteX15" fmla="*/ 8113 w 330200"/>
              <a:gd name="connsiteY15" fmla="*/ 198120 h 330200"/>
              <a:gd name="connsiteX16" fmla="*/ 8303 w 330200"/>
              <a:gd name="connsiteY16" fmla="*/ 198120 h 330200"/>
              <a:gd name="connsiteX17" fmla="*/ 27171 w 330200"/>
              <a:gd name="connsiteY17" fmla="*/ 198120 h 330200"/>
              <a:gd name="connsiteX18" fmla="*/ 35002 w 330200"/>
              <a:gd name="connsiteY18" fmla="*/ 192554 h 330200"/>
              <a:gd name="connsiteX19" fmla="*/ 57361 w 330200"/>
              <a:gd name="connsiteY19" fmla="*/ 173685 h 330200"/>
              <a:gd name="connsiteX20" fmla="*/ 82173 w 330200"/>
              <a:gd name="connsiteY20" fmla="*/ 206705 h 330200"/>
              <a:gd name="connsiteX21" fmla="*/ 57361 w 330200"/>
              <a:gd name="connsiteY21" fmla="*/ 239725 h 330200"/>
              <a:gd name="connsiteX22" fmla="*/ 35002 w 330200"/>
              <a:gd name="connsiteY22" fmla="*/ 220857 h 330200"/>
              <a:gd name="connsiteX23" fmla="*/ 27171 w 330200"/>
              <a:gd name="connsiteY23" fmla="*/ 215290 h 330200"/>
              <a:gd name="connsiteX24" fmla="*/ 8303 w 330200"/>
              <a:gd name="connsiteY24" fmla="*/ 215290 h 330200"/>
              <a:gd name="connsiteX25" fmla="*/ 1 w 330200"/>
              <a:gd name="connsiteY25" fmla="*/ 223403 h 330200"/>
              <a:gd name="connsiteX26" fmla="*/ 1 w 330200"/>
              <a:gd name="connsiteY26" fmla="*/ 223498 h 330200"/>
              <a:gd name="connsiteX27" fmla="*/ 1 w 330200"/>
              <a:gd name="connsiteY27" fmla="*/ 297180 h 330200"/>
              <a:gd name="connsiteX28" fmla="*/ 33021 w 330200"/>
              <a:gd name="connsiteY28" fmla="*/ 330200 h 330200"/>
              <a:gd name="connsiteX29" fmla="*/ 214631 w 330200"/>
              <a:gd name="connsiteY29" fmla="*/ 330200 h 330200"/>
              <a:gd name="connsiteX30" fmla="*/ 247651 w 330200"/>
              <a:gd name="connsiteY30" fmla="*/ 297180 h 330200"/>
              <a:gd name="connsiteX31" fmla="*/ 247651 w 330200"/>
              <a:gd name="connsiteY31" fmla="*/ 231140 h 330200"/>
              <a:gd name="connsiteX32" fmla="*/ 253217 w 330200"/>
              <a:gd name="connsiteY32" fmla="*/ 231140 h 330200"/>
              <a:gd name="connsiteX33" fmla="*/ 288878 w 330200"/>
              <a:gd name="connsiteY33" fmla="*/ 255858 h 330200"/>
              <a:gd name="connsiteX34" fmla="*/ 330201 w 330200"/>
              <a:gd name="connsiteY34" fmla="*/ 206422 h 330200"/>
              <a:gd name="connsiteX35" fmla="*/ 288878 w 330200"/>
              <a:gd name="connsiteY35" fmla="*/ 156798 h 330200"/>
              <a:gd name="connsiteX36" fmla="*/ 288878 w 330200"/>
              <a:gd name="connsiteY36" fmla="*/ 239442 h 330200"/>
              <a:gd name="connsiteX37" fmla="*/ 266519 w 330200"/>
              <a:gd name="connsiteY37" fmla="*/ 220574 h 330200"/>
              <a:gd name="connsiteX38" fmla="*/ 258689 w 330200"/>
              <a:gd name="connsiteY38" fmla="*/ 215007 h 330200"/>
              <a:gd name="connsiteX39" fmla="*/ 239820 w 330200"/>
              <a:gd name="connsiteY39" fmla="*/ 215007 h 330200"/>
              <a:gd name="connsiteX40" fmla="*/ 231518 w 330200"/>
              <a:gd name="connsiteY40" fmla="*/ 223120 h 330200"/>
              <a:gd name="connsiteX41" fmla="*/ 231518 w 330200"/>
              <a:gd name="connsiteY41" fmla="*/ 223215 h 330200"/>
              <a:gd name="connsiteX42" fmla="*/ 231518 w 330200"/>
              <a:gd name="connsiteY42" fmla="*/ 297180 h 330200"/>
              <a:gd name="connsiteX43" fmla="*/ 215008 w 330200"/>
              <a:gd name="connsiteY43" fmla="*/ 313690 h 330200"/>
              <a:gd name="connsiteX44" fmla="*/ 33021 w 330200"/>
              <a:gd name="connsiteY44" fmla="*/ 313690 h 330200"/>
              <a:gd name="connsiteX45" fmla="*/ 16511 w 330200"/>
              <a:gd name="connsiteY45" fmla="*/ 297180 h 330200"/>
              <a:gd name="connsiteX46" fmla="*/ 16511 w 330200"/>
              <a:gd name="connsiteY46" fmla="*/ 231140 h 330200"/>
              <a:gd name="connsiteX47" fmla="*/ 22077 w 330200"/>
              <a:gd name="connsiteY47" fmla="*/ 231140 h 330200"/>
              <a:gd name="connsiteX48" fmla="*/ 57738 w 330200"/>
              <a:gd name="connsiteY48" fmla="*/ 255858 h 330200"/>
              <a:gd name="connsiteX49" fmla="*/ 99061 w 330200"/>
              <a:gd name="connsiteY49" fmla="*/ 206422 h 330200"/>
              <a:gd name="connsiteX50" fmla="*/ 57738 w 330200"/>
              <a:gd name="connsiteY50" fmla="*/ 156798 h 330200"/>
              <a:gd name="connsiteX51" fmla="*/ 22077 w 330200"/>
              <a:gd name="connsiteY51" fmla="*/ 181610 h 330200"/>
              <a:gd name="connsiteX52" fmla="*/ 16511 w 330200"/>
              <a:gd name="connsiteY52" fmla="*/ 181610 h 330200"/>
              <a:gd name="connsiteX53" fmla="*/ 16511 w 330200"/>
              <a:gd name="connsiteY53" fmla="*/ 115570 h 330200"/>
              <a:gd name="connsiteX54" fmla="*/ 33021 w 330200"/>
              <a:gd name="connsiteY54" fmla="*/ 99060 h 330200"/>
              <a:gd name="connsiteX55" fmla="*/ 107363 w 330200"/>
              <a:gd name="connsiteY55" fmla="*/ 99060 h 330200"/>
              <a:gd name="connsiteX56" fmla="*/ 115571 w 330200"/>
              <a:gd name="connsiteY56" fmla="*/ 90853 h 330200"/>
              <a:gd name="connsiteX57" fmla="*/ 115571 w 330200"/>
              <a:gd name="connsiteY57" fmla="*/ 90758 h 330200"/>
              <a:gd name="connsiteX58" fmla="*/ 115571 w 330200"/>
              <a:gd name="connsiteY58" fmla="*/ 71889 h 330200"/>
              <a:gd name="connsiteX59" fmla="*/ 110004 w 330200"/>
              <a:gd name="connsiteY59" fmla="*/ 64059 h 330200"/>
              <a:gd name="connsiteX60" fmla="*/ 91136 w 330200"/>
              <a:gd name="connsiteY60" fmla="*/ 41700 h 330200"/>
              <a:gd name="connsiteX61" fmla="*/ 124156 w 330200"/>
              <a:gd name="connsiteY61" fmla="*/ 16887 h 330200"/>
              <a:gd name="connsiteX62" fmla="*/ 157176 w 330200"/>
              <a:gd name="connsiteY62" fmla="*/ 41700 h 330200"/>
              <a:gd name="connsiteX63" fmla="*/ 138307 w 330200"/>
              <a:gd name="connsiteY63" fmla="*/ 64059 h 330200"/>
              <a:gd name="connsiteX64" fmla="*/ 132741 w 330200"/>
              <a:gd name="connsiteY64" fmla="*/ 71889 h 330200"/>
              <a:gd name="connsiteX65" fmla="*/ 132741 w 330200"/>
              <a:gd name="connsiteY65" fmla="*/ 90758 h 330200"/>
              <a:gd name="connsiteX66" fmla="*/ 140853 w 330200"/>
              <a:gd name="connsiteY66" fmla="*/ 99060 h 330200"/>
              <a:gd name="connsiteX67" fmla="*/ 141043 w 330200"/>
              <a:gd name="connsiteY67" fmla="*/ 99060 h 330200"/>
              <a:gd name="connsiteX68" fmla="*/ 215291 w 330200"/>
              <a:gd name="connsiteY68" fmla="*/ 99060 h 330200"/>
              <a:gd name="connsiteX69" fmla="*/ 231801 w 330200"/>
              <a:gd name="connsiteY69" fmla="*/ 115570 h 330200"/>
              <a:gd name="connsiteX70" fmla="*/ 231801 w 330200"/>
              <a:gd name="connsiteY70" fmla="*/ 189818 h 330200"/>
              <a:gd name="connsiteX71" fmla="*/ 239913 w 330200"/>
              <a:gd name="connsiteY71" fmla="*/ 198120 h 330200"/>
              <a:gd name="connsiteX72" fmla="*/ 240103 w 330200"/>
              <a:gd name="connsiteY72" fmla="*/ 198120 h 330200"/>
              <a:gd name="connsiteX73" fmla="*/ 258972 w 330200"/>
              <a:gd name="connsiteY73" fmla="*/ 198120 h 330200"/>
              <a:gd name="connsiteX74" fmla="*/ 266802 w 330200"/>
              <a:gd name="connsiteY74" fmla="*/ 192554 h 330200"/>
              <a:gd name="connsiteX75" fmla="*/ 289161 w 330200"/>
              <a:gd name="connsiteY75" fmla="*/ 173685 h 330200"/>
              <a:gd name="connsiteX76" fmla="*/ 313974 w 330200"/>
              <a:gd name="connsiteY76" fmla="*/ 206705 h 330200"/>
              <a:gd name="connsiteX77" fmla="*/ 288878 w 330200"/>
              <a:gd name="connsiteY77" fmla="*/ 239442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330200" h="330200">
                <a:moveTo>
                  <a:pt x="288878" y="156798"/>
                </a:moveTo>
                <a:cubicBezTo>
                  <a:pt x="273183" y="157447"/>
                  <a:pt x="259282" y="167120"/>
                  <a:pt x="253217" y="181610"/>
                </a:cubicBezTo>
                <a:lnTo>
                  <a:pt x="247651" y="181610"/>
                </a:lnTo>
                <a:lnTo>
                  <a:pt x="247651" y="115570"/>
                </a:lnTo>
                <a:cubicBezTo>
                  <a:pt x="247651" y="97334"/>
                  <a:pt x="232867" y="82550"/>
                  <a:pt x="214631" y="82550"/>
                </a:cubicBezTo>
                <a:lnTo>
                  <a:pt x="148591" y="82550"/>
                </a:lnTo>
                <a:lnTo>
                  <a:pt x="148591" y="76984"/>
                </a:lnTo>
                <a:cubicBezTo>
                  <a:pt x="163081" y="70919"/>
                  <a:pt x="172753" y="57017"/>
                  <a:pt x="173403" y="41322"/>
                </a:cubicBezTo>
                <a:cubicBezTo>
                  <a:pt x="173403" y="18869"/>
                  <a:pt x="150949" y="0"/>
                  <a:pt x="123778" y="0"/>
                </a:cubicBezTo>
                <a:cubicBezTo>
                  <a:pt x="96608" y="0"/>
                  <a:pt x="74343" y="18869"/>
                  <a:pt x="74343" y="41322"/>
                </a:cubicBezTo>
                <a:cubicBezTo>
                  <a:pt x="74953" y="57002"/>
                  <a:pt x="84592" y="70909"/>
                  <a:pt x="99061" y="76984"/>
                </a:cubicBezTo>
                <a:lnTo>
                  <a:pt x="99061" y="82550"/>
                </a:lnTo>
                <a:lnTo>
                  <a:pt x="33021" y="82550"/>
                </a:lnTo>
                <a:cubicBezTo>
                  <a:pt x="14784" y="82550"/>
                  <a:pt x="1" y="97334"/>
                  <a:pt x="1" y="115570"/>
                </a:cubicBezTo>
                <a:lnTo>
                  <a:pt x="1" y="189818"/>
                </a:lnTo>
                <a:cubicBezTo>
                  <a:pt x="-52" y="194351"/>
                  <a:pt x="3580" y="198068"/>
                  <a:pt x="8113" y="198120"/>
                </a:cubicBezTo>
                <a:cubicBezTo>
                  <a:pt x="8176" y="198121"/>
                  <a:pt x="8239" y="198121"/>
                  <a:pt x="8303" y="198120"/>
                </a:cubicBezTo>
                <a:lnTo>
                  <a:pt x="27171" y="198120"/>
                </a:lnTo>
                <a:cubicBezTo>
                  <a:pt x="30690" y="198089"/>
                  <a:pt x="33816" y="195867"/>
                  <a:pt x="35002" y="192554"/>
                </a:cubicBezTo>
                <a:cubicBezTo>
                  <a:pt x="37764" y="182200"/>
                  <a:pt x="46690" y="174667"/>
                  <a:pt x="57361" y="173685"/>
                </a:cubicBezTo>
                <a:cubicBezTo>
                  <a:pt x="71041" y="173685"/>
                  <a:pt x="82173" y="188403"/>
                  <a:pt x="82173" y="206705"/>
                </a:cubicBezTo>
                <a:cubicBezTo>
                  <a:pt x="82173" y="225008"/>
                  <a:pt x="71041" y="239725"/>
                  <a:pt x="57361" y="239725"/>
                </a:cubicBezTo>
                <a:cubicBezTo>
                  <a:pt x="46701" y="238716"/>
                  <a:pt x="37788" y="231195"/>
                  <a:pt x="35002" y="220857"/>
                </a:cubicBezTo>
                <a:cubicBezTo>
                  <a:pt x="33839" y="217526"/>
                  <a:pt x="30699" y="215294"/>
                  <a:pt x="27171" y="215290"/>
                </a:cubicBezTo>
                <a:lnTo>
                  <a:pt x="8303" y="215290"/>
                </a:lnTo>
                <a:cubicBezTo>
                  <a:pt x="3770" y="215238"/>
                  <a:pt x="53" y="218871"/>
                  <a:pt x="1" y="223403"/>
                </a:cubicBezTo>
                <a:cubicBezTo>
                  <a:pt x="1" y="223435"/>
                  <a:pt x="1" y="223467"/>
                  <a:pt x="1" y="223498"/>
                </a:cubicBezTo>
                <a:lnTo>
                  <a:pt x="1" y="297180"/>
                </a:lnTo>
                <a:cubicBezTo>
                  <a:pt x="1" y="315416"/>
                  <a:pt x="14784" y="330200"/>
                  <a:pt x="33021" y="330200"/>
                </a:cubicBezTo>
                <a:lnTo>
                  <a:pt x="214631" y="330200"/>
                </a:lnTo>
                <a:cubicBezTo>
                  <a:pt x="232867" y="330200"/>
                  <a:pt x="247651" y="315416"/>
                  <a:pt x="247651" y="297180"/>
                </a:cubicBezTo>
                <a:lnTo>
                  <a:pt x="247651" y="231140"/>
                </a:lnTo>
                <a:lnTo>
                  <a:pt x="253217" y="231140"/>
                </a:lnTo>
                <a:cubicBezTo>
                  <a:pt x="259291" y="245609"/>
                  <a:pt x="273198" y="255248"/>
                  <a:pt x="288878" y="255858"/>
                </a:cubicBezTo>
                <a:cubicBezTo>
                  <a:pt x="311332" y="255858"/>
                  <a:pt x="330201" y="233687"/>
                  <a:pt x="330201" y="206422"/>
                </a:cubicBezTo>
                <a:cubicBezTo>
                  <a:pt x="330201" y="179157"/>
                  <a:pt x="311332" y="156798"/>
                  <a:pt x="288878" y="156798"/>
                </a:cubicBezTo>
                <a:close/>
                <a:moveTo>
                  <a:pt x="288878" y="239442"/>
                </a:moveTo>
                <a:cubicBezTo>
                  <a:pt x="278219" y="238433"/>
                  <a:pt x="269306" y="230912"/>
                  <a:pt x="266519" y="220574"/>
                </a:cubicBezTo>
                <a:cubicBezTo>
                  <a:pt x="265357" y="217243"/>
                  <a:pt x="262216" y="215011"/>
                  <a:pt x="258689" y="215007"/>
                </a:cubicBezTo>
                <a:lnTo>
                  <a:pt x="239820" y="215007"/>
                </a:lnTo>
                <a:cubicBezTo>
                  <a:pt x="235287" y="214955"/>
                  <a:pt x="231571" y="218588"/>
                  <a:pt x="231518" y="223120"/>
                </a:cubicBezTo>
                <a:cubicBezTo>
                  <a:pt x="231518" y="223152"/>
                  <a:pt x="231518" y="223184"/>
                  <a:pt x="231518" y="223215"/>
                </a:cubicBezTo>
                <a:lnTo>
                  <a:pt x="231518" y="297180"/>
                </a:lnTo>
                <a:cubicBezTo>
                  <a:pt x="231518" y="306298"/>
                  <a:pt x="224126" y="313690"/>
                  <a:pt x="215008" y="313690"/>
                </a:cubicBezTo>
                <a:lnTo>
                  <a:pt x="33021" y="313690"/>
                </a:lnTo>
                <a:cubicBezTo>
                  <a:pt x="23924" y="313638"/>
                  <a:pt x="16562" y="306277"/>
                  <a:pt x="16511" y="297180"/>
                </a:cubicBezTo>
                <a:lnTo>
                  <a:pt x="16511" y="231140"/>
                </a:lnTo>
                <a:lnTo>
                  <a:pt x="22077" y="231140"/>
                </a:lnTo>
                <a:cubicBezTo>
                  <a:pt x="28151" y="245609"/>
                  <a:pt x="42058" y="255248"/>
                  <a:pt x="57738" y="255858"/>
                </a:cubicBezTo>
                <a:cubicBezTo>
                  <a:pt x="80569" y="255858"/>
                  <a:pt x="99061" y="233687"/>
                  <a:pt x="99061" y="206422"/>
                </a:cubicBezTo>
                <a:cubicBezTo>
                  <a:pt x="99061" y="179157"/>
                  <a:pt x="80192" y="156798"/>
                  <a:pt x="57738" y="156798"/>
                </a:cubicBezTo>
                <a:cubicBezTo>
                  <a:pt x="42043" y="157447"/>
                  <a:pt x="28142" y="167120"/>
                  <a:pt x="22077" y="181610"/>
                </a:cubicBezTo>
                <a:lnTo>
                  <a:pt x="16511" y="181610"/>
                </a:lnTo>
                <a:lnTo>
                  <a:pt x="16511" y="115570"/>
                </a:lnTo>
                <a:cubicBezTo>
                  <a:pt x="16562" y="106473"/>
                  <a:pt x="23924" y="99112"/>
                  <a:pt x="33021" y="99060"/>
                </a:cubicBezTo>
                <a:lnTo>
                  <a:pt x="107363" y="99060"/>
                </a:lnTo>
                <a:cubicBezTo>
                  <a:pt x="111896" y="99060"/>
                  <a:pt x="115571" y="95386"/>
                  <a:pt x="115571" y="90853"/>
                </a:cubicBezTo>
                <a:cubicBezTo>
                  <a:pt x="115571" y="90821"/>
                  <a:pt x="115571" y="90789"/>
                  <a:pt x="115571" y="90758"/>
                </a:cubicBezTo>
                <a:lnTo>
                  <a:pt x="115571" y="71889"/>
                </a:lnTo>
                <a:cubicBezTo>
                  <a:pt x="115567" y="68362"/>
                  <a:pt x="113335" y="65221"/>
                  <a:pt x="110004" y="64059"/>
                </a:cubicBezTo>
                <a:cubicBezTo>
                  <a:pt x="99666" y="61272"/>
                  <a:pt x="92145" y="52359"/>
                  <a:pt x="91136" y="41700"/>
                </a:cubicBezTo>
                <a:cubicBezTo>
                  <a:pt x="91136" y="28020"/>
                  <a:pt x="105948" y="16887"/>
                  <a:pt x="124156" y="16887"/>
                </a:cubicBezTo>
                <a:cubicBezTo>
                  <a:pt x="142364" y="16887"/>
                  <a:pt x="157176" y="28020"/>
                  <a:pt x="157176" y="41700"/>
                </a:cubicBezTo>
                <a:cubicBezTo>
                  <a:pt x="156194" y="52370"/>
                  <a:pt x="148661" y="61296"/>
                  <a:pt x="138307" y="64059"/>
                </a:cubicBezTo>
                <a:cubicBezTo>
                  <a:pt x="134977" y="65221"/>
                  <a:pt x="132744" y="68362"/>
                  <a:pt x="132741" y="71889"/>
                </a:cubicBezTo>
                <a:lnTo>
                  <a:pt x="132741" y="90758"/>
                </a:lnTo>
                <a:cubicBezTo>
                  <a:pt x="132689" y="95291"/>
                  <a:pt x="136321" y="99008"/>
                  <a:pt x="140853" y="99060"/>
                </a:cubicBezTo>
                <a:cubicBezTo>
                  <a:pt x="140917" y="99061"/>
                  <a:pt x="140980" y="99061"/>
                  <a:pt x="141043" y="99060"/>
                </a:cubicBezTo>
                <a:lnTo>
                  <a:pt x="215291" y="99060"/>
                </a:lnTo>
                <a:cubicBezTo>
                  <a:pt x="224409" y="99060"/>
                  <a:pt x="231801" y="106452"/>
                  <a:pt x="231801" y="115570"/>
                </a:cubicBezTo>
                <a:lnTo>
                  <a:pt x="231801" y="189818"/>
                </a:lnTo>
                <a:cubicBezTo>
                  <a:pt x="231749" y="194351"/>
                  <a:pt x="235381" y="198068"/>
                  <a:pt x="239913" y="198120"/>
                </a:cubicBezTo>
                <a:cubicBezTo>
                  <a:pt x="239977" y="198121"/>
                  <a:pt x="240040" y="198121"/>
                  <a:pt x="240103" y="198120"/>
                </a:cubicBezTo>
                <a:lnTo>
                  <a:pt x="258972" y="198120"/>
                </a:lnTo>
                <a:cubicBezTo>
                  <a:pt x="262490" y="198089"/>
                  <a:pt x="265616" y="195867"/>
                  <a:pt x="266802" y="192554"/>
                </a:cubicBezTo>
                <a:cubicBezTo>
                  <a:pt x="269565" y="182200"/>
                  <a:pt x="278491" y="174667"/>
                  <a:pt x="289161" y="173685"/>
                </a:cubicBezTo>
                <a:cubicBezTo>
                  <a:pt x="302841" y="173685"/>
                  <a:pt x="313974" y="188403"/>
                  <a:pt x="313974" y="206705"/>
                </a:cubicBezTo>
                <a:cubicBezTo>
                  <a:pt x="313974" y="225008"/>
                  <a:pt x="302558" y="239442"/>
                  <a:pt x="288878" y="239442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Target">
            <a:extLst>
              <a:ext uri="{FF2B5EF4-FFF2-40B4-BE49-F238E27FC236}">
                <a16:creationId xmlns:a16="http://schemas.microsoft.com/office/drawing/2014/main" id="{896153FD-5370-3297-B91A-50F9F64A1E78}"/>
              </a:ext>
            </a:extLst>
          </p:cNvPr>
          <p:cNvSpPr>
            <a:spLocks noChangeAspect="1"/>
          </p:cNvSpPr>
          <p:nvPr/>
        </p:nvSpPr>
        <p:spPr>
          <a:xfrm>
            <a:off x="1197355" y="3090087"/>
            <a:ext cx="290305" cy="290178"/>
          </a:xfrm>
          <a:custGeom>
            <a:avLst/>
            <a:gdLst>
              <a:gd name="connsiteX0" fmla="*/ 165136 w 330344"/>
              <a:gd name="connsiteY0" fmla="*/ 115586 h 330200"/>
              <a:gd name="connsiteX1" fmla="*/ 184335 w 330344"/>
              <a:gd name="connsiteY1" fmla="*/ 119462 h 330200"/>
              <a:gd name="connsiteX2" fmla="*/ 214586 w 330344"/>
              <a:gd name="connsiteY2" fmla="*/ 165101 h 330200"/>
              <a:gd name="connsiteX3" fmla="*/ 165056 w 330344"/>
              <a:gd name="connsiteY3" fmla="*/ 214631 h 330200"/>
              <a:gd name="connsiteX4" fmla="*/ 115525 w 330344"/>
              <a:gd name="connsiteY4" fmla="*/ 165101 h 330200"/>
              <a:gd name="connsiteX5" fmla="*/ 117412 w 330344"/>
              <a:gd name="connsiteY5" fmla="*/ 152459 h 330200"/>
              <a:gd name="connsiteX6" fmla="*/ 132224 w 330344"/>
              <a:gd name="connsiteY6" fmla="*/ 167365 h 330200"/>
              <a:gd name="connsiteX7" fmla="*/ 162609 w 330344"/>
              <a:gd name="connsiteY7" fmla="*/ 197750 h 330200"/>
              <a:gd name="connsiteX8" fmla="*/ 197893 w 330344"/>
              <a:gd name="connsiteY8" fmla="*/ 167365 h 330200"/>
              <a:gd name="connsiteX9" fmla="*/ 167509 w 330344"/>
              <a:gd name="connsiteY9" fmla="*/ 132080 h 330200"/>
              <a:gd name="connsiteX10" fmla="*/ 152602 w 330344"/>
              <a:gd name="connsiteY10" fmla="*/ 117457 h 330200"/>
              <a:gd name="connsiteX11" fmla="*/ 165056 w 330344"/>
              <a:gd name="connsiteY11" fmla="*/ 115570 h 330200"/>
              <a:gd name="connsiteX12" fmla="*/ 165245 w 330344"/>
              <a:gd name="connsiteY12" fmla="*/ 115570 h 330200"/>
              <a:gd name="connsiteX13" fmla="*/ 165136 w 330344"/>
              <a:gd name="connsiteY13" fmla="*/ 115586 h 330200"/>
              <a:gd name="connsiteX14" fmla="*/ 165244 w 330344"/>
              <a:gd name="connsiteY14" fmla="*/ 57738 h 330200"/>
              <a:gd name="connsiteX15" fmla="*/ 198274 w 330344"/>
              <a:gd name="connsiteY15" fmla="*/ 62916 h 330200"/>
              <a:gd name="connsiteX16" fmla="*/ 267438 w 330344"/>
              <a:gd name="connsiteY16" fmla="*/ 197931 h 330200"/>
              <a:gd name="connsiteX17" fmla="*/ 132423 w 330344"/>
              <a:gd name="connsiteY17" fmla="*/ 267095 h 330200"/>
              <a:gd name="connsiteX18" fmla="*/ 63259 w 330344"/>
              <a:gd name="connsiteY18" fmla="*/ 132080 h 330200"/>
              <a:gd name="connsiteX19" fmla="*/ 66184 w 330344"/>
              <a:gd name="connsiteY19" fmla="*/ 132080 h 330200"/>
              <a:gd name="connsiteX20" fmla="*/ 80713 w 330344"/>
              <a:gd name="connsiteY20" fmla="*/ 132080 h 330200"/>
              <a:gd name="connsiteX21" fmla="*/ 80713 w 330344"/>
              <a:gd name="connsiteY21" fmla="*/ 198130 h 330200"/>
              <a:gd name="connsiteX22" fmla="*/ 198273 w 330344"/>
              <a:gd name="connsiteY22" fmla="*/ 249641 h 330200"/>
              <a:gd name="connsiteX23" fmla="*/ 249785 w 330344"/>
              <a:gd name="connsiteY23" fmla="*/ 132080 h 330200"/>
              <a:gd name="connsiteX24" fmla="*/ 132224 w 330344"/>
              <a:gd name="connsiteY24" fmla="*/ 80569 h 330200"/>
              <a:gd name="connsiteX25" fmla="*/ 132224 w 330344"/>
              <a:gd name="connsiteY25" fmla="*/ 66040 h 330200"/>
              <a:gd name="connsiteX26" fmla="*/ 132224 w 330344"/>
              <a:gd name="connsiteY26" fmla="*/ 63116 h 330200"/>
              <a:gd name="connsiteX27" fmla="*/ 165244 w 330344"/>
              <a:gd name="connsiteY27" fmla="*/ 57738 h 330200"/>
              <a:gd name="connsiteX28" fmla="*/ 49674 w 330344"/>
              <a:gd name="connsiteY28" fmla="*/ 16510 h 330200"/>
              <a:gd name="connsiteX29" fmla="*/ 49674 w 330344"/>
              <a:gd name="connsiteY29" fmla="*/ 49530 h 330200"/>
              <a:gd name="connsiteX30" fmla="*/ 16654 w 330344"/>
              <a:gd name="connsiteY30" fmla="*/ 49530 h 330200"/>
              <a:gd name="connsiteX31" fmla="*/ 66184 w 330344"/>
              <a:gd name="connsiteY31" fmla="*/ 99060 h 330200"/>
              <a:gd name="connsiteX32" fmla="*/ 99204 w 330344"/>
              <a:gd name="connsiteY32" fmla="*/ 99060 h 330200"/>
              <a:gd name="connsiteX33" fmla="*/ 99204 w 330344"/>
              <a:gd name="connsiteY33" fmla="*/ 66040 h 330200"/>
              <a:gd name="connsiteX34" fmla="*/ 165244 w 330344"/>
              <a:gd name="connsiteY34" fmla="*/ 0 h 330200"/>
              <a:gd name="connsiteX35" fmla="*/ 330344 w 330344"/>
              <a:gd name="connsiteY35" fmla="*/ 165100 h 330200"/>
              <a:gd name="connsiteX36" fmla="*/ 165244 w 330344"/>
              <a:gd name="connsiteY36" fmla="*/ 330200 h 330200"/>
              <a:gd name="connsiteX37" fmla="*/ 144 w 330344"/>
              <a:gd name="connsiteY37" fmla="*/ 165100 h 330200"/>
              <a:gd name="connsiteX38" fmla="*/ 15805 w 330344"/>
              <a:gd name="connsiteY38" fmla="*/ 95381 h 330200"/>
              <a:gd name="connsiteX39" fmla="*/ 28447 w 330344"/>
              <a:gd name="connsiteY39" fmla="*/ 107740 h 330200"/>
              <a:gd name="connsiteX40" fmla="*/ 28447 w 330344"/>
              <a:gd name="connsiteY40" fmla="*/ 222848 h 330200"/>
              <a:gd name="connsiteX41" fmla="*/ 222992 w 330344"/>
              <a:gd name="connsiteY41" fmla="*/ 302285 h 330200"/>
              <a:gd name="connsiteX42" fmla="*/ 302429 w 330344"/>
              <a:gd name="connsiteY42" fmla="*/ 107740 h 330200"/>
              <a:gd name="connsiteX43" fmla="*/ 107884 w 330344"/>
              <a:gd name="connsiteY43" fmla="*/ 28303 h 330200"/>
              <a:gd name="connsiteX44" fmla="*/ 95525 w 330344"/>
              <a:gd name="connsiteY44" fmla="*/ 15661 h 330200"/>
              <a:gd name="connsiteX45" fmla="*/ 165244 w 330344"/>
              <a:gd name="connsiteY45" fmla="*/ 0 h 330200"/>
              <a:gd name="connsiteX46" fmla="*/ 49674 w 330344"/>
              <a:gd name="connsiteY46" fmla="*/ 0 h 330200"/>
              <a:gd name="connsiteX47" fmla="*/ 61372 w 330344"/>
              <a:gd name="connsiteY47" fmla="*/ 4812 h 330200"/>
              <a:gd name="connsiteX48" fmla="*/ 110525 w 330344"/>
              <a:gd name="connsiteY48" fmla="*/ 54342 h 330200"/>
              <a:gd name="connsiteX49" fmla="*/ 115336 w 330344"/>
              <a:gd name="connsiteY49" fmla="*/ 66040 h 330200"/>
              <a:gd name="connsiteX50" fmla="*/ 115336 w 330344"/>
              <a:gd name="connsiteY50" fmla="*/ 99060 h 330200"/>
              <a:gd name="connsiteX51" fmla="*/ 114487 w 330344"/>
              <a:gd name="connsiteY51" fmla="*/ 103117 h 330200"/>
              <a:gd name="connsiteX52" fmla="*/ 171093 w 330344"/>
              <a:gd name="connsiteY52" fmla="*/ 159251 h 330200"/>
              <a:gd name="connsiteX53" fmla="*/ 171093 w 330344"/>
              <a:gd name="connsiteY53" fmla="*/ 159628 h 330200"/>
              <a:gd name="connsiteX54" fmla="*/ 171093 w 330344"/>
              <a:gd name="connsiteY54" fmla="*/ 170328 h 330200"/>
              <a:gd name="connsiteX55" fmla="*/ 159394 w 330344"/>
              <a:gd name="connsiteY55" fmla="*/ 171327 h 330200"/>
              <a:gd name="connsiteX56" fmla="*/ 103260 w 330344"/>
              <a:gd name="connsiteY56" fmla="*/ 114721 h 330200"/>
              <a:gd name="connsiteX57" fmla="*/ 99204 w 330344"/>
              <a:gd name="connsiteY57" fmla="*/ 115570 h 330200"/>
              <a:gd name="connsiteX58" fmla="*/ 66184 w 330344"/>
              <a:gd name="connsiteY58" fmla="*/ 115570 h 330200"/>
              <a:gd name="connsiteX59" fmla="*/ 54485 w 330344"/>
              <a:gd name="connsiteY59" fmla="*/ 110853 h 330200"/>
              <a:gd name="connsiteX60" fmla="*/ 4955 w 330344"/>
              <a:gd name="connsiteY60" fmla="*/ 61323 h 330200"/>
              <a:gd name="connsiteX61" fmla="*/ 0 w 330344"/>
              <a:gd name="connsiteY61" fmla="*/ 49385 h 330200"/>
              <a:gd name="connsiteX62" fmla="*/ 16654 w 330344"/>
              <a:gd name="connsiteY62" fmla="*/ 33020 h 330200"/>
              <a:gd name="connsiteX63" fmla="*/ 33164 w 330344"/>
              <a:gd name="connsiteY63" fmla="*/ 33020 h 330200"/>
              <a:gd name="connsiteX64" fmla="*/ 33164 w 330344"/>
              <a:gd name="connsiteY64" fmla="*/ 16510 h 330200"/>
              <a:gd name="connsiteX65" fmla="*/ 43353 w 330344"/>
              <a:gd name="connsiteY65" fmla="*/ 1227 h 330200"/>
              <a:gd name="connsiteX66" fmla="*/ 49674 w 330344"/>
              <a:gd name="connsiteY6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30344" h="330200">
                <a:moveTo>
                  <a:pt x="165136" y="115586"/>
                </a:moveTo>
                <a:lnTo>
                  <a:pt x="184335" y="119462"/>
                </a:lnTo>
                <a:cubicBezTo>
                  <a:pt x="202113" y="126982"/>
                  <a:pt x="214586" y="144584"/>
                  <a:pt x="214586" y="165101"/>
                </a:cubicBezTo>
                <a:cubicBezTo>
                  <a:pt x="214586" y="192456"/>
                  <a:pt x="192411" y="214631"/>
                  <a:pt x="165056" y="214631"/>
                </a:cubicBezTo>
                <a:cubicBezTo>
                  <a:pt x="137700" y="214631"/>
                  <a:pt x="115525" y="192456"/>
                  <a:pt x="115525" y="165101"/>
                </a:cubicBezTo>
                <a:cubicBezTo>
                  <a:pt x="115569" y="160820"/>
                  <a:pt x="116204" y="156566"/>
                  <a:pt x="117412" y="152459"/>
                </a:cubicBezTo>
                <a:lnTo>
                  <a:pt x="132224" y="167365"/>
                </a:lnTo>
                <a:cubicBezTo>
                  <a:pt x="133436" y="183617"/>
                  <a:pt x="146356" y="196537"/>
                  <a:pt x="162609" y="197750"/>
                </a:cubicBezTo>
                <a:cubicBezTo>
                  <a:pt x="180743" y="199103"/>
                  <a:pt x="196540" y="185499"/>
                  <a:pt x="197893" y="167365"/>
                </a:cubicBezTo>
                <a:cubicBezTo>
                  <a:pt x="199246" y="149230"/>
                  <a:pt x="185643" y="133433"/>
                  <a:pt x="167509" y="132080"/>
                </a:cubicBezTo>
                <a:lnTo>
                  <a:pt x="152602" y="117457"/>
                </a:lnTo>
                <a:close/>
                <a:moveTo>
                  <a:pt x="165056" y="115570"/>
                </a:moveTo>
                <a:lnTo>
                  <a:pt x="165245" y="115570"/>
                </a:lnTo>
                <a:lnTo>
                  <a:pt x="165136" y="115586"/>
                </a:lnTo>
                <a:close/>
                <a:moveTo>
                  <a:pt x="165244" y="57738"/>
                </a:moveTo>
                <a:cubicBezTo>
                  <a:pt x="176457" y="57727"/>
                  <a:pt x="187602" y="59474"/>
                  <a:pt x="198274" y="62916"/>
                </a:cubicBezTo>
                <a:cubicBezTo>
                  <a:pt x="254657" y="81101"/>
                  <a:pt x="285623" y="141549"/>
                  <a:pt x="267438" y="197931"/>
                </a:cubicBezTo>
                <a:cubicBezTo>
                  <a:pt x="249254" y="254314"/>
                  <a:pt x="188806" y="285280"/>
                  <a:pt x="132423" y="267095"/>
                </a:cubicBezTo>
                <a:cubicBezTo>
                  <a:pt x="76041" y="248911"/>
                  <a:pt x="45075" y="188463"/>
                  <a:pt x="63259" y="132080"/>
                </a:cubicBezTo>
                <a:cubicBezTo>
                  <a:pt x="64233" y="132131"/>
                  <a:pt x="65210" y="132131"/>
                  <a:pt x="66184" y="132080"/>
                </a:cubicBezTo>
                <a:lnTo>
                  <a:pt x="80713" y="132080"/>
                </a:lnTo>
                <a:cubicBezTo>
                  <a:pt x="72417" y="153315"/>
                  <a:pt x="72417" y="176895"/>
                  <a:pt x="80713" y="198130"/>
                </a:cubicBezTo>
                <a:cubicBezTo>
                  <a:pt x="98952" y="244818"/>
                  <a:pt x="151585" y="267880"/>
                  <a:pt x="198273" y="249641"/>
                </a:cubicBezTo>
                <a:cubicBezTo>
                  <a:pt x="244961" y="231402"/>
                  <a:pt x="268024" y="178768"/>
                  <a:pt x="249785" y="132080"/>
                </a:cubicBezTo>
                <a:cubicBezTo>
                  <a:pt x="231546" y="85392"/>
                  <a:pt x="178912" y="62330"/>
                  <a:pt x="132224" y="80569"/>
                </a:cubicBezTo>
                <a:lnTo>
                  <a:pt x="132224" y="66040"/>
                </a:lnTo>
                <a:cubicBezTo>
                  <a:pt x="132274" y="65066"/>
                  <a:pt x="132274" y="64090"/>
                  <a:pt x="132224" y="63116"/>
                </a:cubicBezTo>
                <a:cubicBezTo>
                  <a:pt x="142884" y="59619"/>
                  <a:pt x="154025" y="57805"/>
                  <a:pt x="165244" y="57738"/>
                </a:cubicBezTo>
                <a:close/>
                <a:moveTo>
                  <a:pt x="49674" y="16510"/>
                </a:moveTo>
                <a:lnTo>
                  <a:pt x="49674" y="49530"/>
                </a:lnTo>
                <a:lnTo>
                  <a:pt x="16654" y="49530"/>
                </a:lnTo>
                <a:lnTo>
                  <a:pt x="66184" y="99060"/>
                </a:lnTo>
                <a:lnTo>
                  <a:pt x="99204" y="99060"/>
                </a:lnTo>
                <a:lnTo>
                  <a:pt x="99204" y="66040"/>
                </a:lnTo>
                <a:close/>
                <a:moveTo>
                  <a:pt x="165244" y="0"/>
                </a:moveTo>
                <a:cubicBezTo>
                  <a:pt x="256426" y="0"/>
                  <a:pt x="330344" y="73918"/>
                  <a:pt x="330344" y="165100"/>
                </a:cubicBezTo>
                <a:cubicBezTo>
                  <a:pt x="330344" y="256282"/>
                  <a:pt x="256426" y="330200"/>
                  <a:pt x="165244" y="330200"/>
                </a:cubicBezTo>
                <a:cubicBezTo>
                  <a:pt x="74062" y="330200"/>
                  <a:pt x="144" y="256282"/>
                  <a:pt x="144" y="165100"/>
                </a:cubicBezTo>
                <a:cubicBezTo>
                  <a:pt x="125" y="140986"/>
                  <a:pt x="5475" y="117170"/>
                  <a:pt x="15805" y="95381"/>
                </a:cubicBezTo>
                <a:lnTo>
                  <a:pt x="28447" y="107740"/>
                </a:lnTo>
                <a:cubicBezTo>
                  <a:pt x="12981" y="144551"/>
                  <a:pt x="12981" y="186037"/>
                  <a:pt x="28447" y="222848"/>
                </a:cubicBezTo>
                <a:cubicBezTo>
                  <a:pt x="60233" y="298506"/>
                  <a:pt x="147334" y="334071"/>
                  <a:pt x="222992" y="302285"/>
                </a:cubicBezTo>
                <a:cubicBezTo>
                  <a:pt x="298650" y="270498"/>
                  <a:pt x="334215" y="183398"/>
                  <a:pt x="302429" y="107740"/>
                </a:cubicBezTo>
                <a:cubicBezTo>
                  <a:pt x="270642" y="32082"/>
                  <a:pt x="183542" y="-3483"/>
                  <a:pt x="107884" y="28303"/>
                </a:cubicBezTo>
                <a:lnTo>
                  <a:pt x="95525" y="15661"/>
                </a:lnTo>
                <a:cubicBezTo>
                  <a:pt x="117314" y="5331"/>
                  <a:pt x="141130" y="-19"/>
                  <a:pt x="165244" y="0"/>
                </a:cubicBezTo>
                <a:close/>
                <a:moveTo>
                  <a:pt x="49674" y="0"/>
                </a:moveTo>
                <a:cubicBezTo>
                  <a:pt x="54053" y="8"/>
                  <a:pt x="58254" y="1736"/>
                  <a:pt x="61372" y="4812"/>
                </a:cubicBezTo>
                <a:lnTo>
                  <a:pt x="110525" y="54342"/>
                </a:lnTo>
                <a:cubicBezTo>
                  <a:pt x="113609" y="57454"/>
                  <a:pt x="115339" y="61659"/>
                  <a:pt x="115336" y="66040"/>
                </a:cubicBezTo>
                <a:lnTo>
                  <a:pt x="115336" y="99060"/>
                </a:lnTo>
                <a:cubicBezTo>
                  <a:pt x="115245" y="100446"/>
                  <a:pt x="114959" y="101811"/>
                  <a:pt x="114487" y="103117"/>
                </a:cubicBezTo>
                <a:lnTo>
                  <a:pt x="171093" y="159251"/>
                </a:lnTo>
                <a:lnTo>
                  <a:pt x="171093" y="159628"/>
                </a:lnTo>
                <a:cubicBezTo>
                  <a:pt x="173698" y="162719"/>
                  <a:pt x="173698" y="167237"/>
                  <a:pt x="171093" y="170328"/>
                </a:cubicBezTo>
                <a:cubicBezTo>
                  <a:pt x="168138" y="173835"/>
                  <a:pt x="162900" y="174282"/>
                  <a:pt x="159394" y="171327"/>
                </a:cubicBezTo>
                <a:lnTo>
                  <a:pt x="103260" y="114721"/>
                </a:lnTo>
                <a:cubicBezTo>
                  <a:pt x="101955" y="115193"/>
                  <a:pt x="100589" y="115479"/>
                  <a:pt x="99204" y="115570"/>
                </a:cubicBezTo>
                <a:lnTo>
                  <a:pt x="66184" y="115570"/>
                </a:lnTo>
                <a:cubicBezTo>
                  <a:pt x="61815" y="115598"/>
                  <a:pt x="57612" y="113903"/>
                  <a:pt x="54485" y="110853"/>
                </a:cubicBezTo>
                <a:lnTo>
                  <a:pt x="4955" y="61323"/>
                </a:lnTo>
                <a:cubicBezTo>
                  <a:pt x="1749" y="58183"/>
                  <a:pt x="-40" y="53873"/>
                  <a:pt x="0" y="49385"/>
                </a:cubicBezTo>
                <a:cubicBezTo>
                  <a:pt x="79" y="40267"/>
                  <a:pt x="7536" y="32940"/>
                  <a:pt x="16654" y="33020"/>
                </a:cubicBezTo>
                <a:lnTo>
                  <a:pt x="33164" y="33020"/>
                </a:lnTo>
                <a:lnTo>
                  <a:pt x="33164" y="16510"/>
                </a:lnTo>
                <a:cubicBezTo>
                  <a:pt x="33176" y="9830"/>
                  <a:pt x="37191" y="3808"/>
                  <a:pt x="43353" y="1227"/>
                </a:cubicBezTo>
                <a:cubicBezTo>
                  <a:pt x="45358" y="405"/>
                  <a:pt x="47506" y="-12"/>
                  <a:pt x="49674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3" name="Files">
            <a:extLst>
              <a:ext uri="{FF2B5EF4-FFF2-40B4-BE49-F238E27FC236}">
                <a16:creationId xmlns:a16="http://schemas.microsoft.com/office/drawing/2014/main" id="{772A89D7-6DB6-9243-8D75-92461353A71A}"/>
              </a:ext>
            </a:extLst>
          </p:cNvPr>
          <p:cNvSpPr>
            <a:spLocks noChangeAspect="1"/>
          </p:cNvSpPr>
          <p:nvPr/>
        </p:nvSpPr>
        <p:spPr>
          <a:xfrm>
            <a:off x="1901676" y="3090087"/>
            <a:ext cx="263671" cy="290178"/>
          </a:xfrm>
          <a:custGeom>
            <a:avLst/>
            <a:gdLst>
              <a:gd name="connsiteX0" fmla="*/ 241649 w 300037"/>
              <a:gd name="connsiteY0" fmla="*/ 247650 h 330200"/>
              <a:gd name="connsiteX1" fmla="*/ 233363 w 300037"/>
              <a:gd name="connsiteY1" fmla="*/ 255858 h 330200"/>
              <a:gd name="connsiteX2" fmla="*/ 233362 w 300037"/>
              <a:gd name="connsiteY2" fmla="*/ 255952 h 330200"/>
              <a:gd name="connsiteX3" fmla="*/ 241744 w 300037"/>
              <a:gd name="connsiteY3" fmla="*/ 264255 h 330200"/>
              <a:gd name="connsiteX4" fmla="*/ 250126 w 300037"/>
              <a:gd name="connsiteY4" fmla="*/ 255953 h 330200"/>
              <a:gd name="connsiteX5" fmla="*/ 241745 w 300037"/>
              <a:gd name="connsiteY5" fmla="*/ 247650 h 330200"/>
              <a:gd name="connsiteX6" fmla="*/ 241649 w 300037"/>
              <a:gd name="connsiteY6" fmla="*/ 247650 h 330200"/>
              <a:gd name="connsiteX7" fmla="*/ 83344 w 300037"/>
              <a:gd name="connsiteY7" fmla="*/ 231140 h 330200"/>
              <a:gd name="connsiteX8" fmla="*/ 66675 w 300037"/>
              <a:gd name="connsiteY8" fmla="*/ 247650 h 330200"/>
              <a:gd name="connsiteX9" fmla="*/ 83344 w 300037"/>
              <a:gd name="connsiteY9" fmla="*/ 264160 h 330200"/>
              <a:gd name="connsiteX10" fmla="*/ 100012 w 300037"/>
              <a:gd name="connsiteY10" fmla="*/ 247650 h 330200"/>
              <a:gd name="connsiteX11" fmla="*/ 83344 w 300037"/>
              <a:gd name="connsiteY11" fmla="*/ 231140 h 330200"/>
              <a:gd name="connsiteX12" fmla="*/ 241745 w 300037"/>
              <a:gd name="connsiteY12" fmla="*/ 231046 h 330200"/>
              <a:gd name="connsiteX13" fmla="*/ 266795 w 300037"/>
              <a:gd name="connsiteY13" fmla="*/ 255858 h 330200"/>
              <a:gd name="connsiteX14" fmla="*/ 241745 w 300037"/>
              <a:gd name="connsiteY14" fmla="*/ 280670 h 330200"/>
              <a:gd name="connsiteX15" fmla="*/ 216694 w 300037"/>
              <a:gd name="connsiteY15" fmla="*/ 255858 h 330200"/>
              <a:gd name="connsiteX16" fmla="*/ 241745 w 300037"/>
              <a:gd name="connsiteY16" fmla="*/ 231046 h 330200"/>
              <a:gd name="connsiteX17" fmla="*/ 83344 w 300037"/>
              <a:gd name="connsiteY17" fmla="*/ 214630 h 330200"/>
              <a:gd name="connsiteX18" fmla="*/ 116681 w 300037"/>
              <a:gd name="connsiteY18" fmla="*/ 247650 h 330200"/>
              <a:gd name="connsiteX19" fmla="*/ 83344 w 300037"/>
              <a:gd name="connsiteY19" fmla="*/ 280670 h 330200"/>
              <a:gd name="connsiteX20" fmla="*/ 50006 w 300037"/>
              <a:gd name="connsiteY20" fmla="*/ 247650 h 330200"/>
              <a:gd name="connsiteX21" fmla="*/ 83344 w 300037"/>
              <a:gd name="connsiteY21" fmla="*/ 214630 h 330200"/>
              <a:gd name="connsiteX22" fmla="*/ 216694 w 300037"/>
              <a:gd name="connsiteY22" fmla="*/ 198120 h 330200"/>
              <a:gd name="connsiteX23" fmla="*/ 266700 w 300037"/>
              <a:gd name="connsiteY23" fmla="*/ 198120 h 330200"/>
              <a:gd name="connsiteX24" fmla="*/ 266700 w 300037"/>
              <a:gd name="connsiteY24" fmla="*/ 214630 h 330200"/>
              <a:gd name="connsiteX25" fmla="*/ 216694 w 300037"/>
              <a:gd name="connsiteY25" fmla="*/ 214630 h 330200"/>
              <a:gd name="connsiteX26" fmla="*/ 216694 w 300037"/>
              <a:gd name="connsiteY26" fmla="*/ 165100 h 330200"/>
              <a:gd name="connsiteX27" fmla="*/ 266700 w 300037"/>
              <a:gd name="connsiteY27" fmla="*/ 165100 h 330200"/>
              <a:gd name="connsiteX28" fmla="*/ 266700 w 300037"/>
              <a:gd name="connsiteY28" fmla="*/ 181610 h 330200"/>
              <a:gd name="connsiteX29" fmla="*/ 216694 w 300037"/>
              <a:gd name="connsiteY29" fmla="*/ 181610 h 330200"/>
              <a:gd name="connsiteX30" fmla="*/ 50006 w 300037"/>
              <a:gd name="connsiteY30" fmla="*/ 165100 h 330200"/>
              <a:gd name="connsiteX31" fmla="*/ 116681 w 300037"/>
              <a:gd name="connsiteY31" fmla="*/ 165100 h 330200"/>
              <a:gd name="connsiteX32" fmla="*/ 116681 w 300037"/>
              <a:gd name="connsiteY32" fmla="*/ 181610 h 330200"/>
              <a:gd name="connsiteX33" fmla="*/ 50006 w 300037"/>
              <a:gd name="connsiteY33" fmla="*/ 181610 h 330200"/>
              <a:gd name="connsiteX34" fmla="*/ 216694 w 300037"/>
              <a:gd name="connsiteY34" fmla="*/ 132080 h 330200"/>
              <a:gd name="connsiteX35" fmla="*/ 266700 w 300037"/>
              <a:gd name="connsiteY35" fmla="*/ 132080 h 330200"/>
              <a:gd name="connsiteX36" fmla="*/ 266700 w 300037"/>
              <a:gd name="connsiteY36" fmla="*/ 148590 h 330200"/>
              <a:gd name="connsiteX37" fmla="*/ 216694 w 300037"/>
              <a:gd name="connsiteY37" fmla="*/ 148590 h 330200"/>
              <a:gd name="connsiteX38" fmla="*/ 50006 w 300037"/>
              <a:gd name="connsiteY38" fmla="*/ 132080 h 330200"/>
              <a:gd name="connsiteX39" fmla="*/ 116681 w 300037"/>
              <a:gd name="connsiteY39" fmla="*/ 132080 h 330200"/>
              <a:gd name="connsiteX40" fmla="*/ 116681 w 300037"/>
              <a:gd name="connsiteY40" fmla="*/ 148590 h 330200"/>
              <a:gd name="connsiteX41" fmla="*/ 50006 w 300037"/>
              <a:gd name="connsiteY41" fmla="*/ 148590 h 330200"/>
              <a:gd name="connsiteX42" fmla="*/ 50006 w 300037"/>
              <a:gd name="connsiteY42" fmla="*/ 99060 h 330200"/>
              <a:gd name="connsiteX43" fmla="*/ 116681 w 300037"/>
              <a:gd name="connsiteY43" fmla="*/ 99060 h 330200"/>
              <a:gd name="connsiteX44" fmla="*/ 116681 w 300037"/>
              <a:gd name="connsiteY44" fmla="*/ 115570 h 330200"/>
              <a:gd name="connsiteX45" fmla="*/ 50006 w 300037"/>
              <a:gd name="connsiteY45" fmla="*/ 115570 h 330200"/>
              <a:gd name="connsiteX46" fmla="*/ 200025 w 300037"/>
              <a:gd name="connsiteY46" fmla="*/ 66040 h 330200"/>
              <a:gd name="connsiteX47" fmla="*/ 200025 w 300037"/>
              <a:gd name="connsiteY47" fmla="*/ 313690 h 330200"/>
              <a:gd name="connsiteX48" fmla="*/ 283369 w 300037"/>
              <a:gd name="connsiteY48" fmla="*/ 313690 h 330200"/>
              <a:gd name="connsiteX49" fmla="*/ 283369 w 300037"/>
              <a:gd name="connsiteY49" fmla="*/ 66040 h 330200"/>
              <a:gd name="connsiteX50" fmla="*/ 200025 w 300037"/>
              <a:gd name="connsiteY50" fmla="*/ 49530 h 330200"/>
              <a:gd name="connsiteX51" fmla="*/ 283369 w 300037"/>
              <a:gd name="connsiteY51" fmla="*/ 49530 h 330200"/>
              <a:gd name="connsiteX52" fmla="*/ 300037 w 300037"/>
              <a:gd name="connsiteY52" fmla="*/ 66040 h 330200"/>
              <a:gd name="connsiteX53" fmla="*/ 300037 w 300037"/>
              <a:gd name="connsiteY53" fmla="*/ 313690 h 330200"/>
              <a:gd name="connsiteX54" fmla="*/ 283369 w 300037"/>
              <a:gd name="connsiteY54" fmla="*/ 330200 h 330200"/>
              <a:gd name="connsiteX55" fmla="*/ 200025 w 300037"/>
              <a:gd name="connsiteY55" fmla="*/ 330200 h 330200"/>
              <a:gd name="connsiteX56" fmla="*/ 183356 w 300037"/>
              <a:gd name="connsiteY56" fmla="*/ 313690 h 330200"/>
              <a:gd name="connsiteX57" fmla="*/ 183356 w 300037"/>
              <a:gd name="connsiteY57" fmla="*/ 66040 h 330200"/>
              <a:gd name="connsiteX58" fmla="*/ 200025 w 300037"/>
              <a:gd name="connsiteY58" fmla="*/ 49530 h 330200"/>
              <a:gd name="connsiteX59" fmla="*/ 16669 w 300037"/>
              <a:gd name="connsiteY59" fmla="*/ 16510 h 330200"/>
              <a:gd name="connsiteX60" fmla="*/ 16669 w 300037"/>
              <a:gd name="connsiteY60" fmla="*/ 313690 h 330200"/>
              <a:gd name="connsiteX61" fmla="*/ 150019 w 300037"/>
              <a:gd name="connsiteY61" fmla="*/ 313690 h 330200"/>
              <a:gd name="connsiteX62" fmla="*/ 150019 w 300037"/>
              <a:gd name="connsiteY62" fmla="*/ 16510 h 330200"/>
              <a:gd name="connsiteX63" fmla="*/ 16669 w 300037"/>
              <a:gd name="connsiteY63" fmla="*/ 0 h 330200"/>
              <a:gd name="connsiteX64" fmla="*/ 150019 w 300037"/>
              <a:gd name="connsiteY64" fmla="*/ 0 h 330200"/>
              <a:gd name="connsiteX65" fmla="*/ 166688 w 300037"/>
              <a:gd name="connsiteY65" fmla="*/ 16510 h 330200"/>
              <a:gd name="connsiteX66" fmla="*/ 166688 w 300037"/>
              <a:gd name="connsiteY66" fmla="*/ 313690 h 330200"/>
              <a:gd name="connsiteX67" fmla="*/ 150019 w 300037"/>
              <a:gd name="connsiteY67" fmla="*/ 330200 h 330200"/>
              <a:gd name="connsiteX68" fmla="*/ 16669 w 300037"/>
              <a:gd name="connsiteY68" fmla="*/ 330200 h 330200"/>
              <a:gd name="connsiteX69" fmla="*/ 0 w 300037"/>
              <a:gd name="connsiteY69" fmla="*/ 313690 h 330200"/>
              <a:gd name="connsiteX70" fmla="*/ 0 w 300037"/>
              <a:gd name="connsiteY70" fmla="*/ 16510 h 330200"/>
              <a:gd name="connsiteX71" fmla="*/ 16669 w 300037"/>
              <a:gd name="connsiteY71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300037" h="330200">
                <a:moveTo>
                  <a:pt x="241649" y="247650"/>
                </a:moveTo>
                <a:cubicBezTo>
                  <a:pt x="237072" y="247650"/>
                  <a:pt x="233362" y="251325"/>
                  <a:pt x="233363" y="255858"/>
                </a:cubicBezTo>
                <a:cubicBezTo>
                  <a:pt x="233362" y="255889"/>
                  <a:pt x="233362" y="255921"/>
                  <a:pt x="233362" y="255952"/>
                </a:cubicBezTo>
                <a:cubicBezTo>
                  <a:pt x="233362" y="260537"/>
                  <a:pt x="237114" y="264254"/>
                  <a:pt x="241744" y="264255"/>
                </a:cubicBezTo>
                <a:cubicBezTo>
                  <a:pt x="246373" y="264255"/>
                  <a:pt x="250126" y="260538"/>
                  <a:pt x="250126" y="255953"/>
                </a:cubicBezTo>
                <a:cubicBezTo>
                  <a:pt x="250126" y="251368"/>
                  <a:pt x="246374" y="247651"/>
                  <a:pt x="241745" y="247650"/>
                </a:cubicBezTo>
                <a:cubicBezTo>
                  <a:pt x="241713" y="247650"/>
                  <a:pt x="241681" y="247650"/>
                  <a:pt x="241649" y="247650"/>
                </a:cubicBezTo>
                <a:close/>
                <a:moveTo>
                  <a:pt x="83344" y="231140"/>
                </a:moveTo>
                <a:cubicBezTo>
                  <a:pt x="74159" y="231192"/>
                  <a:pt x="66727" y="238553"/>
                  <a:pt x="66675" y="247650"/>
                </a:cubicBezTo>
                <a:cubicBezTo>
                  <a:pt x="66675" y="256768"/>
                  <a:pt x="74138" y="264160"/>
                  <a:pt x="83344" y="264160"/>
                </a:cubicBezTo>
                <a:cubicBezTo>
                  <a:pt x="92549" y="264160"/>
                  <a:pt x="100012" y="256768"/>
                  <a:pt x="100012" y="247650"/>
                </a:cubicBezTo>
                <a:cubicBezTo>
                  <a:pt x="100012" y="238532"/>
                  <a:pt x="92549" y="231140"/>
                  <a:pt x="83344" y="231140"/>
                </a:cubicBezTo>
                <a:close/>
                <a:moveTo>
                  <a:pt x="241745" y="231046"/>
                </a:moveTo>
                <a:cubicBezTo>
                  <a:pt x="255580" y="231046"/>
                  <a:pt x="266795" y="242155"/>
                  <a:pt x="266795" y="255858"/>
                </a:cubicBezTo>
                <a:cubicBezTo>
                  <a:pt x="266795" y="269562"/>
                  <a:pt x="255580" y="280670"/>
                  <a:pt x="241745" y="280670"/>
                </a:cubicBezTo>
                <a:cubicBezTo>
                  <a:pt x="227910" y="280670"/>
                  <a:pt x="216694" y="269562"/>
                  <a:pt x="216694" y="255858"/>
                </a:cubicBezTo>
                <a:cubicBezTo>
                  <a:pt x="216694" y="242155"/>
                  <a:pt x="227910" y="231046"/>
                  <a:pt x="241745" y="231046"/>
                </a:cubicBezTo>
                <a:close/>
                <a:moveTo>
                  <a:pt x="83344" y="214630"/>
                </a:moveTo>
                <a:cubicBezTo>
                  <a:pt x="101755" y="214630"/>
                  <a:pt x="116681" y="229414"/>
                  <a:pt x="116681" y="247650"/>
                </a:cubicBezTo>
                <a:cubicBezTo>
                  <a:pt x="116681" y="265886"/>
                  <a:pt x="101755" y="280670"/>
                  <a:pt x="83344" y="280670"/>
                </a:cubicBezTo>
                <a:cubicBezTo>
                  <a:pt x="64932" y="280670"/>
                  <a:pt x="50006" y="265886"/>
                  <a:pt x="50006" y="247650"/>
                </a:cubicBezTo>
                <a:cubicBezTo>
                  <a:pt x="50006" y="229414"/>
                  <a:pt x="64932" y="214630"/>
                  <a:pt x="83344" y="214630"/>
                </a:cubicBezTo>
                <a:close/>
                <a:moveTo>
                  <a:pt x="216694" y="198120"/>
                </a:moveTo>
                <a:lnTo>
                  <a:pt x="266700" y="198120"/>
                </a:lnTo>
                <a:lnTo>
                  <a:pt x="266700" y="214630"/>
                </a:lnTo>
                <a:lnTo>
                  <a:pt x="216694" y="214630"/>
                </a:lnTo>
                <a:close/>
                <a:moveTo>
                  <a:pt x="216694" y="165100"/>
                </a:moveTo>
                <a:lnTo>
                  <a:pt x="266700" y="165100"/>
                </a:lnTo>
                <a:lnTo>
                  <a:pt x="266700" y="181610"/>
                </a:lnTo>
                <a:lnTo>
                  <a:pt x="216694" y="181610"/>
                </a:lnTo>
                <a:close/>
                <a:moveTo>
                  <a:pt x="50006" y="165100"/>
                </a:moveTo>
                <a:lnTo>
                  <a:pt x="116681" y="165100"/>
                </a:lnTo>
                <a:lnTo>
                  <a:pt x="116681" y="181610"/>
                </a:lnTo>
                <a:lnTo>
                  <a:pt x="50006" y="181610"/>
                </a:lnTo>
                <a:close/>
                <a:moveTo>
                  <a:pt x="216694" y="132080"/>
                </a:moveTo>
                <a:lnTo>
                  <a:pt x="266700" y="132080"/>
                </a:lnTo>
                <a:lnTo>
                  <a:pt x="266700" y="148590"/>
                </a:lnTo>
                <a:lnTo>
                  <a:pt x="216694" y="148590"/>
                </a:lnTo>
                <a:close/>
                <a:moveTo>
                  <a:pt x="50006" y="132080"/>
                </a:moveTo>
                <a:lnTo>
                  <a:pt x="116681" y="132080"/>
                </a:lnTo>
                <a:lnTo>
                  <a:pt x="116681" y="148590"/>
                </a:lnTo>
                <a:lnTo>
                  <a:pt x="50006" y="148590"/>
                </a:lnTo>
                <a:close/>
                <a:moveTo>
                  <a:pt x="50006" y="99060"/>
                </a:moveTo>
                <a:lnTo>
                  <a:pt x="116681" y="99060"/>
                </a:lnTo>
                <a:lnTo>
                  <a:pt x="116681" y="115570"/>
                </a:lnTo>
                <a:lnTo>
                  <a:pt x="50006" y="115570"/>
                </a:lnTo>
                <a:close/>
                <a:moveTo>
                  <a:pt x="200025" y="66040"/>
                </a:moveTo>
                <a:lnTo>
                  <a:pt x="200025" y="313690"/>
                </a:lnTo>
                <a:lnTo>
                  <a:pt x="283369" y="313690"/>
                </a:lnTo>
                <a:lnTo>
                  <a:pt x="283369" y="66040"/>
                </a:lnTo>
                <a:close/>
                <a:moveTo>
                  <a:pt x="200025" y="49530"/>
                </a:moveTo>
                <a:lnTo>
                  <a:pt x="283369" y="49530"/>
                </a:lnTo>
                <a:cubicBezTo>
                  <a:pt x="292574" y="49530"/>
                  <a:pt x="300037" y="56922"/>
                  <a:pt x="300037" y="66040"/>
                </a:cubicBezTo>
                <a:lnTo>
                  <a:pt x="300037" y="313690"/>
                </a:lnTo>
                <a:cubicBezTo>
                  <a:pt x="300037" y="322808"/>
                  <a:pt x="292574" y="330200"/>
                  <a:pt x="283369" y="330200"/>
                </a:cubicBezTo>
                <a:lnTo>
                  <a:pt x="200025" y="330200"/>
                </a:lnTo>
                <a:cubicBezTo>
                  <a:pt x="190819" y="330200"/>
                  <a:pt x="183356" y="322808"/>
                  <a:pt x="183356" y="313690"/>
                </a:cubicBezTo>
                <a:lnTo>
                  <a:pt x="183356" y="66040"/>
                </a:lnTo>
                <a:cubicBezTo>
                  <a:pt x="183356" y="56922"/>
                  <a:pt x="190819" y="49530"/>
                  <a:pt x="200025" y="49530"/>
                </a:cubicBezTo>
                <a:close/>
                <a:moveTo>
                  <a:pt x="16669" y="16510"/>
                </a:moveTo>
                <a:lnTo>
                  <a:pt x="16669" y="313690"/>
                </a:lnTo>
                <a:lnTo>
                  <a:pt x="150019" y="313690"/>
                </a:lnTo>
                <a:lnTo>
                  <a:pt x="150019" y="16510"/>
                </a:lnTo>
                <a:close/>
                <a:moveTo>
                  <a:pt x="16669" y="0"/>
                </a:moveTo>
                <a:lnTo>
                  <a:pt x="150019" y="0"/>
                </a:lnTo>
                <a:cubicBezTo>
                  <a:pt x="159225" y="0"/>
                  <a:pt x="166688" y="7392"/>
                  <a:pt x="166688" y="16510"/>
                </a:cubicBezTo>
                <a:lnTo>
                  <a:pt x="166688" y="313690"/>
                </a:lnTo>
                <a:cubicBezTo>
                  <a:pt x="166688" y="322808"/>
                  <a:pt x="159225" y="330200"/>
                  <a:pt x="150019" y="330200"/>
                </a:cubicBezTo>
                <a:lnTo>
                  <a:pt x="16669" y="330200"/>
                </a:lnTo>
                <a:cubicBezTo>
                  <a:pt x="7463" y="330200"/>
                  <a:pt x="0" y="322808"/>
                  <a:pt x="0" y="313690"/>
                </a:cubicBezTo>
                <a:lnTo>
                  <a:pt x="0" y="16510"/>
                </a:lnTo>
                <a:cubicBezTo>
                  <a:pt x="0" y="7392"/>
                  <a:pt x="7463" y="0"/>
                  <a:pt x="16669" y="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5" name="Computer settings">
            <a:extLst>
              <a:ext uri="{FF2B5EF4-FFF2-40B4-BE49-F238E27FC236}">
                <a16:creationId xmlns:a16="http://schemas.microsoft.com/office/drawing/2014/main" id="{432BE11D-D1A4-794A-EC72-76687FA41A4A}"/>
              </a:ext>
            </a:extLst>
          </p:cNvPr>
          <p:cNvSpPr>
            <a:spLocks noChangeAspect="1"/>
          </p:cNvSpPr>
          <p:nvPr/>
        </p:nvSpPr>
        <p:spPr>
          <a:xfrm>
            <a:off x="2579363" y="3113228"/>
            <a:ext cx="290663" cy="243896"/>
          </a:xfrm>
          <a:custGeom>
            <a:avLst/>
            <a:gdLst>
              <a:gd name="connsiteX0" fmla="*/ 247653 w 330201"/>
              <a:gd name="connsiteY0" fmla="*/ 146964 h 277073"/>
              <a:gd name="connsiteX1" fmla="*/ 198121 w 330201"/>
              <a:gd name="connsiteY1" fmla="*/ 195859 h 277073"/>
              <a:gd name="connsiteX2" fmla="*/ 247651 w 330201"/>
              <a:gd name="connsiteY2" fmla="*/ 244755 h 277073"/>
              <a:gd name="connsiteX3" fmla="*/ 247651 w 330201"/>
              <a:gd name="connsiteY3" fmla="*/ 244476 h 277073"/>
              <a:gd name="connsiteX4" fmla="*/ 297181 w 330201"/>
              <a:gd name="connsiteY4" fmla="*/ 195581 h 277073"/>
              <a:gd name="connsiteX5" fmla="*/ 247653 w 330201"/>
              <a:gd name="connsiteY5" fmla="*/ 146964 h 277073"/>
              <a:gd name="connsiteX6" fmla="*/ 239443 w 330201"/>
              <a:gd name="connsiteY6" fmla="*/ 114088 h 277073"/>
              <a:gd name="connsiteX7" fmla="*/ 256142 w 330201"/>
              <a:gd name="connsiteY7" fmla="*/ 114088 h 277073"/>
              <a:gd name="connsiteX8" fmla="*/ 256142 w 330201"/>
              <a:gd name="connsiteY8" fmla="*/ 131225 h 277073"/>
              <a:gd name="connsiteX9" fmla="*/ 273595 w 330201"/>
              <a:gd name="connsiteY9" fmla="*/ 135509 h 277073"/>
              <a:gd name="connsiteX10" fmla="*/ 281803 w 330201"/>
              <a:gd name="connsiteY10" fmla="*/ 121073 h 277073"/>
              <a:gd name="connsiteX11" fmla="*/ 296049 w 330201"/>
              <a:gd name="connsiteY11" fmla="*/ 129082 h 277073"/>
              <a:gd name="connsiteX12" fmla="*/ 287464 w 330201"/>
              <a:gd name="connsiteY12" fmla="*/ 143891 h 277073"/>
              <a:gd name="connsiteX13" fmla="*/ 300011 w 330201"/>
              <a:gd name="connsiteY13" fmla="*/ 156277 h 277073"/>
              <a:gd name="connsiteX14" fmla="*/ 315012 w 330201"/>
              <a:gd name="connsiteY14" fmla="*/ 147802 h 277073"/>
              <a:gd name="connsiteX15" fmla="*/ 323314 w 330201"/>
              <a:gd name="connsiteY15" fmla="*/ 161865 h 277073"/>
              <a:gd name="connsiteX16" fmla="*/ 308502 w 330201"/>
              <a:gd name="connsiteY16" fmla="*/ 170247 h 277073"/>
              <a:gd name="connsiteX17" fmla="*/ 312842 w 330201"/>
              <a:gd name="connsiteY17" fmla="*/ 187385 h 277073"/>
              <a:gd name="connsiteX18" fmla="*/ 330201 w 330201"/>
              <a:gd name="connsiteY18" fmla="*/ 187385 h 277073"/>
              <a:gd name="connsiteX19" fmla="*/ 330201 w 330201"/>
              <a:gd name="connsiteY19" fmla="*/ 203776 h 277073"/>
              <a:gd name="connsiteX20" fmla="*/ 313125 w 330201"/>
              <a:gd name="connsiteY20" fmla="*/ 203776 h 277073"/>
              <a:gd name="connsiteX21" fmla="*/ 308785 w 330201"/>
              <a:gd name="connsiteY21" fmla="*/ 220913 h 277073"/>
              <a:gd name="connsiteX22" fmla="*/ 323597 w 330201"/>
              <a:gd name="connsiteY22" fmla="*/ 229295 h 277073"/>
              <a:gd name="connsiteX23" fmla="*/ 315295 w 330201"/>
              <a:gd name="connsiteY23" fmla="*/ 243358 h 277073"/>
              <a:gd name="connsiteX24" fmla="*/ 300294 w 330201"/>
              <a:gd name="connsiteY24" fmla="*/ 234883 h 277073"/>
              <a:gd name="connsiteX25" fmla="*/ 287747 w 330201"/>
              <a:gd name="connsiteY25" fmla="*/ 247270 h 277073"/>
              <a:gd name="connsiteX26" fmla="*/ 296332 w 330201"/>
              <a:gd name="connsiteY26" fmla="*/ 262078 h 277073"/>
              <a:gd name="connsiteX27" fmla="*/ 282086 w 330201"/>
              <a:gd name="connsiteY27" fmla="*/ 270274 h 277073"/>
              <a:gd name="connsiteX28" fmla="*/ 273595 w 330201"/>
              <a:gd name="connsiteY28" fmla="*/ 255652 h 277073"/>
              <a:gd name="connsiteX29" fmla="*/ 255576 w 330201"/>
              <a:gd name="connsiteY29" fmla="*/ 259936 h 277073"/>
              <a:gd name="connsiteX30" fmla="*/ 255576 w 330201"/>
              <a:gd name="connsiteY30" fmla="*/ 277072 h 277073"/>
              <a:gd name="connsiteX31" fmla="*/ 239160 w 330201"/>
              <a:gd name="connsiteY31" fmla="*/ 277072 h 277073"/>
              <a:gd name="connsiteX32" fmla="*/ 239160 w 330201"/>
              <a:gd name="connsiteY32" fmla="*/ 259936 h 277073"/>
              <a:gd name="connsiteX33" fmla="*/ 221707 w 330201"/>
              <a:gd name="connsiteY33" fmla="*/ 255652 h 277073"/>
              <a:gd name="connsiteX34" fmla="*/ 213216 w 330201"/>
              <a:gd name="connsiteY34" fmla="*/ 270274 h 277073"/>
              <a:gd name="connsiteX35" fmla="*/ 198969 w 330201"/>
              <a:gd name="connsiteY35" fmla="*/ 262078 h 277073"/>
              <a:gd name="connsiteX36" fmla="*/ 207555 w 330201"/>
              <a:gd name="connsiteY36" fmla="*/ 247270 h 277073"/>
              <a:gd name="connsiteX37" fmla="*/ 195290 w 330201"/>
              <a:gd name="connsiteY37" fmla="*/ 234883 h 277073"/>
              <a:gd name="connsiteX38" fmla="*/ 180289 w 330201"/>
              <a:gd name="connsiteY38" fmla="*/ 243358 h 277073"/>
              <a:gd name="connsiteX39" fmla="*/ 171987 w 330201"/>
              <a:gd name="connsiteY39" fmla="*/ 229295 h 277073"/>
              <a:gd name="connsiteX40" fmla="*/ 186799 w 330201"/>
              <a:gd name="connsiteY40" fmla="*/ 220913 h 277073"/>
              <a:gd name="connsiteX41" fmla="*/ 182459 w 330201"/>
              <a:gd name="connsiteY41" fmla="*/ 203776 h 277073"/>
              <a:gd name="connsiteX42" fmla="*/ 165100 w 330201"/>
              <a:gd name="connsiteY42" fmla="*/ 203776 h 277073"/>
              <a:gd name="connsiteX43" fmla="*/ 165100 w 330201"/>
              <a:gd name="connsiteY43" fmla="*/ 187385 h 277073"/>
              <a:gd name="connsiteX44" fmla="*/ 182176 w 330201"/>
              <a:gd name="connsiteY44" fmla="*/ 187385 h 277073"/>
              <a:gd name="connsiteX45" fmla="*/ 186516 w 330201"/>
              <a:gd name="connsiteY45" fmla="*/ 170247 h 277073"/>
              <a:gd name="connsiteX46" fmla="*/ 171704 w 330201"/>
              <a:gd name="connsiteY46" fmla="*/ 161865 h 277073"/>
              <a:gd name="connsiteX47" fmla="*/ 180006 w 330201"/>
              <a:gd name="connsiteY47" fmla="*/ 147802 h 277073"/>
              <a:gd name="connsiteX48" fmla="*/ 195007 w 330201"/>
              <a:gd name="connsiteY48" fmla="*/ 156277 h 277073"/>
              <a:gd name="connsiteX49" fmla="*/ 207555 w 330201"/>
              <a:gd name="connsiteY49" fmla="*/ 143891 h 277073"/>
              <a:gd name="connsiteX50" fmla="*/ 199252 w 330201"/>
              <a:gd name="connsiteY50" fmla="*/ 129269 h 277073"/>
              <a:gd name="connsiteX51" fmla="*/ 213499 w 330201"/>
              <a:gd name="connsiteY51" fmla="*/ 121073 h 277073"/>
              <a:gd name="connsiteX52" fmla="*/ 221990 w 330201"/>
              <a:gd name="connsiteY52" fmla="*/ 135509 h 277073"/>
              <a:gd name="connsiteX53" fmla="*/ 239443 w 330201"/>
              <a:gd name="connsiteY53" fmla="*/ 131225 h 277073"/>
              <a:gd name="connsiteX54" fmla="*/ 288972 w 330201"/>
              <a:gd name="connsiteY54" fmla="*/ 32597 h 277073"/>
              <a:gd name="connsiteX55" fmla="*/ 297274 w 330201"/>
              <a:gd name="connsiteY55" fmla="*/ 40793 h 277073"/>
              <a:gd name="connsiteX56" fmla="*/ 288972 w 330201"/>
              <a:gd name="connsiteY56" fmla="*/ 48988 h 277073"/>
              <a:gd name="connsiteX57" fmla="*/ 280670 w 330201"/>
              <a:gd name="connsiteY57" fmla="*/ 40793 h 277073"/>
              <a:gd name="connsiteX58" fmla="*/ 288972 w 330201"/>
              <a:gd name="connsiteY58" fmla="*/ 32597 h 277073"/>
              <a:gd name="connsiteX59" fmla="*/ 255952 w 330201"/>
              <a:gd name="connsiteY59" fmla="*/ 32597 h 277073"/>
              <a:gd name="connsiteX60" fmla="*/ 264254 w 330201"/>
              <a:gd name="connsiteY60" fmla="*/ 40793 h 277073"/>
              <a:gd name="connsiteX61" fmla="*/ 255952 w 330201"/>
              <a:gd name="connsiteY61" fmla="*/ 48988 h 277073"/>
              <a:gd name="connsiteX62" fmla="*/ 247650 w 330201"/>
              <a:gd name="connsiteY62" fmla="*/ 40793 h 277073"/>
              <a:gd name="connsiteX63" fmla="*/ 255952 w 330201"/>
              <a:gd name="connsiteY63" fmla="*/ 32597 h 277073"/>
              <a:gd name="connsiteX64" fmla="*/ 222932 w 330201"/>
              <a:gd name="connsiteY64" fmla="*/ 32597 h 277073"/>
              <a:gd name="connsiteX65" fmla="*/ 231234 w 330201"/>
              <a:gd name="connsiteY65" fmla="*/ 40793 h 277073"/>
              <a:gd name="connsiteX66" fmla="*/ 222932 w 330201"/>
              <a:gd name="connsiteY66" fmla="*/ 48988 h 277073"/>
              <a:gd name="connsiteX67" fmla="*/ 214630 w 330201"/>
              <a:gd name="connsiteY67" fmla="*/ 40793 h 277073"/>
              <a:gd name="connsiteX68" fmla="*/ 222932 w 330201"/>
              <a:gd name="connsiteY68" fmla="*/ 32597 h 277073"/>
              <a:gd name="connsiteX69" fmla="*/ 16510 w 330201"/>
              <a:gd name="connsiteY69" fmla="*/ 16298 h 277073"/>
              <a:gd name="connsiteX70" fmla="*/ 16510 w 330201"/>
              <a:gd name="connsiteY70" fmla="*/ 65193 h 277073"/>
              <a:gd name="connsiteX71" fmla="*/ 313690 w 330201"/>
              <a:gd name="connsiteY71" fmla="*/ 65193 h 277073"/>
              <a:gd name="connsiteX72" fmla="*/ 313690 w 330201"/>
              <a:gd name="connsiteY72" fmla="*/ 16298 h 277073"/>
              <a:gd name="connsiteX73" fmla="*/ 16510 w 330201"/>
              <a:gd name="connsiteY73" fmla="*/ 0 h 277073"/>
              <a:gd name="connsiteX74" fmla="*/ 313690 w 330201"/>
              <a:gd name="connsiteY74" fmla="*/ 0 h 277073"/>
              <a:gd name="connsiteX75" fmla="*/ 330200 w 330201"/>
              <a:gd name="connsiteY75" fmla="*/ 16298 h 277073"/>
              <a:gd name="connsiteX76" fmla="*/ 330200 w 330201"/>
              <a:gd name="connsiteY76" fmla="*/ 130388 h 277073"/>
              <a:gd name="connsiteX77" fmla="*/ 313690 w 330201"/>
              <a:gd name="connsiteY77" fmla="*/ 130388 h 277073"/>
              <a:gd name="connsiteX78" fmla="*/ 313690 w 330201"/>
              <a:gd name="connsiteY78" fmla="*/ 81492 h 277073"/>
              <a:gd name="connsiteX79" fmla="*/ 16510 w 330201"/>
              <a:gd name="connsiteY79" fmla="*/ 81492 h 277073"/>
              <a:gd name="connsiteX80" fmla="*/ 16510 w 330201"/>
              <a:gd name="connsiteY80" fmla="*/ 260774 h 277073"/>
              <a:gd name="connsiteX81" fmla="*/ 181610 w 330201"/>
              <a:gd name="connsiteY81" fmla="*/ 260774 h 277073"/>
              <a:gd name="connsiteX82" fmla="*/ 181610 w 330201"/>
              <a:gd name="connsiteY82" fmla="*/ 277073 h 277073"/>
              <a:gd name="connsiteX83" fmla="*/ 16510 w 330201"/>
              <a:gd name="connsiteY83" fmla="*/ 277073 h 277073"/>
              <a:gd name="connsiteX84" fmla="*/ 0 w 330201"/>
              <a:gd name="connsiteY84" fmla="*/ 260774 h 277073"/>
              <a:gd name="connsiteX85" fmla="*/ 0 w 330201"/>
              <a:gd name="connsiteY85" fmla="*/ 16298 h 277073"/>
              <a:gd name="connsiteX86" fmla="*/ 16510 w 330201"/>
              <a:gd name="connsiteY86" fmla="*/ 0 h 277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330201" h="277073">
                <a:moveTo>
                  <a:pt x="247653" y="146964"/>
                </a:moveTo>
                <a:cubicBezTo>
                  <a:pt x="220298" y="146964"/>
                  <a:pt x="198121" y="168854"/>
                  <a:pt x="198121" y="195859"/>
                </a:cubicBezTo>
                <a:cubicBezTo>
                  <a:pt x="198120" y="222863"/>
                  <a:pt x="220296" y="244755"/>
                  <a:pt x="247651" y="244755"/>
                </a:cubicBezTo>
                <a:lnTo>
                  <a:pt x="247651" y="244476"/>
                </a:lnTo>
                <a:cubicBezTo>
                  <a:pt x="274984" y="244424"/>
                  <a:pt x="297129" y="222563"/>
                  <a:pt x="297181" y="195581"/>
                </a:cubicBezTo>
                <a:cubicBezTo>
                  <a:pt x="297025" y="168686"/>
                  <a:pt x="274897" y="146965"/>
                  <a:pt x="247653" y="146964"/>
                </a:cubicBezTo>
                <a:close/>
                <a:moveTo>
                  <a:pt x="239443" y="114088"/>
                </a:moveTo>
                <a:lnTo>
                  <a:pt x="256142" y="114088"/>
                </a:lnTo>
                <a:lnTo>
                  <a:pt x="256142" y="131225"/>
                </a:lnTo>
                <a:cubicBezTo>
                  <a:pt x="262137" y="131823"/>
                  <a:pt x="268014" y="133265"/>
                  <a:pt x="273595" y="135509"/>
                </a:cubicBezTo>
                <a:lnTo>
                  <a:pt x="281803" y="121073"/>
                </a:lnTo>
                <a:lnTo>
                  <a:pt x="296049" y="129082"/>
                </a:lnTo>
                <a:lnTo>
                  <a:pt x="287464" y="143891"/>
                </a:lnTo>
                <a:cubicBezTo>
                  <a:pt x="292192" y="147444"/>
                  <a:pt x="296412" y="151610"/>
                  <a:pt x="300011" y="156277"/>
                </a:cubicBezTo>
                <a:lnTo>
                  <a:pt x="315012" y="147802"/>
                </a:lnTo>
                <a:lnTo>
                  <a:pt x="323314" y="161865"/>
                </a:lnTo>
                <a:lnTo>
                  <a:pt x="308502" y="170247"/>
                </a:lnTo>
                <a:cubicBezTo>
                  <a:pt x="310763" y="175729"/>
                  <a:pt x="312225" y="181499"/>
                  <a:pt x="312842" y="187385"/>
                </a:cubicBezTo>
                <a:lnTo>
                  <a:pt x="330201" y="187385"/>
                </a:lnTo>
                <a:lnTo>
                  <a:pt x="330201" y="203776"/>
                </a:lnTo>
                <a:lnTo>
                  <a:pt x="313125" y="203776"/>
                </a:lnTo>
                <a:cubicBezTo>
                  <a:pt x="312508" y="209663"/>
                  <a:pt x="311046" y="215432"/>
                  <a:pt x="308785" y="220913"/>
                </a:cubicBezTo>
                <a:lnTo>
                  <a:pt x="323597" y="229295"/>
                </a:lnTo>
                <a:lnTo>
                  <a:pt x="315295" y="243358"/>
                </a:lnTo>
                <a:lnTo>
                  <a:pt x="300294" y="234883"/>
                </a:lnTo>
                <a:cubicBezTo>
                  <a:pt x="296695" y="239550"/>
                  <a:pt x="292475" y="243717"/>
                  <a:pt x="287747" y="247270"/>
                </a:cubicBezTo>
                <a:lnTo>
                  <a:pt x="296332" y="262078"/>
                </a:lnTo>
                <a:lnTo>
                  <a:pt x="282086" y="270274"/>
                </a:lnTo>
                <a:lnTo>
                  <a:pt x="273595" y="255652"/>
                </a:lnTo>
                <a:cubicBezTo>
                  <a:pt x="267835" y="257947"/>
                  <a:pt x="261763" y="259391"/>
                  <a:pt x="255576" y="259936"/>
                </a:cubicBezTo>
                <a:lnTo>
                  <a:pt x="255576" y="277072"/>
                </a:lnTo>
                <a:lnTo>
                  <a:pt x="239160" y="277072"/>
                </a:lnTo>
                <a:lnTo>
                  <a:pt x="239160" y="259936"/>
                </a:lnTo>
                <a:cubicBezTo>
                  <a:pt x="233165" y="259338"/>
                  <a:pt x="227288" y="257895"/>
                  <a:pt x="221707" y="255652"/>
                </a:cubicBezTo>
                <a:lnTo>
                  <a:pt x="213216" y="270274"/>
                </a:lnTo>
                <a:lnTo>
                  <a:pt x="198969" y="262078"/>
                </a:lnTo>
                <a:lnTo>
                  <a:pt x="207555" y="247270"/>
                </a:lnTo>
                <a:cubicBezTo>
                  <a:pt x="202926" y="243698"/>
                  <a:pt x="198802" y="239532"/>
                  <a:pt x="195290" y="234883"/>
                </a:cubicBezTo>
                <a:lnTo>
                  <a:pt x="180289" y="243358"/>
                </a:lnTo>
                <a:lnTo>
                  <a:pt x="171987" y="229295"/>
                </a:lnTo>
                <a:lnTo>
                  <a:pt x="186799" y="220913"/>
                </a:lnTo>
                <a:cubicBezTo>
                  <a:pt x="184538" y="215432"/>
                  <a:pt x="183076" y="209663"/>
                  <a:pt x="182459" y="203776"/>
                </a:cubicBezTo>
                <a:lnTo>
                  <a:pt x="165100" y="203776"/>
                </a:lnTo>
                <a:lnTo>
                  <a:pt x="165100" y="187385"/>
                </a:lnTo>
                <a:lnTo>
                  <a:pt x="182176" y="187385"/>
                </a:lnTo>
                <a:cubicBezTo>
                  <a:pt x="182793" y="181499"/>
                  <a:pt x="184255" y="175729"/>
                  <a:pt x="186516" y="170247"/>
                </a:cubicBezTo>
                <a:lnTo>
                  <a:pt x="171704" y="161865"/>
                </a:lnTo>
                <a:lnTo>
                  <a:pt x="180006" y="147802"/>
                </a:lnTo>
                <a:lnTo>
                  <a:pt x="195007" y="156277"/>
                </a:lnTo>
                <a:cubicBezTo>
                  <a:pt x="198606" y="151610"/>
                  <a:pt x="202826" y="147444"/>
                  <a:pt x="207555" y="143891"/>
                </a:cubicBezTo>
                <a:lnTo>
                  <a:pt x="199252" y="129269"/>
                </a:lnTo>
                <a:lnTo>
                  <a:pt x="213499" y="121073"/>
                </a:lnTo>
                <a:lnTo>
                  <a:pt x="221990" y="135509"/>
                </a:lnTo>
                <a:cubicBezTo>
                  <a:pt x="227571" y="133265"/>
                  <a:pt x="233448" y="131823"/>
                  <a:pt x="239443" y="131225"/>
                </a:cubicBezTo>
                <a:close/>
                <a:moveTo>
                  <a:pt x="288972" y="32597"/>
                </a:moveTo>
                <a:cubicBezTo>
                  <a:pt x="293557" y="32597"/>
                  <a:pt x="297274" y="36266"/>
                  <a:pt x="297274" y="40793"/>
                </a:cubicBezTo>
                <a:cubicBezTo>
                  <a:pt x="297274" y="45319"/>
                  <a:pt x="293557" y="48988"/>
                  <a:pt x="288972" y="48988"/>
                </a:cubicBezTo>
                <a:cubicBezTo>
                  <a:pt x="284387" y="48988"/>
                  <a:pt x="280670" y="45319"/>
                  <a:pt x="280670" y="40793"/>
                </a:cubicBezTo>
                <a:cubicBezTo>
                  <a:pt x="280670" y="36266"/>
                  <a:pt x="284387" y="32597"/>
                  <a:pt x="288972" y="32597"/>
                </a:cubicBezTo>
                <a:close/>
                <a:moveTo>
                  <a:pt x="255952" y="32597"/>
                </a:moveTo>
                <a:cubicBezTo>
                  <a:pt x="260537" y="32597"/>
                  <a:pt x="264254" y="36266"/>
                  <a:pt x="264254" y="40793"/>
                </a:cubicBezTo>
                <a:cubicBezTo>
                  <a:pt x="264254" y="45319"/>
                  <a:pt x="260537" y="48988"/>
                  <a:pt x="255952" y="48988"/>
                </a:cubicBezTo>
                <a:cubicBezTo>
                  <a:pt x="251367" y="48988"/>
                  <a:pt x="247650" y="45319"/>
                  <a:pt x="247650" y="40793"/>
                </a:cubicBezTo>
                <a:cubicBezTo>
                  <a:pt x="247650" y="36266"/>
                  <a:pt x="251367" y="32597"/>
                  <a:pt x="255952" y="32597"/>
                </a:cubicBezTo>
                <a:close/>
                <a:moveTo>
                  <a:pt x="222932" y="32597"/>
                </a:moveTo>
                <a:cubicBezTo>
                  <a:pt x="227517" y="32597"/>
                  <a:pt x="231234" y="36266"/>
                  <a:pt x="231234" y="40793"/>
                </a:cubicBezTo>
                <a:cubicBezTo>
                  <a:pt x="231234" y="45319"/>
                  <a:pt x="227517" y="48988"/>
                  <a:pt x="222932" y="48988"/>
                </a:cubicBezTo>
                <a:cubicBezTo>
                  <a:pt x="218347" y="48988"/>
                  <a:pt x="214630" y="45319"/>
                  <a:pt x="214630" y="40793"/>
                </a:cubicBezTo>
                <a:cubicBezTo>
                  <a:pt x="214630" y="36266"/>
                  <a:pt x="218347" y="32597"/>
                  <a:pt x="222932" y="32597"/>
                </a:cubicBezTo>
                <a:close/>
                <a:moveTo>
                  <a:pt x="16510" y="16298"/>
                </a:moveTo>
                <a:lnTo>
                  <a:pt x="16510" y="65193"/>
                </a:lnTo>
                <a:lnTo>
                  <a:pt x="313690" y="65193"/>
                </a:lnTo>
                <a:lnTo>
                  <a:pt x="313690" y="16298"/>
                </a:lnTo>
                <a:close/>
                <a:moveTo>
                  <a:pt x="16510" y="0"/>
                </a:moveTo>
                <a:lnTo>
                  <a:pt x="313690" y="0"/>
                </a:lnTo>
                <a:cubicBezTo>
                  <a:pt x="322808" y="0"/>
                  <a:pt x="330200" y="7297"/>
                  <a:pt x="330200" y="16298"/>
                </a:cubicBezTo>
                <a:lnTo>
                  <a:pt x="330200" y="130388"/>
                </a:lnTo>
                <a:lnTo>
                  <a:pt x="313690" y="130388"/>
                </a:lnTo>
                <a:lnTo>
                  <a:pt x="313690" y="81492"/>
                </a:lnTo>
                <a:lnTo>
                  <a:pt x="16510" y="81492"/>
                </a:lnTo>
                <a:lnTo>
                  <a:pt x="16510" y="260774"/>
                </a:lnTo>
                <a:lnTo>
                  <a:pt x="181610" y="260774"/>
                </a:lnTo>
                <a:lnTo>
                  <a:pt x="181610" y="277073"/>
                </a:lnTo>
                <a:lnTo>
                  <a:pt x="16510" y="277073"/>
                </a:lnTo>
                <a:cubicBezTo>
                  <a:pt x="7392" y="277073"/>
                  <a:pt x="0" y="269776"/>
                  <a:pt x="0" y="260774"/>
                </a:cubicBezTo>
                <a:lnTo>
                  <a:pt x="0" y="16298"/>
                </a:lnTo>
                <a:cubicBezTo>
                  <a:pt x="0" y="7297"/>
                  <a:pt x="7392" y="0"/>
                  <a:pt x="1651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List">
            <a:extLst>
              <a:ext uri="{FF2B5EF4-FFF2-40B4-BE49-F238E27FC236}">
                <a16:creationId xmlns:a16="http://schemas.microsoft.com/office/drawing/2014/main" id="{A7BA529B-95C2-E191-035C-A1BE731E6408}"/>
              </a:ext>
            </a:extLst>
          </p:cNvPr>
          <p:cNvSpPr>
            <a:spLocks noChangeAspect="1"/>
          </p:cNvSpPr>
          <p:nvPr/>
        </p:nvSpPr>
        <p:spPr>
          <a:xfrm>
            <a:off x="3284042" y="3090087"/>
            <a:ext cx="234375" cy="290178"/>
          </a:xfrm>
          <a:custGeom>
            <a:avLst/>
            <a:gdLst>
              <a:gd name="connsiteX0" fmla="*/ 50006 w 266700"/>
              <a:gd name="connsiteY0" fmla="*/ 165100 h 330200"/>
              <a:gd name="connsiteX1" fmla="*/ 216694 w 266700"/>
              <a:gd name="connsiteY1" fmla="*/ 165100 h 330200"/>
              <a:gd name="connsiteX2" fmla="*/ 216694 w 266700"/>
              <a:gd name="connsiteY2" fmla="*/ 181610 h 330200"/>
              <a:gd name="connsiteX3" fmla="*/ 50006 w 266700"/>
              <a:gd name="connsiteY3" fmla="*/ 181610 h 330200"/>
              <a:gd name="connsiteX4" fmla="*/ 50006 w 266700"/>
              <a:gd name="connsiteY4" fmla="*/ 115570 h 330200"/>
              <a:gd name="connsiteX5" fmla="*/ 216694 w 266700"/>
              <a:gd name="connsiteY5" fmla="*/ 115570 h 330200"/>
              <a:gd name="connsiteX6" fmla="*/ 216694 w 266700"/>
              <a:gd name="connsiteY6" fmla="*/ 132080 h 330200"/>
              <a:gd name="connsiteX7" fmla="*/ 50006 w 266700"/>
              <a:gd name="connsiteY7" fmla="*/ 132080 h 330200"/>
              <a:gd name="connsiteX8" fmla="*/ 16669 w 266700"/>
              <a:gd name="connsiteY8" fmla="*/ 66040 h 330200"/>
              <a:gd name="connsiteX9" fmla="*/ 16669 w 266700"/>
              <a:gd name="connsiteY9" fmla="*/ 313690 h 330200"/>
              <a:gd name="connsiteX10" fmla="*/ 250031 w 266700"/>
              <a:gd name="connsiteY10" fmla="*/ 313690 h 330200"/>
              <a:gd name="connsiteX11" fmla="*/ 250031 w 266700"/>
              <a:gd name="connsiteY11" fmla="*/ 66040 h 330200"/>
              <a:gd name="connsiteX12" fmla="*/ 216694 w 266700"/>
              <a:gd name="connsiteY12" fmla="*/ 66040 h 330200"/>
              <a:gd name="connsiteX13" fmla="*/ 200025 w 266700"/>
              <a:gd name="connsiteY13" fmla="*/ 82550 h 330200"/>
              <a:gd name="connsiteX14" fmla="*/ 66675 w 266700"/>
              <a:gd name="connsiteY14" fmla="*/ 82550 h 330200"/>
              <a:gd name="connsiteX15" fmla="*/ 50006 w 266700"/>
              <a:gd name="connsiteY15" fmla="*/ 66040 h 330200"/>
              <a:gd name="connsiteX16" fmla="*/ 100013 w 266700"/>
              <a:gd name="connsiteY16" fmla="*/ 16510 h 330200"/>
              <a:gd name="connsiteX17" fmla="*/ 100013 w 266700"/>
              <a:gd name="connsiteY17" fmla="*/ 49530 h 330200"/>
              <a:gd name="connsiteX18" fmla="*/ 66675 w 266700"/>
              <a:gd name="connsiteY18" fmla="*/ 49530 h 330200"/>
              <a:gd name="connsiteX19" fmla="*/ 66675 w 266700"/>
              <a:gd name="connsiteY19" fmla="*/ 66040 h 330200"/>
              <a:gd name="connsiteX20" fmla="*/ 200025 w 266700"/>
              <a:gd name="connsiteY20" fmla="*/ 66040 h 330200"/>
              <a:gd name="connsiteX21" fmla="*/ 200025 w 266700"/>
              <a:gd name="connsiteY21" fmla="*/ 49530 h 330200"/>
              <a:gd name="connsiteX22" fmla="*/ 166688 w 266700"/>
              <a:gd name="connsiteY22" fmla="*/ 49530 h 330200"/>
              <a:gd name="connsiteX23" fmla="*/ 166688 w 266700"/>
              <a:gd name="connsiteY23" fmla="*/ 16510 h 330200"/>
              <a:gd name="connsiteX24" fmla="*/ 100013 w 266700"/>
              <a:gd name="connsiteY24" fmla="*/ 0 h 330200"/>
              <a:gd name="connsiteX25" fmla="*/ 166688 w 266700"/>
              <a:gd name="connsiteY25" fmla="*/ 0 h 330200"/>
              <a:gd name="connsiteX26" fmla="*/ 183356 w 266700"/>
              <a:gd name="connsiteY26" fmla="*/ 16510 h 330200"/>
              <a:gd name="connsiteX27" fmla="*/ 183356 w 266700"/>
              <a:gd name="connsiteY27" fmla="*/ 33020 h 330200"/>
              <a:gd name="connsiteX28" fmla="*/ 200025 w 266700"/>
              <a:gd name="connsiteY28" fmla="*/ 33020 h 330200"/>
              <a:gd name="connsiteX29" fmla="*/ 216694 w 266700"/>
              <a:gd name="connsiteY29" fmla="*/ 49530 h 330200"/>
              <a:gd name="connsiteX30" fmla="*/ 250031 w 266700"/>
              <a:gd name="connsiteY30" fmla="*/ 49530 h 330200"/>
              <a:gd name="connsiteX31" fmla="*/ 266700 w 266700"/>
              <a:gd name="connsiteY31" fmla="*/ 66040 h 330200"/>
              <a:gd name="connsiteX32" fmla="*/ 266700 w 266700"/>
              <a:gd name="connsiteY32" fmla="*/ 313690 h 330200"/>
              <a:gd name="connsiteX33" fmla="*/ 250031 w 266700"/>
              <a:gd name="connsiteY33" fmla="*/ 330200 h 330200"/>
              <a:gd name="connsiteX34" fmla="*/ 16669 w 266700"/>
              <a:gd name="connsiteY34" fmla="*/ 330200 h 330200"/>
              <a:gd name="connsiteX35" fmla="*/ 0 w 266700"/>
              <a:gd name="connsiteY35" fmla="*/ 313690 h 330200"/>
              <a:gd name="connsiteX36" fmla="*/ 0 w 266700"/>
              <a:gd name="connsiteY36" fmla="*/ 66040 h 330200"/>
              <a:gd name="connsiteX37" fmla="*/ 16669 w 266700"/>
              <a:gd name="connsiteY37" fmla="*/ 49530 h 330200"/>
              <a:gd name="connsiteX38" fmla="*/ 50006 w 266700"/>
              <a:gd name="connsiteY38" fmla="*/ 49530 h 330200"/>
              <a:gd name="connsiteX39" fmla="*/ 66675 w 266700"/>
              <a:gd name="connsiteY39" fmla="*/ 33020 h 330200"/>
              <a:gd name="connsiteX40" fmla="*/ 83344 w 266700"/>
              <a:gd name="connsiteY40" fmla="*/ 33020 h 330200"/>
              <a:gd name="connsiteX41" fmla="*/ 83344 w 266700"/>
              <a:gd name="connsiteY41" fmla="*/ 16510 h 330200"/>
              <a:gd name="connsiteX42" fmla="*/ 100013 w 266700"/>
              <a:gd name="connsiteY4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66700" h="330200">
                <a:moveTo>
                  <a:pt x="50006" y="165100"/>
                </a:moveTo>
                <a:lnTo>
                  <a:pt x="216694" y="165100"/>
                </a:lnTo>
                <a:lnTo>
                  <a:pt x="216694" y="181610"/>
                </a:lnTo>
                <a:lnTo>
                  <a:pt x="50006" y="181610"/>
                </a:lnTo>
                <a:close/>
                <a:moveTo>
                  <a:pt x="50006" y="115570"/>
                </a:moveTo>
                <a:lnTo>
                  <a:pt x="216694" y="115570"/>
                </a:lnTo>
                <a:lnTo>
                  <a:pt x="216694" y="132080"/>
                </a:lnTo>
                <a:lnTo>
                  <a:pt x="50006" y="132080"/>
                </a:lnTo>
                <a:close/>
                <a:moveTo>
                  <a:pt x="16669" y="66040"/>
                </a:moveTo>
                <a:lnTo>
                  <a:pt x="16669" y="313690"/>
                </a:lnTo>
                <a:lnTo>
                  <a:pt x="250031" y="313690"/>
                </a:lnTo>
                <a:lnTo>
                  <a:pt x="250031" y="66040"/>
                </a:lnTo>
                <a:lnTo>
                  <a:pt x="216694" y="66040"/>
                </a:lnTo>
                <a:cubicBezTo>
                  <a:pt x="216694" y="75158"/>
                  <a:pt x="209231" y="82550"/>
                  <a:pt x="200025" y="82550"/>
                </a:cubicBezTo>
                <a:lnTo>
                  <a:pt x="66675" y="82550"/>
                </a:lnTo>
                <a:cubicBezTo>
                  <a:pt x="57469" y="82550"/>
                  <a:pt x="50006" y="75158"/>
                  <a:pt x="50006" y="66040"/>
                </a:cubicBezTo>
                <a:close/>
                <a:moveTo>
                  <a:pt x="100013" y="16510"/>
                </a:moveTo>
                <a:lnTo>
                  <a:pt x="100013" y="49530"/>
                </a:lnTo>
                <a:lnTo>
                  <a:pt x="66675" y="49530"/>
                </a:lnTo>
                <a:lnTo>
                  <a:pt x="66675" y="66040"/>
                </a:lnTo>
                <a:lnTo>
                  <a:pt x="200025" y="66040"/>
                </a:lnTo>
                <a:lnTo>
                  <a:pt x="200025" y="49530"/>
                </a:lnTo>
                <a:lnTo>
                  <a:pt x="166688" y="49530"/>
                </a:lnTo>
                <a:lnTo>
                  <a:pt x="166688" y="16510"/>
                </a:lnTo>
                <a:close/>
                <a:moveTo>
                  <a:pt x="100013" y="0"/>
                </a:moveTo>
                <a:lnTo>
                  <a:pt x="166688" y="0"/>
                </a:lnTo>
                <a:cubicBezTo>
                  <a:pt x="175893" y="0"/>
                  <a:pt x="183356" y="7392"/>
                  <a:pt x="183356" y="16510"/>
                </a:cubicBezTo>
                <a:lnTo>
                  <a:pt x="183356" y="33020"/>
                </a:lnTo>
                <a:lnTo>
                  <a:pt x="200025" y="33020"/>
                </a:lnTo>
                <a:cubicBezTo>
                  <a:pt x="209231" y="33020"/>
                  <a:pt x="216694" y="40412"/>
                  <a:pt x="216694" y="49530"/>
                </a:cubicBezTo>
                <a:lnTo>
                  <a:pt x="250031" y="49530"/>
                </a:lnTo>
                <a:cubicBezTo>
                  <a:pt x="259237" y="49530"/>
                  <a:pt x="266700" y="56922"/>
                  <a:pt x="266700" y="66040"/>
                </a:cubicBezTo>
                <a:lnTo>
                  <a:pt x="266700" y="313690"/>
                </a:lnTo>
                <a:cubicBezTo>
                  <a:pt x="266700" y="322808"/>
                  <a:pt x="259237" y="330200"/>
                  <a:pt x="250031" y="330200"/>
                </a:cubicBezTo>
                <a:lnTo>
                  <a:pt x="16669" y="330200"/>
                </a:lnTo>
                <a:cubicBezTo>
                  <a:pt x="7463" y="330200"/>
                  <a:pt x="0" y="322808"/>
                  <a:pt x="0" y="313690"/>
                </a:cubicBezTo>
                <a:lnTo>
                  <a:pt x="0" y="66040"/>
                </a:lnTo>
                <a:cubicBezTo>
                  <a:pt x="0" y="56922"/>
                  <a:pt x="7463" y="49530"/>
                  <a:pt x="16669" y="49530"/>
                </a:cubicBezTo>
                <a:lnTo>
                  <a:pt x="50006" y="49530"/>
                </a:lnTo>
                <a:cubicBezTo>
                  <a:pt x="50006" y="40412"/>
                  <a:pt x="57469" y="33020"/>
                  <a:pt x="66675" y="33020"/>
                </a:cubicBezTo>
                <a:lnTo>
                  <a:pt x="83344" y="33020"/>
                </a:lnTo>
                <a:lnTo>
                  <a:pt x="83344" y="16510"/>
                </a:lnTo>
                <a:cubicBezTo>
                  <a:pt x="83344" y="7392"/>
                  <a:pt x="90807" y="0"/>
                  <a:pt x="100013" y="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Marker">
            <a:extLst>
              <a:ext uri="{FF2B5EF4-FFF2-40B4-BE49-F238E27FC236}">
                <a16:creationId xmlns:a16="http://schemas.microsoft.com/office/drawing/2014/main" id="{1399475A-3FCB-E4C9-E0D6-CA452BAC6650}"/>
              </a:ext>
            </a:extLst>
          </p:cNvPr>
          <p:cNvSpPr>
            <a:spLocks noChangeAspect="1"/>
          </p:cNvSpPr>
          <p:nvPr/>
        </p:nvSpPr>
        <p:spPr>
          <a:xfrm>
            <a:off x="3932433" y="3089885"/>
            <a:ext cx="290230" cy="290583"/>
          </a:xfrm>
          <a:custGeom>
            <a:avLst/>
            <a:gdLst>
              <a:gd name="connsiteX0" fmla="*/ 37737 w 330259"/>
              <a:gd name="connsiteY0" fmla="*/ 281224 h 330660"/>
              <a:gd name="connsiteX1" fmla="*/ 16510 w 330259"/>
              <a:gd name="connsiteY1" fmla="*/ 301885 h 330660"/>
              <a:gd name="connsiteX2" fmla="*/ 28303 w 330259"/>
              <a:gd name="connsiteY2" fmla="*/ 313678 h 330660"/>
              <a:gd name="connsiteX3" fmla="*/ 49342 w 330259"/>
              <a:gd name="connsiteY3" fmla="*/ 292922 h 330660"/>
              <a:gd name="connsiteX4" fmla="*/ 43115 w 330259"/>
              <a:gd name="connsiteY4" fmla="*/ 220089 h 330660"/>
              <a:gd name="connsiteX5" fmla="*/ 43115 w 330259"/>
              <a:gd name="connsiteY5" fmla="*/ 264148 h 330660"/>
              <a:gd name="connsiteX6" fmla="*/ 66512 w 330259"/>
              <a:gd name="connsiteY6" fmla="*/ 287073 h 330660"/>
              <a:gd name="connsiteX7" fmla="*/ 110098 w 330259"/>
              <a:gd name="connsiteY7" fmla="*/ 287073 h 330660"/>
              <a:gd name="connsiteX8" fmla="*/ 241142 w 330259"/>
              <a:gd name="connsiteY8" fmla="*/ 77349 h 330660"/>
              <a:gd name="connsiteX9" fmla="*/ 159534 w 330259"/>
              <a:gd name="connsiteY9" fmla="*/ 159051 h 330660"/>
              <a:gd name="connsiteX10" fmla="*/ 171233 w 330259"/>
              <a:gd name="connsiteY10" fmla="*/ 170655 h 330660"/>
              <a:gd name="connsiteX11" fmla="*/ 252840 w 330259"/>
              <a:gd name="connsiteY11" fmla="*/ 89047 h 330660"/>
              <a:gd name="connsiteX12" fmla="*/ 241189 w 330259"/>
              <a:gd name="connsiteY12" fmla="*/ 61216 h 330660"/>
              <a:gd name="connsiteX13" fmla="*/ 252840 w 330259"/>
              <a:gd name="connsiteY13" fmla="*/ 66028 h 330660"/>
              <a:gd name="connsiteX14" fmla="*/ 264161 w 330259"/>
              <a:gd name="connsiteY14" fmla="*/ 77349 h 330660"/>
              <a:gd name="connsiteX15" fmla="*/ 264161 w 330259"/>
              <a:gd name="connsiteY15" fmla="*/ 100747 h 330660"/>
              <a:gd name="connsiteX16" fmla="*/ 182837 w 330259"/>
              <a:gd name="connsiteY16" fmla="*/ 182637 h 330660"/>
              <a:gd name="connsiteX17" fmla="*/ 159534 w 330259"/>
              <a:gd name="connsiteY17" fmla="*/ 182637 h 330660"/>
              <a:gd name="connsiteX18" fmla="*/ 147836 w 330259"/>
              <a:gd name="connsiteY18" fmla="*/ 170938 h 330660"/>
              <a:gd name="connsiteX19" fmla="*/ 147836 w 330259"/>
              <a:gd name="connsiteY19" fmla="*/ 147635 h 330660"/>
              <a:gd name="connsiteX20" fmla="*/ 229538 w 330259"/>
              <a:gd name="connsiteY20" fmla="*/ 66028 h 330660"/>
              <a:gd name="connsiteX21" fmla="*/ 241189 w 330259"/>
              <a:gd name="connsiteY21" fmla="*/ 61216 h 330660"/>
              <a:gd name="connsiteX22" fmla="*/ 257409 w 330259"/>
              <a:gd name="connsiteY22" fmla="*/ 16250 h 330660"/>
              <a:gd name="connsiteX23" fmla="*/ 234065 w 330259"/>
              <a:gd name="connsiteY23" fmla="*/ 26120 h 330660"/>
              <a:gd name="connsiteX24" fmla="*/ 53304 w 330259"/>
              <a:gd name="connsiteY24" fmla="*/ 206881 h 330660"/>
              <a:gd name="connsiteX25" fmla="*/ 123306 w 330259"/>
              <a:gd name="connsiteY25" fmla="*/ 276884 h 330660"/>
              <a:gd name="connsiteX26" fmla="*/ 304067 w 330259"/>
              <a:gd name="connsiteY26" fmla="*/ 96123 h 330660"/>
              <a:gd name="connsiteX27" fmla="*/ 304207 w 330259"/>
              <a:gd name="connsiteY27" fmla="*/ 95986 h 330660"/>
              <a:gd name="connsiteX28" fmla="*/ 304539 w 330259"/>
              <a:gd name="connsiteY28" fmla="*/ 49423 h 330660"/>
              <a:gd name="connsiteX29" fmla="*/ 281236 w 330259"/>
              <a:gd name="connsiteY29" fmla="*/ 26120 h 330660"/>
              <a:gd name="connsiteX30" fmla="*/ 280894 w 330259"/>
              <a:gd name="connsiteY30" fmla="*/ 25779 h 330660"/>
              <a:gd name="connsiteX31" fmla="*/ 257409 w 330259"/>
              <a:gd name="connsiteY31" fmla="*/ 16250 h 330660"/>
              <a:gd name="connsiteX32" fmla="*/ 257601 w 330259"/>
              <a:gd name="connsiteY32" fmla="*/ 0 h 330660"/>
              <a:gd name="connsiteX33" fmla="*/ 292463 w 330259"/>
              <a:gd name="connsiteY33" fmla="*/ 14516 h 330660"/>
              <a:gd name="connsiteX34" fmla="*/ 315766 w 330259"/>
              <a:gd name="connsiteY34" fmla="*/ 37725 h 330660"/>
              <a:gd name="connsiteX35" fmla="*/ 315766 w 330259"/>
              <a:gd name="connsiteY35" fmla="*/ 107821 h 330660"/>
              <a:gd name="connsiteX36" fmla="*/ 124910 w 330259"/>
              <a:gd name="connsiteY36" fmla="*/ 299149 h 330660"/>
              <a:gd name="connsiteX37" fmla="*/ 113212 w 330259"/>
              <a:gd name="connsiteY37" fmla="*/ 304055 h 330660"/>
              <a:gd name="connsiteX38" fmla="*/ 66512 w 330259"/>
              <a:gd name="connsiteY38" fmla="*/ 304055 h 330660"/>
              <a:gd name="connsiteX39" fmla="*/ 62455 w 330259"/>
              <a:gd name="connsiteY39" fmla="*/ 303205 h 330660"/>
              <a:gd name="connsiteX40" fmla="*/ 39813 w 330259"/>
              <a:gd name="connsiteY40" fmla="*/ 325848 h 330660"/>
              <a:gd name="connsiteX41" fmla="*/ 16510 w 330259"/>
              <a:gd name="connsiteY41" fmla="*/ 325848 h 330660"/>
              <a:gd name="connsiteX42" fmla="*/ 4812 w 330259"/>
              <a:gd name="connsiteY42" fmla="*/ 314149 h 330660"/>
              <a:gd name="connsiteX43" fmla="*/ 4812 w 330259"/>
              <a:gd name="connsiteY43" fmla="*/ 290847 h 330660"/>
              <a:gd name="connsiteX44" fmla="*/ 27454 w 330259"/>
              <a:gd name="connsiteY44" fmla="*/ 268204 h 330660"/>
              <a:gd name="connsiteX45" fmla="*/ 26699 w 330259"/>
              <a:gd name="connsiteY45" fmla="*/ 264148 h 330660"/>
              <a:gd name="connsiteX46" fmla="*/ 26699 w 330259"/>
              <a:gd name="connsiteY46" fmla="*/ 216976 h 330660"/>
              <a:gd name="connsiteX47" fmla="*/ 31511 w 330259"/>
              <a:gd name="connsiteY47" fmla="*/ 205372 h 330660"/>
              <a:gd name="connsiteX48" fmla="*/ 222555 w 330259"/>
              <a:gd name="connsiteY48" fmla="*/ 14516 h 330660"/>
              <a:gd name="connsiteX49" fmla="*/ 222684 w 330259"/>
              <a:gd name="connsiteY49" fmla="*/ 14387 h 330660"/>
              <a:gd name="connsiteX50" fmla="*/ 257601 w 330259"/>
              <a:gd name="connsiteY50" fmla="*/ 0 h 330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30259" h="330660">
                <a:moveTo>
                  <a:pt x="37737" y="281224"/>
                </a:moveTo>
                <a:lnTo>
                  <a:pt x="16510" y="301885"/>
                </a:lnTo>
                <a:lnTo>
                  <a:pt x="28303" y="313678"/>
                </a:lnTo>
                <a:lnTo>
                  <a:pt x="49342" y="292922"/>
                </a:lnTo>
                <a:close/>
                <a:moveTo>
                  <a:pt x="43115" y="220089"/>
                </a:moveTo>
                <a:lnTo>
                  <a:pt x="43115" y="264148"/>
                </a:lnTo>
                <a:lnTo>
                  <a:pt x="66512" y="287073"/>
                </a:lnTo>
                <a:lnTo>
                  <a:pt x="110098" y="287073"/>
                </a:lnTo>
                <a:close/>
                <a:moveTo>
                  <a:pt x="241142" y="77349"/>
                </a:moveTo>
                <a:lnTo>
                  <a:pt x="159534" y="159051"/>
                </a:lnTo>
                <a:lnTo>
                  <a:pt x="171233" y="170655"/>
                </a:lnTo>
                <a:lnTo>
                  <a:pt x="252840" y="89047"/>
                </a:lnTo>
                <a:close/>
                <a:moveTo>
                  <a:pt x="241189" y="61216"/>
                </a:moveTo>
                <a:cubicBezTo>
                  <a:pt x="245404" y="61216"/>
                  <a:pt x="249619" y="62820"/>
                  <a:pt x="252840" y="66028"/>
                </a:cubicBezTo>
                <a:lnTo>
                  <a:pt x="264161" y="77349"/>
                </a:lnTo>
                <a:cubicBezTo>
                  <a:pt x="270589" y="83823"/>
                  <a:pt x="270589" y="94272"/>
                  <a:pt x="264161" y="100747"/>
                </a:cubicBezTo>
                <a:lnTo>
                  <a:pt x="182837" y="182637"/>
                </a:lnTo>
                <a:cubicBezTo>
                  <a:pt x="176395" y="189053"/>
                  <a:pt x="165976" y="189053"/>
                  <a:pt x="159534" y="182637"/>
                </a:cubicBezTo>
                <a:lnTo>
                  <a:pt x="147836" y="170938"/>
                </a:lnTo>
                <a:cubicBezTo>
                  <a:pt x="141419" y="164496"/>
                  <a:pt x="141419" y="154078"/>
                  <a:pt x="147836" y="147635"/>
                </a:cubicBezTo>
                <a:lnTo>
                  <a:pt x="229538" y="66028"/>
                </a:lnTo>
                <a:cubicBezTo>
                  <a:pt x="232759" y="62820"/>
                  <a:pt x="236974" y="61216"/>
                  <a:pt x="241189" y="61216"/>
                </a:cubicBezTo>
                <a:close/>
                <a:moveTo>
                  <a:pt x="257409" y="16250"/>
                </a:moveTo>
                <a:cubicBezTo>
                  <a:pt x="248934" y="16312"/>
                  <a:pt x="240484" y="19607"/>
                  <a:pt x="234065" y="26120"/>
                </a:cubicBezTo>
                <a:lnTo>
                  <a:pt x="53304" y="206881"/>
                </a:lnTo>
                <a:lnTo>
                  <a:pt x="123306" y="276884"/>
                </a:lnTo>
                <a:lnTo>
                  <a:pt x="304067" y="96123"/>
                </a:lnTo>
                <a:cubicBezTo>
                  <a:pt x="304114" y="96077"/>
                  <a:pt x="304161" y="96032"/>
                  <a:pt x="304207" y="95986"/>
                </a:cubicBezTo>
                <a:cubicBezTo>
                  <a:pt x="317157" y="83220"/>
                  <a:pt x="317305" y="62373"/>
                  <a:pt x="304539" y="49423"/>
                </a:cubicBezTo>
                <a:lnTo>
                  <a:pt x="281236" y="26120"/>
                </a:lnTo>
                <a:cubicBezTo>
                  <a:pt x="281123" y="26006"/>
                  <a:pt x="281009" y="25892"/>
                  <a:pt x="280894" y="25779"/>
                </a:cubicBezTo>
                <a:cubicBezTo>
                  <a:pt x="274381" y="19360"/>
                  <a:pt x="265883" y="16189"/>
                  <a:pt x="257409" y="16250"/>
                </a:cubicBezTo>
                <a:close/>
                <a:moveTo>
                  <a:pt x="257601" y="0"/>
                </a:moveTo>
                <a:cubicBezTo>
                  <a:pt x="270228" y="23"/>
                  <a:pt x="282847" y="4864"/>
                  <a:pt x="292463" y="14516"/>
                </a:cubicBezTo>
                <a:lnTo>
                  <a:pt x="315766" y="37725"/>
                </a:lnTo>
                <a:cubicBezTo>
                  <a:pt x="335090" y="57095"/>
                  <a:pt x="335090" y="88451"/>
                  <a:pt x="315766" y="107821"/>
                </a:cubicBezTo>
                <a:lnTo>
                  <a:pt x="124910" y="299149"/>
                </a:lnTo>
                <a:cubicBezTo>
                  <a:pt x="121808" y="302259"/>
                  <a:pt x="117605" y="304022"/>
                  <a:pt x="113212" y="304055"/>
                </a:cubicBezTo>
                <a:lnTo>
                  <a:pt x="66512" y="304055"/>
                </a:lnTo>
                <a:cubicBezTo>
                  <a:pt x="65127" y="303963"/>
                  <a:pt x="63761" y="303677"/>
                  <a:pt x="62455" y="303205"/>
                </a:cubicBezTo>
                <a:lnTo>
                  <a:pt x="39813" y="325848"/>
                </a:lnTo>
                <a:cubicBezTo>
                  <a:pt x="33371" y="332265"/>
                  <a:pt x="22952" y="332265"/>
                  <a:pt x="16510" y="325848"/>
                </a:cubicBezTo>
                <a:lnTo>
                  <a:pt x="4812" y="314149"/>
                </a:lnTo>
                <a:cubicBezTo>
                  <a:pt x="-1605" y="307707"/>
                  <a:pt x="-1605" y="297289"/>
                  <a:pt x="4812" y="290847"/>
                </a:cubicBezTo>
                <a:lnTo>
                  <a:pt x="27454" y="268204"/>
                </a:lnTo>
                <a:cubicBezTo>
                  <a:pt x="27013" y="266894"/>
                  <a:pt x="26759" y="265529"/>
                  <a:pt x="26699" y="264148"/>
                </a:cubicBezTo>
                <a:lnTo>
                  <a:pt x="26699" y="216976"/>
                </a:lnTo>
                <a:cubicBezTo>
                  <a:pt x="26722" y="212627"/>
                  <a:pt x="28449" y="208461"/>
                  <a:pt x="31511" y="205372"/>
                </a:cubicBezTo>
                <a:lnTo>
                  <a:pt x="222555" y="14516"/>
                </a:lnTo>
                <a:cubicBezTo>
                  <a:pt x="222598" y="14473"/>
                  <a:pt x="222641" y="14430"/>
                  <a:pt x="222684" y="14387"/>
                </a:cubicBezTo>
                <a:cubicBezTo>
                  <a:pt x="232337" y="4770"/>
                  <a:pt x="244973" y="-23"/>
                  <a:pt x="257601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Mail">
            <a:extLst>
              <a:ext uri="{FF2B5EF4-FFF2-40B4-BE49-F238E27FC236}">
                <a16:creationId xmlns:a16="http://schemas.microsoft.com/office/drawing/2014/main" id="{BC6EF507-CF5B-DD89-593C-C33CD97275D0}"/>
              </a:ext>
            </a:extLst>
          </p:cNvPr>
          <p:cNvSpPr>
            <a:spLocks noChangeAspect="1"/>
          </p:cNvSpPr>
          <p:nvPr/>
        </p:nvSpPr>
        <p:spPr>
          <a:xfrm>
            <a:off x="4636679" y="3117989"/>
            <a:ext cx="290178" cy="234375"/>
          </a:xfrm>
          <a:custGeom>
            <a:avLst/>
            <a:gdLst>
              <a:gd name="connsiteX0" fmla="*/ 297180 w 330200"/>
              <a:gd name="connsiteY0" fmla="*/ 0 h 266700"/>
              <a:gd name="connsiteX1" fmla="*/ 33020 w 330200"/>
              <a:gd name="connsiteY1" fmla="*/ 0 h 266700"/>
              <a:gd name="connsiteX2" fmla="*/ 0 w 330200"/>
              <a:gd name="connsiteY2" fmla="*/ 33338 h 266700"/>
              <a:gd name="connsiteX3" fmla="*/ 0 w 330200"/>
              <a:gd name="connsiteY3" fmla="*/ 233363 h 266700"/>
              <a:gd name="connsiteX4" fmla="*/ 33020 w 330200"/>
              <a:gd name="connsiteY4" fmla="*/ 266700 h 266700"/>
              <a:gd name="connsiteX5" fmla="*/ 297180 w 330200"/>
              <a:gd name="connsiteY5" fmla="*/ 266700 h 266700"/>
              <a:gd name="connsiteX6" fmla="*/ 330200 w 330200"/>
              <a:gd name="connsiteY6" fmla="*/ 233363 h 266700"/>
              <a:gd name="connsiteX7" fmla="*/ 330200 w 330200"/>
              <a:gd name="connsiteY7" fmla="*/ 33338 h 266700"/>
              <a:gd name="connsiteX8" fmla="*/ 297180 w 330200"/>
              <a:gd name="connsiteY8" fmla="*/ 0 h 266700"/>
              <a:gd name="connsiteX9" fmla="*/ 33020 w 330200"/>
              <a:gd name="connsiteY9" fmla="*/ 16669 h 266700"/>
              <a:gd name="connsiteX10" fmla="*/ 297180 w 330200"/>
              <a:gd name="connsiteY10" fmla="*/ 16669 h 266700"/>
              <a:gd name="connsiteX11" fmla="*/ 313690 w 330200"/>
              <a:gd name="connsiteY11" fmla="*/ 33338 h 266700"/>
              <a:gd name="connsiteX12" fmla="*/ 313690 w 330200"/>
              <a:gd name="connsiteY12" fmla="*/ 42863 h 266700"/>
              <a:gd name="connsiteX13" fmla="*/ 165100 w 330200"/>
              <a:gd name="connsiteY13" fmla="*/ 147638 h 266700"/>
              <a:gd name="connsiteX14" fmla="*/ 16510 w 330200"/>
              <a:gd name="connsiteY14" fmla="*/ 43148 h 266700"/>
              <a:gd name="connsiteX15" fmla="*/ 16510 w 330200"/>
              <a:gd name="connsiteY15" fmla="*/ 33623 h 266700"/>
              <a:gd name="connsiteX16" fmla="*/ 32924 w 330200"/>
              <a:gd name="connsiteY16" fmla="*/ 16670 h 266700"/>
              <a:gd name="connsiteX17" fmla="*/ 33020 w 330200"/>
              <a:gd name="connsiteY17" fmla="*/ 16669 h 266700"/>
              <a:gd name="connsiteX18" fmla="*/ 16510 w 330200"/>
              <a:gd name="connsiteY18" fmla="*/ 63532 h 266700"/>
              <a:gd name="connsiteX19" fmla="*/ 115287 w 330200"/>
              <a:gd name="connsiteY19" fmla="*/ 133350 h 266700"/>
              <a:gd name="connsiteX20" fmla="*/ 16510 w 330200"/>
              <a:gd name="connsiteY20" fmla="*/ 203168 h 266700"/>
              <a:gd name="connsiteX21" fmla="*/ 297180 w 330200"/>
              <a:gd name="connsiteY21" fmla="*/ 250031 h 266700"/>
              <a:gd name="connsiteX22" fmla="*/ 33020 w 330200"/>
              <a:gd name="connsiteY22" fmla="*/ 250031 h 266700"/>
              <a:gd name="connsiteX23" fmla="*/ 16510 w 330200"/>
              <a:gd name="connsiteY23" fmla="*/ 233363 h 266700"/>
              <a:gd name="connsiteX24" fmla="*/ 16510 w 330200"/>
              <a:gd name="connsiteY24" fmla="*/ 223838 h 266700"/>
              <a:gd name="connsiteX25" fmla="*/ 129721 w 330200"/>
              <a:gd name="connsiteY25" fmla="*/ 143828 h 266700"/>
              <a:gd name="connsiteX26" fmla="*/ 160383 w 330200"/>
              <a:gd name="connsiteY26" fmla="*/ 165164 h 266700"/>
              <a:gd name="connsiteX27" fmla="*/ 169817 w 330200"/>
              <a:gd name="connsiteY27" fmla="*/ 165164 h 266700"/>
              <a:gd name="connsiteX28" fmla="*/ 200479 w 330200"/>
              <a:gd name="connsiteY28" fmla="*/ 143542 h 266700"/>
              <a:gd name="connsiteX29" fmla="*/ 313690 w 330200"/>
              <a:gd name="connsiteY29" fmla="*/ 223552 h 266700"/>
              <a:gd name="connsiteX30" fmla="*/ 313690 w 330200"/>
              <a:gd name="connsiteY30" fmla="*/ 233077 h 266700"/>
              <a:gd name="connsiteX31" fmla="*/ 297276 w 330200"/>
              <a:gd name="connsiteY31" fmla="*/ 250030 h 266700"/>
              <a:gd name="connsiteX32" fmla="*/ 297180 w 330200"/>
              <a:gd name="connsiteY32" fmla="*/ 250031 h 266700"/>
              <a:gd name="connsiteX33" fmla="*/ 313690 w 330200"/>
              <a:gd name="connsiteY33" fmla="*/ 203168 h 266700"/>
              <a:gd name="connsiteX34" fmla="*/ 214913 w 330200"/>
              <a:gd name="connsiteY34" fmla="*/ 133350 h 266700"/>
              <a:gd name="connsiteX35" fmla="*/ 313690 w 330200"/>
              <a:gd name="connsiteY35" fmla="*/ 63532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30200" h="266700">
                <a:moveTo>
                  <a:pt x="297180" y="0"/>
                </a:moveTo>
                <a:lnTo>
                  <a:pt x="33020" y="0"/>
                </a:lnTo>
                <a:cubicBezTo>
                  <a:pt x="14784" y="0"/>
                  <a:pt x="0" y="14926"/>
                  <a:pt x="0" y="33338"/>
                </a:cubicBezTo>
                <a:lnTo>
                  <a:pt x="0" y="233363"/>
                </a:lnTo>
                <a:cubicBezTo>
                  <a:pt x="0" y="251774"/>
                  <a:pt x="14784" y="266700"/>
                  <a:pt x="33020" y="266700"/>
                </a:cubicBezTo>
                <a:lnTo>
                  <a:pt x="297180" y="266700"/>
                </a:lnTo>
                <a:cubicBezTo>
                  <a:pt x="315416" y="266700"/>
                  <a:pt x="330200" y="251774"/>
                  <a:pt x="330200" y="233363"/>
                </a:cubicBezTo>
                <a:lnTo>
                  <a:pt x="330200" y="33338"/>
                </a:lnTo>
                <a:cubicBezTo>
                  <a:pt x="330200" y="14926"/>
                  <a:pt x="315416" y="0"/>
                  <a:pt x="297180" y="0"/>
                </a:cubicBezTo>
                <a:close/>
                <a:moveTo>
                  <a:pt x="33020" y="16669"/>
                </a:moveTo>
                <a:lnTo>
                  <a:pt x="297180" y="16669"/>
                </a:lnTo>
                <a:cubicBezTo>
                  <a:pt x="306277" y="16721"/>
                  <a:pt x="313638" y="24153"/>
                  <a:pt x="313690" y="33338"/>
                </a:cubicBezTo>
                <a:lnTo>
                  <a:pt x="313690" y="42863"/>
                </a:lnTo>
                <a:lnTo>
                  <a:pt x="165100" y="147638"/>
                </a:lnTo>
                <a:lnTo>
                  <a:pt x="16510" y="43148"/>
                </a:lnTo>
                <a:lnTo>
                  <a:pt x="16510" y="33623"/>
                </a:lnTo>
                <a:cubicBezTo>
                  <a:pt x="16406" y="24365"/>
                  <a:pt x="23755" y="16775"/>
                  <a:pt x="32924" y="16670"/>
                </a:cubicBezTo>
                <a:cubicBezTo>
                  <a:pt x="32956" y="16669"/>
                  <a:pt x="32988" y="16669"/>
                  <a:pt x="33020" y="16669"/>
                </a:cubicBezTo>
                <a:close/>
                <a:moveTo>
                  <a:pt x="16510" y="63532"/>
                </a:moveTo>
                <a:lnTo>
                  <a:pt x="115287" y="133350"/>
                </a:lnTo>
                <a:lnTo>
                  <a:pt x="16510" y="203168"/>
                </a:lnTo>
                <a:close/>
                <a:moveTo>
                  <a:pt x="297180" y="250031"/>
                </a:moveTo>
                <a:lnTo>
                  <a:pt x="33020" y="250031"/>
                </a:lnTo>
                <a:cubicBezTo>
                  <a:pt x="23923" y="249979"/>
                  <a:pt x="16562" y="242547"/>
                  <a:pt x="16510" y="233363"/>
                </a:cubicBezTo>
                <a:lnTo>
                  <a:pt x="16510" y="223838"/>
                </a:lnTo>
                <a:lnTo>
                  <a:pt x="129721" y="143828"/>
                </a:lnTo>
                <a:lnTo>
                  <a:pt x="160383" y="165164"/>
                </a:lnTo>
                <a:cubicBezTo>
                  <a:pt x="163213" y="167171"/>
                  <a:pt x="166987" y="167171"/>
                  <a:pt x="169817" y="165164"/>
                </a:cubicBezTo>
                <a:lnTo>
                  <a:pt x="200479" y="143542"/>
                </a:lnTo>
                <a:lnTo>
                  <a:pt x="313690" y="223552"/>
                </a:lnTo>
                <a:lnTo>
                  <a:pt x="313690" y="233077"/>
                </a:lnTo>
                <a:cubicBezTo>
                  <a:pt x="313794" y="242335"/>
                  <a:pt x="306445" y="249925"/>
                  <a:pt x="297276" y="250030"/>
                </a:cubicBezTo>
                <a:cubicBezTo>
                  <a:pt x="297244" y="250031"/>
                  <a:pt x="297212" y="250031"/>
                  <a:pt x="297180" y="250031"/>
                </a:cubicBezTo>
                <a:close/>
                <a:moveTo>
                  <a:pt x="313690" y="203168"/>
                </a:moveTo>
                <a:lnTo>
                  <a:pt x="214913" y="133350"/>
                </a:lnTo>
                <a:lnTo>
                  <a:pt x="313690" y="63532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older">
            <a:extLst>
              <a:ext uri="{FF2B5EF4-FFF2-40B4-BE49-F238E27FC236}">
                <a16:creationId xmlns:a16="http://schemas.microsoft.com/office/drawing/2014/main" id="{368C9DEB-20D3-64F5-5B45-1CA5C09A26B7}"/>
              </a:ext>
            </a:extLst>
          </p:cNvPr>
          <p:cNvSpPr>
            <a:spLocks noChangeAspect="1"/>
          </p:cNvSpPr>
          <p:nvPr/>
        </p:nvSpPr>
        <p:spPr>
          <a:xfrm>
            <a:off x="5340873" y="3129150"/>
            <a:ext cx="290178" cy="212053"/>
          </a:xfrm>
          <a:custGeom>
            <a:avLst/>
            <a:gdLst>
              <a:gd name="connsiteX0" fmla="*/ 297180 w 330200"/>
              <a:gd name="connsiteY0" fmla="*/ 32484 h 241300"/>
              <a:gd name="connsiteX1" fmla="*/ 155666 w 330200"/>
              <a:gd name="connsiteY1" fmla="*/ 32484 h 241300"/>
              <a:gd name="connsiteX2" fmla="*/ 127363 w 330200"/>
              <a:gd name="connsiteY2" fmla="*/ 4642 h 241300"/>
              <a:gd name="connsiteX3" fmla="*/ 115570 w 330200"/>
              <a:gd name="connsiteY3" fmla="*/ 1 h 241300"/>
              <a:gd name="connsiteX4" fmla="*/ 33020 w 330200"/>
              <a:gd name="connsiteY4" fmla="*/ 1 h 241300"/>
              <a:gd name="connsiteX5" fmla="*/ 0 w 330200"/>
              <a:gd name="connsiteY5" fmla="*/ 32484 h 241300"/>
              <a:gd name="connsiteX6" fmla="*/ 0 w 330200"/>
              <a:gd name="connsiteY6" fmla="*/ 211139 h 241300"/>
              <a:gd name="connsiteX7" fmla="*/ 33020 w 330200"/>
              <a:gd name="connsiteY7" fmla="*/ 243621 h 241300"/>
              <a:gd name="connsiteX8" fmla="*/ 297180 w 330200"/>
              <a:gd name="connsiteY8" fmla="*/ 243621 h 241300"/>
              <a:gd name="connsiteX9" fmla="*/ 330200 w 330200"/>
              <a:gd name="connsiteY9" fmla="*/ 211139 h 241300"/>
              <a:gd name="connsiteX10" fmla="*/ 330200 w 330200"/>
              <a:gd name="connsiteY10" fmla="*/ 64967 h 241300"/>
              <a:gd name="connsiteX11" fmla="*/ 297180 w 330200"/>
              <a:gd name="connsiteY11" fmla="*/ 32484 h 241300"/>
              <a:gd name="connsiteX12" fmla="*/ 313690 w 330200"/>
              <a:gd name="connsiteY12" fmla="*/ 211139 h 241300"/>
              <a:gd name="connsiteX13" fmla="*/ 297180 w 330200"/>
              <a:gd name="connsiteY13" fmla="*/ 227380 h 241300"/>
              <a:gd name="connsiteX14" fmla="*/ 33020 w 330200"/>
              <a:gd name="connsiteY14" fmla="*/ 227380 h 241300"/>
              <a:gd name="connsiteX15" fmla="*/ 16510 w 330200"/>
              <a:gd name="connsiteY15" fmla="*/ 211139 h 241300"/>
              <a:gd name="connsiteX16" fmla="*/ 16510 w 330200"/>
              <a:gd name="connsiteY16" fmla="*/ 32484 h 241300"/>
              <a:gd name="connsiteX17" fmla="*/ 33020 w 330200"/>
              <a:gd name="connsiteY17" fmla="*/ 16243 h 241300"/>
              <a:gd name="connsiteX18" fmla="*/ 115570 w 330200"/>
              <a:gd name="connsiteY18" fmla="*/ 16243 h 241300"/>
              <a:gd name="connsiteX19" fmla="*/ 148590 w 330200"/>
              <a:gd name="connsiteY19" fmla="*/ 48725 h 241300"/>
              <a:gd name="connsiteX20" fmla="*/ 297180 w 330200"/>
              <a:gd name="connsiteY20" fmla="*/ 48725 h 241300"/>
              <a:gd name="connsiteX21" fmla="*/ 313690 w 330200"/>
              <a:gd name="connsiteY21" fmla="*/ 64967 h 24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30200" h="241300">
                <a:moveTo>
                  <a:pt x="297180" y="32484"/>
                </a:moveTo>
                <a:lnTo>
                  <a:pt x="155666" y="32484"/>
                </a:lnTo>
                <a:lnTo>
                  <a:pt x="127363" y="4642"/>
                </a:lnTo>
                <a:cubicBezTo>
                  <a:pt x="124212" y="1618"/>
                  <a:pt x="119971" y="-51"/>
                  <a:pt x="115570" y="1"/>
                </a:cubicBezTo>
                <a:lnTo>
                  <a:pt x="33020" y="1"/>
                </a:lnTo>
                <a:cubicBezTo>
                  <a:pt x="14784" y="1"/>
                  <a:pt x="0" y="14544"/>
                  <a:pt x="0" y="32484"/>
                </a:cubicBezTo>
                <a:lnTo>
                  <a:pt x="0" y="211139"/>
                </a:lnTo>
                <a:cubicBezTo>
                  <a:pt x="0" y="229078"/>
                  <a:pt x="14784" y="243621"/>
                  <a:pt x="33020" y="243621"/>
                </a:cubicBezTo>
                <a:lnTo>
                  <a:pt x="297180" y="243621"/>
                </a:lnTo>
                <a:cubicBezTo>
                  <a:pt x="315416" y="243621"/>
                  <a:pt x="330200" y="229078"/>
                  <a:pt x="330200" y="211139"/>
                </a:cubicBezTo>
                <a:lnTo>
                  <a:pt x="330200" y="64967"/>
                </a:lnTo>
                <a:cubicBezTo>
                  <a:pt x="330200" y="47027"/>
                  <a:pt x="315416" y="32484"/>
                  <a:pt x="297180" y="32484"/>
                </a:cubicBezTo>
                <a:close/>
                <a:moveTo>
                  <a:pt x="313690" y="211139"/>
                </a:moveTo>
                <a:cubicBezTo>
                  <a:pt x="313690" y="220109"/>
                  <a:pt x="306298" y="227380"/>
                  <a:pt x="297180" y="227380"/>
                </a:cubicBezTo>
                <a:lnTo>
                  <a:pt x="33020" y="227380"/>
                </a:lnTo>
                <a:cubicBezTo>
                  <a:pt x="23902" y="227380"/>
                  <a:pt x="16510" y="220109"/>
                  <a:pt x="16510" y="211139"/>
                </a:cubicBezTo>
                <a:lnTo>
                  <a:pt x="16510" y="32484"/>
                </a:lnTo>
                <a:cubicBezTo>
                  <a:pt x="16510" y="23514"/>
                  <a:pt x="23902" y="16243"/>
                  <a:pt x="33020" y="16243"/>
                </a:cubicBezTo>
                <a:lnTo>
                  <a:pt x="115570" y="16243"/>
                </a:lnTo>
                <a:lnTo>
                  <a:pt x="148590" y="48725"/>
                </a:lnTo>
                <a:lnTo>
                  <a:pt x="297180" y="48725"/>
                </a:lnTo>
                <a:cubicBezTo>
                  <a:pt x="306298" y="48725"/>
                  <a:pt x="313690" y="55997"/>
                  <a:pt x="313690" y="64967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" name="Lamp">
            <a:extLst>
              <a:ext uri="{FF2B5EF4-FFF2-40B4-BE49-F238E27FC236}">
                <a16:creationId xmlns:a16="http://schemas.microsoft.com/office/drawing/2014/main" id="{AE045D2D-6277-5845-2DDF-FC060BFA6415}"/>
              </a:ext>
            </a:extLst>
          </p:cNvPr>
          <p:cNvSpPr>
            <a:spLocks noChangeAspect="1"/>
          </p:cNvSpPr>
          <p:nvPr/>
        </p:nvSpPr>
        <p:spPr>
          <a:xfrm>
            <a:off x="6045067" y="3090087"/>
            <a:ext cx="212053" cy="290178"/>
          </a:xfrm>
          <a:custGeom>
            <a:avLst/>
            <a:gdLst>
              <a:gd name="connsiteX0" fmla="*/ 220389 w 241300"/>
              <a:gd name="connsiteY0" fmla="*/ 148599 h 330200"/>
              <a:gd name="connsiteX1" fmla="*/ 209902 w 241300"/>
              <a:gd name="connsiteY1" fmla="*/ 151052 h 330200"/>
              <a:gd name="connsiteX2" fmla="*/ 127303 w 241300"/>
              <a:gd name="connsiteY2" fmla="*/ 67087 h 330200"/>
              <a:gd name="connsiteX3" fmla="*/ 142523 w 241300"/>
              <a:gd name="connsiteY3" fmla="*/ 51521 h 330200"/>
              <a:gd name="connsiteX4" fmla="*/ 142742 w 241300"/>
              <a:gd name="connsiteY4" fmla="*/ 28440 h 330200"/>
              <a:gd name="connsiteX5" fmla="*/ 142523 w 241300"/>
              <a:gd name="connsiteY5" fmla="*/ 28218 h 330200"/>
              <a:gd name="connsiteX6" fmla="*/ 119600 w 241300"/>
              <a:gd name="connsiteY6" fmla="*/ 4821 h 330200"/>
              <a:gd name="connsiteX7" fmla="*/ 96584 w 241300"/>
              <a:gd name="connsiteY7" fmla="*/ 4821 h 330200"/>
              <a:gd name="connsiteX8" fmla="*/ 65586 w 241300"/>
              <a:gd name="connsiteY8" fmla="*/ 36331 h 330200"/>
              <a:gd name="connsiteX9" fmla="*/ 13057 w 241300"/>
              <a:gd name="connsiteY9" fmla="*/ 47181 h 330200"/>
              <a:gd name="connsiteX10" fmla="*/ 713 w 241300"/>
              <a:gd name="connsiteY10" fmla="*/ 58408 h 330200"/>
              <a:gd name="connsiteX11" fmla="*/ 4704 w 241300"/>
              <a:gd name="connsiteY11" fmla="*/ 74918 h 330200"/>
              <a:gd name="connsiteX12" fmla="*/ 16490 w 241300"/>
              <a:gd name="connsiteY12" fmla="*/ 86805 h 330200"/>
              <a:gd name="connsiteX13" fmla="*/ 21647 w 241300"/>
              <a:gd name="connsiteY13" fmla="*/ 132939 h 330200"/>
              <a:gd name="connsiteX14" fmla="*/ 61873 w 241300"/>
              <a:gd name="connsiteY14" fmla="*/ 132939 h 330200"/>
              <a:gd name="connsiteX15" fmla="*/ 73660 w 241300"/>
              <a:gd name="connsiteY15" fmla="*/ 144920 h 330200"/>
              <a:gd name="connsiteX16" fmla="*/ 89809 w 241300"/>
              <a:gd name="connsiteY16" fmla="*/ 149071 h 330200"/>
              <a:gd name="connsiteX17" fmla="*/ 101038 w 241300"/>
              <a:gd name="connsiteY17" fmla="*/ 136524 h 330200"/>
              <a:gd name="connsiteX18" fmla="*/ 111340 w 241300"/>
              <a:gd name="connsiteY18" fmla="*/ 83031 h 330200"/>
              <a:gd name="connsiteX19" fmla="*/ 115609 w 241300"/>
              <a:gd name="connsiteY19" fmla="*/ 78691 h 330200"/>
              <a:gd name="connsiteX20" fmla="*/ 198301 w 241300"/>
              <a:gd name="connsiteY20" fmla="*/ 162751 h 330200"/>
              <a:gd name="connsiteX21" fmla="*/ 198301 w 241300"/>
              <a:gd name="connsiteY21" fmla="*/ 183978 h 330200"/>
              <a:gd name="connsiteX22" fmla="*/ 119321 w 241300"/>
              <a:gd name="connsiteY22" fmla="*/ 264169 h 330200"/>
              <a:gd name="connsiteX23" fmla="*/ 114403 w 241300"/>
              <a:gd name="connsiteY23" fmla="*/ 264169 h 330200"/>
              <a:gd name="connsiteX24" fmla="*/ 37094 w 241300"/>
              <a:gd name="connsiteY24" fmla="*/ 303699 h 330200"/>
              <a:gd name="connsiteX25" fmla="*/ 40177 w 241300"/>
              <a:gd name="connsiteY25" fmla="*/ 326836 h 330200"/>
              <a:gd name="connsiteX26" fmla="*/ 49808 w 241300"/>
              <a:gd name="connsiteY26" fmla="*/ 330209 h 330200"/>
              <a:gd name="connsiteX27" fmla="*/ 179090 w 241300"/>
              <a:gd name="connsiteY27" fmla="*/ 330209 h 330200"/>
              <a:gd name="connsiteX28" fmla="*/ 195308 w 241300"/>
              <a:gd name="connsiteY28" fmla="*/ 313676 h 330200"/>
              <a:gd name="connsiteX29" fmla="*/ 191990 w 241300"/>
              <a:gd name="connsiteY29" fmla="*/ 303699 h 330200"/>
              <a:gd name="connsiteX30" fmla="*/ 139182 w 241300"/>
              <a:gd name="connsiteY30" fmla="*/ 267566 h 330200"/>
              <a:gd name="connsiteX31" fmla="*/ 209902 w 241300"/>
              <a:gd name="connsiteY31" fmla="*/ 195677 h 330200"/>
              <a:gd name="connsiteX32" fmla="*/ 220389 w 241300"/>
              <a:gd name="connsiteY32" fmla="*/ 198129 h 330200"/>
              <a:gd name="connsiteX33" fmla="*/ 243247 w 241300"/>
              <a:gd name="connsiteY33" fmla="*/ 171835 h 330200"/>
              <a:gd name="connsiteX34" fmla="*/ 220389 w 241300"/>
              <a:gd name="connsiteY34" fmla="*/ 148599 h 330200"/>
              <a:gd name="connsiteX35" fmla="*/ 41734 w 241300"/>
              <a:gd name="connsiteY35" fmla="*/ 123787 h 330200"/>
              <a:gd name="connsiteX36" fmla="*/ 25493 w 241300"/>
              <a:gd name="connsiteY36" fmla="*/ 107277 h 330200"/>
              <a:gd name="connsiteX37" fmla="*/ 27813 w 241300"/>
              <a:gd name="connsiteY37" fmla="*/ 98692 h 330200"/>
              <a:gd name="connsiteX38" fmla="*/ 49901 w 241300"/>
              <a:gd name="connsiteY38" fmla="*/ 121240 h 330200"/>
              <a:gd name="connsiteX39" fmla="*/ 41734 w 241300"/>
              <a:gd name="connsiteY39" fmla="*/ 123787 h 330200"/>
              <a:gd name="connsiteX40" fmla="*/ 96584 w 241300"/>
              <a:gd name="connsiteY40" fmla="*/ 74918 h 330200"/>
              <a:gd name="connsiteX41" fmla="*/ 85075 w 241300"/>
              <a:gd name="connsiteY41" fmla="*/ 133222 h 330200"/>
              <a:gd name="connsiteX42" fmla="*/ 16212 w 241300"/>
              <a:gd name="connsiteY42" fmla="*/ 63219 h 330200"/>
              <a:gd name="connsiteX43" fmla="*/ 73660 w 241300"/>
              <a:gd name="connsiteY43" fmla="*/ 51521 h 330200"/>
              <a:gd name="connsiteX44" fmla="*/ 108092 w 241300"/>
              <a:gd name="connsiteY44" fmla="*/ 16519 h 330200"/>
              <a:gd name="connsiteX45" fmla="*/ 131015 w 241300"/>
              <a:gd name="connsiteY45" fmla="*/ 39822 h 330200"/>
              <a:gd name="connsiteX46" fmla="*/ 179090 w 241300"/>
              <a:gd name="connsiteY46" fmla="*/ 313699 h 330200"/>
              <a:gd name="connsiteX47" fmla="*/ 49808 w 241300"/>
              <a:gd name="connsiteY47" fmla="*/ 313699 h 330200"/>
              <a:gd name="connsiteX48" fmla="*/ 162522 w 241300"/>
              <a:gd name="connsiteY48" fmla="*/ 296858 h 330200"/>
              <a:gd name="connsiteX49" fmla="*/ 179090 w 241300"/>
              <a:gd name="connsiteY49" fmla="*/ 313699 h 330200"/>
              <a:gd name="connsiteX50" fmla="*/ 220389 w 241300"/>
              <a:gd name="connsiteY50" fmla="*/ 181619 h 330200"/>
              <a:gd name="connsiteX51" fmla="*/ 211399 w 241300"/>
              <a:gd name="connsiteY51" fmla="*/ 174248 h 330200"/>
              <a:gd name="connsiteX52" fmla="*/ 218650 w 241300"/>
              <a:gd name="connsiteY52" fmla="*/ 165109 h 330200"/>
              <a:gd name="connsiteX53" fmla="*/ 220389 w 241300"/>
              <a:gd name="connsiteY53" fmla="*/ 165109 h 330200"/>
              <a:gd name="connsiteX54" fmla="*/ 227640 w 241300"/>
              <a:gd name="connsiteY54" fmla="*/ 174248 h 330200"/>
              <a:gd name="connsiteX55" fmla="*/ 220389 w 241300"/>
              <a:gd name="connsiteY55" fmla="*/ 181619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41300" h="330200">
                <a:moveTo>
                  <a:pt x="220389" y="148599"/>
                </a:moveTo>
                <a:cubicBezTo>
                  <a:pt x="216759" y="148629"/>
                  <a:pt x="213180" y="149467"/>
                  <a:pt x="209902" y="151052"/>
                </a:cubicBezTo>
                <a:lnTo>
                  <a:pt x="127303" y="67087"/>
                </a:lnTo>
                <a:lnTo>
                  <a:pt x="142523" y="51521"/>
                </a:lnTo>
                <a:cubicBezTo>
                  <a:pt x="148853" y="45208"/>
                  <a:pt x="148951" y="34875"/>
                  <a:pt x="142742" y="28440"/>
                </a:cubicBezTo>
                <a:cubicBezTo>
                  <a:pt x="142670" y="28365"/>
                  <a:pt x="142597" y="28291"/>
                  <a:pt x="142523" y="28218"/>
                </a:cubicBezTo>
                <a:lnTo>
                  <a:pt x="119600" y="4821"/>
                </a:lnTo>
                <a:cubicBezTo>
                  <a:pt x="113231" y="-1607"/>
                  <a:pt x="102953" y="-1607"/>
                  <a:pt x="96584" y="4821"/>
                </a:cubicBezTo>
                <a:lnTo>
                  <a:pt x="65586" y="36331"/>
                </a:lnTo>
                <a:lnTo>
                  <a:pt x="13057" y="47181"/>
                </a:lnTo>
                <a:cubicBezTo>
                  <a:pt x="7214" y="48311"/>
                  <a:pt x="2465" y="52630"/>
                  <a:pt x="713" y="58408"/>
                </a:cubicBezTo>
                <a:cubicBezTo>
                  <a:pt x="-1039" y="64238"/>
                  <a:pt x="493" y="70576"/>
                  <a:pt x="4704" y="74918"/>
                </a:cubicBezTo>
                <a:lnTo>
                  <a:pt x="16490" y="86805"/>
                </a:lnTo>
                <a:cubicBezTo>
                  <a:pt x="5382" y="100992"/>
                  <a:pt x="7691" y="121647"/>
                  <a:pt x="21647" y="132939"/>
                </a:cubicBezTo>
                <a:cubicBezTo>
                  <a:pt x="33419" y="142463"/>
                  <a:pt x="50101" y="142463"/>
                  <a:pt x="61873" y="132939"/>
                </a:cubicBezTo>
                <a:lnTo>
                  <a:pt x="73660" y="144920"/>
                </a:lnTo>
                <a:cubicBezTo>
                  <a:pt x="77850" y="149275"/>
                  <a:pt x="84086" y="150878"/>
                  <a:pt x="89809" y="149071"/>
                </a:cubicBezTo>
                <a:cubicBezTo>
                  <a:pt x="95530" y="147295"/>
                  <a:pt x="99838" y="142481"/>
                  <a:pt x="101038" y="136524"/>
                </a:cubicBezTo>
                <a:lnTo>
                  <a:pt x="111340" y="83031"/>
                </a:lnTo>
                <a:lnTo>
                  <a:pt x="115609" y="78691"/>
                </a:lnTo>
                <a:lnTo>
                  <a:pt x="198301" y="162751"/>
                </a:lnTo>
                <a:cubicBezTo>
                  <a:pt x="194962" y="169419"/>
                  <a:pt x="194962" y="177309"/>
                  <a:pt x="198301" y="183978"/>
                </a:cubicBezTo>
                <a:lnTo>
                  <a:pt x="119321" y="264169"/>
                </a:lnTo>
                <a:cubicBezTo>
                  <a:pt x="117651" y="264169"/>
                  <a:pt x="116073" y="264169"/>
                  <a:pt x="114403" y="264169"/>
                </a:cubicBezTo>
                <a:cubicBezTo>
                  <a:pt x="83944" y="264221"/>
                  <a:pt x="55293" y="278871"/>
                  <a:pt x="37094" y="303699"/>
                </a:cubicBezTo>
                <a:cubicBezTo>
                  <a:pt x="31660" y="310954"/>
                  <a:pt x="33040" y="321313"/>
                  <a:pt x="40177" y="326836"/>
                </a:cubicBezTo>
                <a:cubicBezTo>
                  <a:pt x="42948" y="328982"/>
                  <a:pt x="46325" y="330164"/>
                  <a:pt x="49808" y="330209"/>
                </a:cubicBezTo>
                <a:lnTo>
                  <a:pt x="179090" y="330209"/>
                </a:lnTo>
                <a:cubicBezTo>
                  <a:pt x="188059" y="330197"/>
                  <a:pt x="195321" y="322795"/>
                  <a:pt x="195308" y="313676"/>
                </a:cubicBezTo>
                <a:cubicBezTo>
                  <a:pt x="195303" y="310072"/>
                  <a:pt x="194138" y="306567"/>
                  <a:pt x="191990" y="303699"/>
                </a:cubicBezTo>
                <a:cubicBezTo>
                  <a:pt x="178893" y="285953"/>
                  <a:pt x="160286" y="273221"/>
                  <a:pt x="139182" y="267566"/>
                </a:cubicBezTo>
                <a:lnTo>
                  <a:pt x="209902" y="195677"/>
                </a:lnTo>
                <a:cubicBezTo>
                  <a:pt x="213180" y="197262"/>
                  <a:pt x="216759" y="198100"/>
                  <a:pt x="220389" y="198129"/>
                </a:cubicBezTo>
                <a:cubicBezTo>
                  <a:pt x="233844" y="197285"/>
                  <a:pt x="244077" y="185513"/>
                  <a:pt x="243247" y="171835"/>
                </a:cubicBezTo>
                <a:cubicBezTo>
                  <a:pt x="242487" y="159336"/>
                  <a:pt x="232685" y="149371"/>
                  <a:pt x="220389" y="148599"/>
                </a:cubicBezTo>
                <a:close/>
                <a:moveTo>
                  <a:pt x="41734" y="123787"/>
                </a:moveTo>
                <a:cubicBezTo>
                  <a:pt x="32764" y="123787"/>
                  <a:pt x="25493" y="116395"/>
                  <a:pt x="25493" y="107277"/>
                </a:cubicBezTo>
                <a:cubicBezTo>
                  <a:pt x="25405" y="104244"/>
                  <a:pt x="26213" y="101254"/>
                  <a:pt x="27813" y="98692"/>
                </a:cubicBezTo>
                <a:lnTo>
                  <a:pt x="49901" y="121240"/>
                </a:lnTo>
                <a:cubicBezTo>
                  <a:pt x="47465" y="122845"/>
                  <a:pt x="44637" y="123728"/>
                  <a:pt x="41734" y="123787"/>
                </a:cubicBezTo>
                <a:close/>
                <a:moveTo>
                  <a:pt x="96584" y="74918"/>
                </a:moveTo>
                <a:lnTo>
                  <a:pt x="85075" y="133222"/>
                </a:lnTo>
                <a:lnTo>
                  <a:pt x="16212" y="63219"/>
                </a:lnTo>
                <a:lnTo>
                  <a:pt x="73660" y="51521"/>
                </a:lnTo>
                <a:lnTo>
                  <a:pt x="108092" y="16519"/>
                </a:lnTo>
                <a:lnTo>
                  <a:pt x="131015" y="39822"/>
                </a:lnTo>
                <a:close/>
                <a:moveTo>
                  <a:pt x="179090" y="313699"/>
                </a:moveTo>
                <a:lnTo>
                  <a:pt x="49808" y="313699"/>
                </a:lnTo>
                <a:cubicBezTo>
                  <a:pt x="76359" y="277409"/>
                  <a:pt x="126822" y="269869"/>
                  <a:pt x="162522" y="296858"/>
                </a:cubicBezTo>
                <a:cubicBezTo>
                  <a:pt x="168823" y="301621"/>
                  <a:pt x="174404" y="307295"/>
                  <a:pt x="179090" y="313699"/>
                </a:cubicBezTo>
                <a:close/>
                <a:moveTo>
                  <a:pt x="220389" y="181619"/>
                </a:moveTo>
                <a:cubicBezTo>
                  <a:pt x="215904" y="182108"/>
                  <a:pt x="211879" y="178807"/>
                  <a:pt x="211399" y="174248"/>
                </a:cubicBezTo>
                <a:cubicBezTo>
                  <a:pt x="210919" y="169689"/>
                  <a:pt x="214165" y="165598"/>
                  <a:pt x="218650" y="165109"/>
                </a:cubicBezTo>
                <a:cubicBezTo>
                  <a:pt x="219228" y="165047"/>
                  <a:pt x="219811" y="165047"/>
                  <a:pt x="220389" y="165109"/>
                </a:cubicBezTo>
                <a:cubicBezTo>
                  <a:pt x="224874" y="165598"/>
                  <a:pt x="228120" y="169689"/>
                  <a:pt x="227640" y="174248"/>
                </a:cubicBezTo>
                <a:cubicBezTo>
                  <a:pt x="227231" y="178134"/>
                  <a:pt x="224211" y="181203"/>
                  <a:pt x="220389" y="181619"/>
                </a:cubicBezTo>
                <a:close/>
              </a:path>
            </a:pathLst>
          </a:custGeom>
          <a:solidFill>
            <a:srgbClr val="000000"/>
          </a:solidFill>
          <a:ln w="915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Magnifier">
            <a:extLst>
              <a:ext uri="{FF2B5EF4-FFF2-40B4-BE49-F238E27FC236}">
                <a16:creationId xmlns:a16="http://schemas.microsoft.com/office/drawing/2014/main" id="{3F560A9E-A820-22E0-51AB-6237FA1BFD3A}"/>
              </a:ext>
            </a:extLst>
          </p:cNvPr>
          <p:cNvSpPr>
            <a:spLocks noChangeAspect="1"/>
          </p:cNvSpPr>
          <p:nvPr/>
        </p:nvSpPr>
        <p:spPr>
          <a:xfrm>
            <a:off x="6671136" y="3090087"/>
            <a:ext cx="290178" cy="290178"/>
          </a:xfrm>
          <a:custGeom>
            <a:avLst/>
            <a:gdLst>
              <a:gd name="connsiteX0" fmla="*/ 325505 w 330200"/>
              <a:gd name="connsiteY0" fmla="*/ 278805 h 330200"/>
              <a:gd name="connsiteX1" fmla="*/ 245879 w 330200"/>
              <a:gd name="connsiteY1" fmla="*/ 199180 h 330200"/>
              <a:gd name="connsiteX2" fmla="*/ 199180 w 330200"/>
              <a:gd name="connsiteY2" fmla="*/ 18322 h 330200"/>
              <a:gd name="connsiteX3" fmla="*/ 18322 w 330200"/>
              <a:gd name="connsiteY3" fmla="*/ 65022 h 330200"/>
              <a:gd name="connsiteX4" fmla="*/ 65022 w 330200"/>
              <a:gd name="connsiteY4" fmla="*/ 245879 h 330200"/>
              <a:gd name="connsiteX5" fmla="*/ 199180 w 330200"/>
              <a:gd name="connsiteY5" fmla="*/ 245879 h 330200"/>
              <a:gd name="connsiteX6" fmla="*/ 278805 w 330200"/>
              <a:gd name="connsiteY6" fmla="*/ 325505 h 330200"/>
              <a:gd name="connsiteX7" fmla="*/ 302108 w 330200"/>
              <a:gd name="connsiteY7" fmla="*/ 325505 h 330200"/>
              <a:gd name="connsiteX8" fmla="*/ 325505 w 330200"/>
              <a:gd name="connsiteY8" fmla="*/ 302013 h 330200"/>
              <a:gd name="connsiteX9" fmla="*/ 325505 w 330200"/>
              <a:gd name="connsiteY9" fmla="*/ 278805 h 330200"/>
              <a:gd name="connsiteX10" fmla="*/ 16626 w 330200"/>
              <a:gd name="connsiteY10" fmla="*/ 132196 h 330200"/>
              <a:gd name="connsiteX11" fmla="*/ 132196 w 330200"/>
              <a:gd name="connsiteY11" fmla="*/ 16626 h 330200"/>
              <a:gd name="connsiteX12" fmla="*/ 247766 w 330200"/>
              <a:gd name="connsiteY12" fmla="*/ 132196 h 330200"/>
              <a:gd name="connsiteX13" fmla="*/ 132196 w 330200"/>
              <a:gd name="connsiteY13" fmla="*/ 247766 h 330200"/>
              <a:gd name="connsiteX14" fmla="*/ 16626 w 330200"/>
              <a:gd name="connsiteY14" fmla="*/ 132196 h 330200"/>
              <a:gd name="connsiteX15" fmla="*/ 236445 w 330200"/>
              <a:gd name="connsiteY15" fmla="*/ 213048 h 330200"/>
              <a:gd name="connsiteX16" fmla="*/ 290787 w 330200"/>
              <a:gd name="connsiteY16" fmla="*/ 267390 h 330200"/>
              <a:gd name="connsiteX17" fmla="*/ 267390 w 330200"/>
              <a:gd name="connsiteY17" fmla="*/ 290787 h 330200"/>
              <a:gd name="connsiteX18" fmla="*/ 213143 w 330200"/>
              <a:gd name="connsiteY18" fmla="*/ 236445 h 330200"/>
              <a:gd name="connsiteX19" fmla="*/ 236445 w 330200"/>
              <a:gd name="connsiteY19" fmla="*/ 213048 h 330200"/>
              <a:gd name="connsiteX20" fmla="*/ 290504 w 330200"/>
              <a:gd name="connsiteY20" fmla="*/ 313806 h 330200"/>
              <a:gd name="connsiteX21" fmla="*/ 279088 w 330200"/>
              <a:gd name="connsiteY21" fmla="*/ 302013 h 330200"/>
              <a:gd name="connsiteX22" fmla="*/ 302013 w 330200"/>
              <a:gd name="connsiteY22" fmla="*/ 279088 h 330200"/>
              <a:gd name="connsiteX23" fmla="*/ 313429 w 330200"/>
              <a:gd name="connsiteY23" fmla="*/ 290409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30200" h="330200">
                <a:moveTo>
                  <a:pt x="325505" y="278805"/>
                </a:moveTo>
                <a:lnTo>
                  <a:pt x="245879" y="199180"/>
                </a:lnTo>
                <a:cubicBezTo>
                  <a:pt x="282926" y="136342"/>
                  <a:pt x="262018" y="55369"/>
                  <a:pt x="199180" y="18322"/>
                </a:cubicBezTo>
                <a:cubicBezTo>
                  <a:pt x="136342" y="-18724"/>
                  <a:pt x="55369" y="2184"/>
                  <a:pt x="18322" y="65022"/>
                </a:cubicBezTo>
                <a:cubicBezTo>
                  <a:pt x="-18724" y="127860"/>
                  <a:pt x="2184" y="208833"/>
                  <a:pt x="65022" y="245879"/>
                </a:cubicBezTo>
                <a:cubicBezTo>
                  <a:pt x="106412" y="270281"/>
                  <a:pt x="157789" y="270281"/>
                  <a:pt x="199180" y="245879"/>
                </a:cubicBezTo>
                <a:lnTo>
                  <a:pt x="278805" y="325505"/>
                </a:lnTo>
                <a:cubicBezTo>
                  <a:pt x="285247" y="331922"/>
                  <a:pt x="295666" y="331922"/>
                  <a:pt x="302108" y="325505"/>
                </a:cubicBezTo>
                <a:lnTo>
                  <a:pt x="325505" y="302013"/>
                </a:lnTo>
                <a:cubicBezTo>
                  <a:pt x="331859" y="295582"/>
                  <a:pt x="331859" y="285236"/>
                  <a:pt x="325505" y="278805"/>
                </a:cubicBezTo>
                <a:close/>
                <a:moveTo>
                  <a:pt x="16626" y="132196"/>
                </a:moveTo>
                <a:cubicBezTo>
                  <a:pt x="16626" y="68369"/>
                  <a:pt x="68369" y="16626"/>
                  <a:pt x="132196" y="16626"/>
                </a:cubicBezTo>
                <a:cubicBezTo>
                  <a:pt x="196024" y="16626"/>
                  <a:pt x="247766" y="68369"/>
                  <a:pt x="247766" y="132196"/>
                </a:cubicBezTo>
                <a:cubicBezTo>
                  <a:pt x="247766" y="196024"/>
                  <a:pt x="196024" y="247766"/>
                  <a:pt x="132196" y="247766"/>
                </a:cubicBezTo>
                <a:cubicBezTo>
                  <a:pt x="68412" y="247662"/>
                  <a:pt x="16730" y="195981"/>
                  <a:pt x="16626" y="132196"/>
                </a:cubicBezTo>
                <a:close/>
                <a:moveTo>
                  <a:pt x="236445" y="213048"/>
                </a:moveTo>
                <a:lnTo>
                  <a:pt x="290787" y="267390"/>
                </a:lnTo>
                <a:lnTo>
                  <a:pt x="267390" y="290787"/>
                </a:lnTo>
                <a:lnTo>
                  <a:pt x="213143" y="236445"/>
                </a:lnTo>
                <a:cubicBezTo>
                  <a:pt x="221849" y="229641"/>
                  <a:pt x="229677" y="221782"/>
                  <a:pt x="236445" y="213048"/>
                </a:cubicBezTo>
                <a:close/>
                <a:moveTo>
                  <a:pt x="290504" y="313806"/>
                </a:moveTo>
                <a:lnTo>
                  <a:pt x="279088" y="302013"/>
                </a:lnTo>
                <a:lnTo>
                  <a:pt x="302013" y="279088"/>
                </a:lnTo>
                <a:lnTo>
                  <a:pt x="313429" y="290409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4" name="Information">
            <a:extLst>
              <a:ext uri="{FF2B5EF4-FFF2-40B4-BE49-F238E27FC236}">
                <a16:creationId xmlns:a16="http://schemas.microsoft.com/office/drawing/2014/main" id="{CA51B86A-76C4-F9A3-D4D5-AD4022759C93}"/>
              </a:ext>
            </a:extLst>
          </p:cNvPr>
          <p:cNvSpPr>
            <a:spLocks noChangeAspect="1"/>
          </p:cNvSpPr>
          <p:nvPr/>
        </p:nvSpPr>
        <p:spPr>
          <a:xfrm>
            <a:off x="7375330" y="3090087"/>
            <a:ext cx="111608" cy="290178"/>
          </a:xfrm>
          <a:custGeom>
            <a:avLst/>
            <a:gdLst>
              <a:gd name="connsiteX0" fmla="*/ 15875 w 127001"/>
              <a:gd name="connsiteY0" fmla="*/ 132080 h 330200"/>
              <a:gd name="connsiteX1" fmla="*/ 15875 w 127001"/>
              <a:gd name="connsiteY1" fmla="*/ 148590 h 330200"/>
              <a:gd name="connsiteX2" fmla="*/ 31750 w 127001"/>
              <a:gd name="connsiteY2" fmla="*/ 148590 h 330200"/>
              <a:gd name="connsiteX3" fmla="*/ 31750 w 127001"/>
              <a:gd name="connsiteY3" fmla="*/ 297180 h 330200"/>
              <a:gd name="connsiteX4" fmla="*/ 15875 w 127001"/>
              <a:gd name="connsiteY4" fmla="*/ 297180 h 330200"/>
              <a:gd name="connsiteX5" fmla="*/ 15875 w 127001"/>
              <a:gd name="connsiteY5" fmla="*/ 313690 h 330200"/>
              <a:gd name="connsiteX6" fmla="*/ 111126 w 127001"/>
              <a:gd name="connsiteY6" fmla="*/ 313690 h 330200"/>
              <a:gd name="connsiteX7" fmla="*/ 111126 w 127001"/>
              <a:gd name="connsiteY7" fmla="*/ 297180 h 330200"/>
              <a:gd name="connsiteX8" fmla="*/ 95251 w 127001"/>
              <a:gd name="connsiteY8" fmla="*/ 297180 h 330200"/>
              <a:gd name="connsiteX9" fmla="*/ 95251 w 127001"/>
              <a:gd name="connsiteY9" fmla="*/ 148590 h 330200"/>
              <a:gd name="connsiteX10" fmla="*/ 111126 w 127001"/>
              <a:gd name="connsiteY10" fmla="*/ 148590 h 330200"/>
              <a:gd name="connsiteX11" fmla="*/ 111126 w 127001"/>
              <a:gd name="connsiteY11" fmla="*/ 132080 h 330200"/>
              <a:gd name="connsiteX12" fmla="*/ 15875 w 127001"/>
              <a:gd name="connsiteY12" fmla="*/ 115570 h 330200"/>
              <a:gd name="connsiteX13" fmla="*/ 111126 w 127001"/>
              <a:gd name="connsiteY13" fmla="*/ 115570 h 330200"/>
              <a:gd name="connsiteX14" fmla="*/ 127001 w 127001"/>
              <a:gd name="connsiteY14" fmla="*/ 132080 h 330200"/>
              <a:gd name="connsiteX15" fmla="*/ 127001 w 127001"/>
              <a:gd name="connsiteY15" fmla="*/ 148590 h 330200"/>
              <a:gd name="connsiteX16" fmla="*/ 111126 w 127001"/>
              <a:gd name="connsiteY16" fmla="*/ 165100 h 330200"/>
              <a:gd name="connsiteX17" fmla="*/ 111126 w 127001"/>
              <a:gd name="connsiteY17" fmla="*/ 280670 h 330200"/>
              <a:gd name="connsiteX18" fmla="*/ 127001 w 127001"/>
              <a:gd name="connsiteY18" fmla="*/ 297180 h 330200"/>
              <a:gd name="connsiteX19" fmla="*/ 127001 w 127001"/>
              <a:gd name="connsiteY19" fmla="*/ 313690 h 330200"/>
              <a:gd name="connsiteX20" fmla="*/ 111126 w 127001"/>
              <a:gd name="connsiteY20" fmla="*/ 330200 h 330200"/>
              <a:gd name="connsiteX21" fmla="*/ 15875 w 127001"/>
              <a:gd name="connsiteY21" fmla="*/ 330200 h 330200"/>
              <a:gd name="connsiteX22" fmla="*/ 0 w 127001"/>
              <a:gd name="connsiteY22" fmla="*/ 313690 h 330200"/>
              <a:gd name="connsiteX23" fmla="*/ 0 w 127001"/>
              <a:gd name="connsiteY23" fmla="*/ 297180 h 330200"/>
              <a:gd name="connsiteX24" fmla="*/ 15875 w 127001"/>
              <a:gd name="connsiteY24" fmla="*/ 280670 h 330200"/>
              <a:gd name="connsiteX25" fmla="*/ 15875 w 127001"/>
              <a:gd name="connsiteY25" fmla="*/ 165100 h 330200"/>
              <a:gd name="connsiteX26" fmla="*/ 0 w 127001"/>
              <a:gd name="connsiteY26" fmla="*/ 148590 h 330200"/>
              <a:gd name="connsiteX27" fmla="*/ 0 w 127001"/>
              <a:gd name="connsiteY27" fmla="*/ 132080 h 330200"/>
              <a:gd name="connsiteX28" fmla="*/ 15875 w 127001"/>
              <a:gd name="connsiteY28" fmla="*/ 115570 h 330200"/>
              <a:gd name="connsiteX29" fmla="*/ 63500 w 127001"/>
              <a:gd name="connsiteY29" fmla="*/ 16510 h 330200"/>
              <a:gd name="connsiteX30" fmla="*/ 31750 w 127001"/>
              <a:gd name="connsiteY30" fmla="*/ 49530 h 330200"/>
              <a:gd name="connsiteX31" fmla="*/ 63500 w 127001"/>
              <a:gd name="connsiteY31" fmla="*/ 82551 h 330200"/>
              <a:gd name="connsiteX32" fmla="*/ 95250 w 127001"/>
              <a:gd name="connsiteY32" fmla="*/ 49530 h 330200"/>
              <a:gd name="connsiteX33" fmla="*/ 63500 w 127001"/>
              <a:gd name="connsiteY33" fmla="*/ 16510 h 330200"/>
              <a:gd name="connsiteX34" fmla="*/ 63500 w 127001"/>
              <a:gd name="connsiteY34" fmla="*/ 0 h 330200"/>
              <a:gd name="connsiteX35" fmla="*/ 111125 w 127001"/>
              <a:gd name="connsiteY35" fmla="*/ 49530 h 330200"/>
              <a:gd name="connsiteX36" fmla="*/ 63500 w 127001"/>
              <a:gd name="connsiteY36" fmla="*/ 99061 h 330200"/>
              <a:gd name="connsiteX37" fmla="*/ 15875 w 127001"/>
              <a:gd name="connsiteY37" fmla="*/ 49530 h 330200"/>
              <a:gd name="connsiteX38" fmla="*/ 63500 w 127001"/>
              <a:gd name="connsiteY38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27001" h="330200">
                <a:moveTo>
                  <a:pt x="15875" y="132080"/>
                </a:moveTo>
                <a:lnTo>
                  <a:pt x="15875" y="148590"/>
                </a:lnTo>
                <a:lnTo>
                  <a:pt x="31750" y="148590"/>
                </a:lnTo>
                <a:lnTo>
                  <a:pt x="31750" y="297180"/>
                </a:lnTo>
                <a:lnTo>
                  <a:pt x="15875" y="297180"/>
                </a:lnTo>
                <a:lnTo>
                  <a:pt x="15875" y="313690"/>
                </a:lnTo>
                <a:lnTo>
                  <a:pt x="111126" y="313690"/>
                </a:lnTo>
                <a:lnTo>
                  <a:pt x="111126" y="297180"/>
                </a:lnTo>
                <a:lnTo>
                  <a:pt x="95251" y="297180"/>
                </a:lnTo>
                <a:lnTo>
                  <a:pt x="95251" y="148590"/>
                </a:lnTo>
                <a:lnTo>
                  <a:pt x="111126" y="148590"/>
                </a:lnTo>
                <a:lnTo>
                  <a:pt x="111126" y="132080"/>
                </a:lnTo>
                <a:close/>
                <a:moveTo>
                  <a:pt x="15875" y="115570"/>
                </a:moveTo>
                <a:lnTo>
                  <a:pt x="111126" y="115570"/>
                </a:lnTo>
                <a:cubicBezTo>
                  <a:pt x="119894" y="115570"/>
                  <a:pt x="127001" y="122962"/>
                  <a:pt x="127001" y="132080"/>
                </a:cubicBezTo>
                <a:lnTo>
                  <a:pt x="127001" y="148590"/>
                </a:lnTo>
                <a:cubicBezTo>
                  <a:pt x="127001" y="157708"/>
                  <a:pt x="119894" y="165100"/>
                  <a:pt x="111126" y="165100"/>
                </a:cubicBezTo>
                <a:lnTo>
                  <a:pt x="111126" y="280670"/>
                </a:lnTo>
                <a:cubicBezTo>
                  <a:pt x="119894" y="280670"/>
                  <a:pt x="127001" y="288062"/>
                  <a:pt x="127001" y="297180"/>
                </a:cubicBezTo>
                <a:lnTo>
                  <a:pt x="127001" y="313690"/>
                </a:lnTo>
                <a:cubicBezTo>
                  <a:pt x="127001" y="322808"/>
                  <a:pt x="119894" y="330200"/>
                  <a:pt x="111126" y="330200"/>
                </a:cubicBezTo>
                <a:lnTo>
                  <a:pt x="15875" y="330200"/>
                </a:lnTo>
                <a:cubicBezTo>
                  <a:pt x="7107" y="330200"/>
                  <a:pt x="0" y="322808"/>
                  <a:pt x="0" y="313690"/>
                </a:cubicBezTo>
                <a:lnTo>
                  <a:pt x="0" y="297180"/>
                </a:lnTo>
                <a:cubicBezTo>
                  <a:pt x="0" y="288062"/>
                  <a:pt x="7107" y="280670"/>
                  <a:pt x="15875" y="280670"/>
                </a:cubicBezTo>
                <a:lnTo>
                  <a:pt x="15875" y="165100"/>
                </a:lnTo>
                <a:cubicBezTo>
                  <a:pt x="7107" y="165100"/>
                  <a:pt x="0" y="157708"/>
                  <a:pt x="0" y="148590"/>
                </a:cubicBezTo>
                <a:lnTo>
                  <a:pt x="0" y="132080"/>
                </a:lnTo>
                <a:cubicBezTo>
                  <a:pt x="0" y="122962"/>
                  <a:pt x="7107" y="115570"/>
                  <a:pt x="15875" y="115570"/>
                </a:cubicBezTo>
                <a:close/>
                <a:moveTo>
                  <a:pt x="63500" y="16510"/>
                </a:moveTo>
                <a:cubicBezTo>
                  <a:pt x="45965" y="16510"/>
                  <a:pt x="31750" y="31294"/>
                  <a:pt x="31750" y="49530"/>
                </a:cubicBezTo>
                <a:cubicBezTo>
                  <a:pt x="31750" y="67767"/>
                  <a:pt x="45965" y="82551"/>
                  <a:pt x="63500" y="82551"/>
                </a:cubicBezTo>
                <a:cubicBezTo>
                  <a:pt x="81035" y="82551"/>
                  <a:pt x="95250" y="67767"/>
                  <a:pt x="95250" y="49530"/>
                </a:cubicBezTo>
                <a:cubicBezTo>
                  <a:pt x="95250" y="31294"/>
                  <a:pt x="81035" y="16510"/>
                  <a:pt x="63500" y="16510"/>
                </a:cubicBezTo>
                <a:close/>
                <a:moveTo>
                  <a:pt x="63500" y="0"/>
                </a:moveTo>
                <a:cubicBezTo>
                  <a:pt x="89803" y="0"/>
                  <a:pt x="111125" y="22175"/>
                  <a:pt x="111125" y="49530"/>
                </a:cubicBezTo>
                <a:cubicBezTo>
                  <a:pt x="111125" y="76886"/>
                  <a:pt x="89803" y="99061"/>
                  <a:pt x="63500" y="99061"/>
                </a:cubicBezTo>
                <a:cubicBezTo>
                  <a:pt x="37197" y="99061"/>
                  <a:pt x="15875" y="76886"/>
                  <a:pt x="15875" y="49530"/>
                </a:cubicBezTo>
                <a:cubicBezTo>
                  <a:pt x="15875" y="22175"/>
                  <a:pt x="37197" y="0"/>
                  <a:pt x="63500" y="0"/>
                </a:cubicBezTo>
                <a:close/>
              </a:path>
            </a:pathLst>
          </a:custGeom>
          <a:solidFill>
            <a:srgbClr val="000000"/>
          </a:solidFill>
          <a:ln w="88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Chair">
            <a:extLst>
              <a:ext uri="{FF2B5EF4-FFF2-40B4-BE49-F238E27FC236}">
                <a16:creationId xmlns:a16="http://schemas.microsoft.com/office/drawing/2014/main" id="{22D901A2-D5C6-82B8-9731-205894D88042}"/>
              </a:ext>
            </a:extLst>
          </p:cNvPr>
          <p:cNvSpPr>
            <a:spLocks noChangeAspect="1"/>
          </p:cNvSpPr>
          <p:nvPr/>
        </p:nvSpPr>
        <p:spPr>
          <a:xfrm>
            <a:off x="7900954" y="3090087"/>
            <a:ext cx="192857" cy="290178"/>
          </a:xfrm>
          <a:custGeom>
            <a:avLst/>
            <a:gdLst>
              <a:gd name="connsiteX0" fmla="*/ 216027 w 219456"/>
              <a:gd name="connsiteY0" fmla="*/ 132080 h 330200"/>
              <a:gd name="connsiteX1" fmla="*/ 208071 w 219456"/>
              <a:gd name="connsiteY1" fmla="*/ 140287 h 330200"/>
              <a:gd name="connsiteX2" fmla="*/ 208072 w 219456"/>
              <a:gd name="connsiteY2" fmla="*/ 140382 h 330200"/>
              <a:gd name="connsiteX3" fmla="*/ 208072 w 219456"/>
              <a:gd name="connsiteY3" fmla="*/ 202743 h 330200"/>
              <a:gd name="connsiteX4" fmla="*/ 192070 w 219456"/>
              <a:gd name="connsiteY4" fmla="*/ 198120 h 330200"/>
              <a:gd name="connsiteX5" fmla="*/ 120015 w 219456"/>
              <a:gd name="connsiteY5" fmla="*/ 198120 h 330200"/>
              <a:gd name="connsiteX6" fmla="*/ 120015 w 219456"/>
              <a:gd name="connsiteY6" fmla="*/ 181610 h 330200"/>
              <a:gd name="connsiteX7" fmla="*/ 160066 w 219456"/>
              <a:gd name="connsiteY7" fmla="*/ 181610 h 330200"/>
              <a:gd name="connsiteX8" fmla="*/ 192070 w 219456"/>
              <a:gd name="connsiteY8" fmla="*/ 148590 h 330200"/>
              <a:gd name="connsiteX9" fmla="*/ 192070 w 219456"/>
              <a:gd name="connsiteY9" fmla="*/ 66040 h 330200"/>
              <a:gd name="connsiteX10" fmla="*/ 128062 w 219456"/>
              <a:gd name="connsiteY10" fmla="*/ 0 h 330200"/>
              <a:gd name="connsiteX11" fmla="*/ 96058 w 219456"/>
              <a:gd name="connsiteY11" fmla="*/ 0 h 330200"/>
              <a:gd name="connsiteX12" fmla="*/ 32050 w 219456"/>
              <a:gd name="connsiteY12" fmla="*/ 66040 h 330200"/>
              <a:gd name="connsiteX13" fmla="*/ 32050 w 219456"/>
              <a:gd name="connsiteY13" fmla="*/ 148590 h 330200"/>
              <a:gd name="connsiteX14" fmla="*/ 64054 w 219456"/>
              <a:gd name="connsiteY14" fmla="*/ 181610 h 330200"/>
              <a:gd name="connsiteX15" fmla="*/ 104104 w 219456"/>
              <a:gd name="connsiteY15" fmla="*/ 181610 h 330200"/>
              <a:gd name="connsiteX16" fmla="*/ 104104 w 219456"/>
              <a:gd name="connsiteY16" fmla="*/ 198120 h 330200"/>
              <a:gd name="connsiteX17" fmla="*/ 32050 w 219456"/>
              <a:gd name="connsiteY17" fmla="*/ 198120 h 330200"/>
              <a:gd name="connsiteX18" fmla="*/ 16048 w 219456"/>
              <a:gd name="connsiteY18" fmla="*/ 202743 h 330200"/>
              <a:gd name="connsiteX19" fmla="*/ 16048 w 219456"/>
              <a:gd name="connsiteY19" fmla="*/ 140382 h 330200"/>
              <a:gd name="connsiteX20" fmla="*/ 8903 w 219456"/>
              <a:gd name="connsiteY20" fmla="*/ 131243 h 330200"/>
              <a:gd name="connsiteX21" fmla="*/ 46 w 219456"/>
              <a:gd name="connsiteY21" fmla="*/ 138615 h 330200"/>
              <a:gd name="connsiteX22" fmla="*/ 46 w 219456"/>
              <a:gd name="connsiteY22" fmla="*/ 140382 h 330200"/>
              <a:gd name="connsiteX23" fmla="*/ 46 w 219456"/>
              <a:gd name="connsiteY23" fmla="*/ 231140 h 330200"/>
              <a:gd name="connsiteX24" fmla="*/ 32050 w 219456"/>
              <a:gd name="connsiteY24" fmla="*/ 264160 h 330200"/>
              <a:gd name="connsiteX25" fmla="*/ 104104 w 219456"/>
              <a:gd name="connsiteY25" fmla="*/ 264160 h 330200"/>
              <a:gd name="connsiteX26" fmla="*/ 104104 w 219456"/>
              <a:gd name="connsiteY26" fmla="*/ 313690 h 330200"/>
              <a:gd name="connsiteX27" fmla="*/ 72100 w 219456"/>
              <a:gd name="connsiteY27" fmla="*/ 313690 h 330200"/>
              <a:gd name="connsiteX28" fmla="*/ 63243 w 219456"/>
              <a:gd name="connsiteY28" fmla="*/ 321061 h 330200"/>
              <a:gd name="connsiteX29" fmla="*/ 70387 w 219456"/>
              <a:gd name="connsiteY29" fmla="*/ 330200 h 330200"/>
              <a:gd name="connsiteX30" fmla="*/ 72100 w 219456"/>
              <a:gd name="connsiteY30" fmla="*/ 330200 h 330200"/>
              <a:gd name="connsiteX31" fmla="*/ 152019 w 219456"/>
              <a:gd name="connsiteY31" fmla="*/ 330200 h 330200"/>
              <a:gd name="connsiteX32" fmla="*/ 160877 w 219456"/>
              <a:gd name="connsiteY32" fmla="*/ 322829 h 330200"/>
              <a:gd name="connsiteX33" fmla="*/ 153732 w 219456"/>
              <a:gd name="connsiteY33" fmla="*/ 313690 h 330200"/>
              <a:gd name="connsiteX34" fmla="*/ 152019 w 219456"/>
              <a:gd name="connsiteY34" fmla="*/ 313690 h 330200"/>
              <a:gd name="connsiteX35" fmla="*/ 120015 w 219456"/>
              <a:gd name="connsiteY35" fmla="*/ 313690 h 330200"/>
              <a:gd name="connsiteX36" fmla="*/ 120015 w 219456"/>
              <a:gd name="connsiteY36" fmla="*/ 264160 h 330200"/>
              <a:gd name="connsiteX37" fmla="*/ 192070 w 219456"/>
              <a:gd name="connsiteY37" fmla="*/ 264160 h 330200"/>
              <a:gd name="connsiteX38" fmla="*/ 224074 w 219456"/>
              <a:gd name="connsiteY38" fmla="*/ 231140 h 330200"/>
              <a:gd name="connsiteX39" fmla="*/ 224074 w 219456"/>
              <a:gd name="connsiteY39" fmla="*/ 140382 h 330200"/>
              <a:gd name="connsiteX40" fmla="*/ 216211 w 219456"/>
              <a:gd name="connsiteY40" fmla="*/ 132080 h 330200"/>
              <a:gd name="connsiteX41" fmla="*/ 216027 w 219456"/>
              <a:gd name="connsiteY41" fmla="*/ 132080 h 330200"/>
              <a:gd name="connsiteX42" fmla="*/ 64054 w 219456"/>
              <a:gd name="connsiteY42" fmla="*/ 165100 h 330200"/>
              <a:gd name="connsiteX43" fmla="*/ 48052 w 219456"/>
              <a:gd name="connsiteY43" fmla="*/ 148590 h 330200"/>
              <a:gd name="connsiteX44" fmla="*/ 48052 w 219456"/>
              <a:gd name="connsiteY44" fmla="*/ 66040 h 330200"/>
              <a:gd name="connsiteX45" fmla="*/ 96058 w 219456"/>
              <a:gd name="connsiteY45" fmla="*/ 16510 h 330200"/>
              <a:gd name="connsiteX46" fmla="*/ 128062 w 219456"/>
              <a:gd name="connsiteY46" fmla="*/ 16510 h 330200"/>
              <a:gd name="connsiteX47" fmla="*/ 176068 w 219456"/>
              <a:gd name="connsiteY47" fmla="*/ 66040 h 330200"/>
              <a:gd name="connsiteX48" fmla="*/ 176068 w 219456"/>
              <a:gd name="connsiteY48" fmla="*/ 148590 h 330200"/>
              <a:gd name="connsiteX49" fmla="*/ 160066 w 219456"/>
              <a:gd name="connsiteY49" fmla="*/ 165100 h 330200"/>
              <a:gd name="connsiteX50" fmla="*/ 192070 w 219456"/>
              <a:gd name="connsiteY50" fmla="*/ 247650 h 330200"/>
              <a:gd name="connsiteX51" fmla="*/ 32050 w 219456"/>
              <a:gd name="connsiteY51" fmla="*/ 247650 h 330200"/>
              <a:gd name="connsiteX52" fmla="*/ 16048 w 219456"/>
              <a:gd name="connsiteY52" fmla="*/ 231140 h 330200"/>
              <a:gd name="connsiteX53" fmla="*/ 32050 w 219456"/>
              <a:gd name="connsiteY53" fmla="*/ 214630 h 330200"/>
              <a:gd name="connsiteX54" fmla="*/ 192070 w 219456"/>
              <a:gd name="connsiteY54" fmla="*/ 214630 h 330200"/>
              <a:gd name="connsiteX55" fmla="*/ 208072 w 219456"/>
              <a:gd name="connsiteY55" fmla="*/ 231140 h 330200"/>
              <a:gd name="connsiteX56" fmla="*/ 192070 w 219456"/>
              <a:gd name="connsiteY56" fmla="*/ 24765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19456" h="330200">
                <a:moveTo>
                  <a:pt x="216027" y="132080"/>
                </a:moveTo>
                <a:cubicBezTo>
                  <a:pt x="211633" y="132080"/>
                  <a:pt x="208072" y="135754"/>
                  <a:pt x="208071" y="140287"/>
                </a:cubicBezTo>
                <a:cubicBezTo>
                  <a:pt x="208071" y="140319"/>
                  <a:pt x="208071" y="140351"/>
                  <a:pt x="208072" y="140382"/>
                </a:cubicBezTo>
                <a:lnTo>
                  <a:pt x="208072" y="202743"/>
                </a:lnTo>
                <a:cubicBezTo>
                  <a:pt x="203227" y="199771"/>
                  <a:pt x="197706" y="198176"/>
                  <a:pt x="192070" y="198120"/>
                </a:cubicBezTo>
                <a:lnTo>
                  <a:pt x="120015" y="198120"/>
                </a:lnTo>
                <a:lnTo>
                  <a:pt x="120015" y="181610"/>
                </a:lnTo>
                <a:lnTo>
                  <a:pt x="160066" y="181610"/>
                </a:lnTo>
                <a:cubicBezTo>
                  <a:pt x="177741" y="181610"/>
                  <a:pt x="192070" y="166826"/>
                  <a:pt x="192070" y="148590"/>
                </a:cubicBezTo>
                <a:lnTo>
                  <a:pt x="192070" y="66040"/>
                </a:lnTo>
                <a:cubicBezTo>
                  <a:pt x="192070" y="29567"/>
                  <a:pt x="163412" y="0"/>
                  <a:pt x="128062" y="0"/>
                </a:cubicBezTo>
                <a:lnTo>
                  <a:pt x="96058" y="0"/>
                </a:lnTo>
                <a:cubicBezTo>
                  <a:pt x="60707" y="0"/>
                  <a:pt x="32050" y="29567"/>
                  <a:pt x="32050" y="66040"/>
                </a:cubicBezTo>
                <a:lnTo>
                  <a:pt x="32050" y="148590"/>
                </a:lnTo>
                <a:cubicBezTo>
                  <a:pt x="32050" y="166826"/>
                  <a:pt x="46378" y="181610"/>
                  <a:pt x="64054" y="181610"/>
                </a:cubicBezTo>
                <a:lnTo>
                  <a:pt x="104104" y="181610"/>
                </a:lnTo>
                <a:lnTo>
                  <a:pt x="104104" y="198120"/>
                </a:lnTo>
                <a:lnTo>
                  <a:pt x="32050" y="198120"/>
                </a:lnTo>
                <a:cubicBezTo>
                  <a:pt x="26414" y="198176"/>
                  <a:pt x="20892" y="199771"/>
                  <a:pt x="16048" y="202743"/>
                </a:cubicBezTo>
                <a:lnTo>
                  <a:pt x="16048" y="140382"/>
                </a:lnTo>
                <a:cubicBezTo>
                  <a:pt x="16521" y="135823"/>
                  <a:pt x="13322" y="131732"/>
                  <a:pt x="8903" y="131243"/>
                </a:cubicBezTo>
                <a:cubicBezTo>
                  <a:pt x="4484" y="130755"/>
                  <a:pt x="519" y="134056"/>
                  <a:pt x="46" y="138615"/>
                </a:cubicBezTo>
                <a:cubicBezTo>
                  <a:pt x="-15" y="139202"/>
                  <a:pt x="-15" y="139795"/>
                  <a:pt x="46" y="140382"/>
                </a:cubicBezTo>
                <a:lnTo>
                  <a:pt x="46" y="231140"/>
                </a:lnTo>
                <a:cubicBezTo>
                  <a:pt x="46" y="249376"/>
                  <a:pt x="14374" y="264160"/>
                  <a:pt x="32050" y="264160"/>
                </a:cubicBezTo>
                <a:lnTo>
                  <a:pt x="104104" y="264160"/>
                </a:lnTo>
                <a:lnTo>
                  <a:pt x="104104" y="313690"/>
                </a:lnTo>
                <a:lnTo>
                  <a:pt x="72100" y="313690"/>
                </a:lnTo>
                <a:cubicBezTo>
                  <a:pt x="67682" y="313202"/>
                  <a:pt x="63716" y="316502"/>
                  <a:pt x="63243" y="321061"/>
                </a:cubicBezTo>
                <a:cubicBezTo>
                  <a:pt x="62770" y="325620"/>
                  <a:pt x="65968" y="329712"/>
                  <a:pt x="70387" y="330200"/>
                </a:cubicBezTo>
                <a:cubicBezTo>
                  <a:pt x="70957" y="330263"/>
                  <a:pt x="71531" y="330263"/>
                  <a:pt x="72100" y="330200"/>
                </a:cubicBezTo>
                <a:lnTo>
                  <a:pt x="152019" y="330200"/>
                </a:lnTo>
                <a:cubicBezTo>
                  <a:pt x="156438" y="330688"/>
                  <a:pt x="160404" y="327388"/>
                  <a:pt x="160877" y="322829"/>
                </a:cubicBezTo>
                <a:cubicBezTo>
                  <a:pt x="161350" y="318270"/>
                  <a:pt x="158151" y="314178"/>
                  <a:pt x="153732" y="313690"/>
                </a:cubicBezTo>
                <a:cubicBezTo>
                  <a:pt x="153163" y="313627"/>
                  <a:pt x="152588" y="313627"/>
                  <a:pt x="152019" y="313690"/>
                </a:cubicBezTo>
                <a:lnTo>
                  <a:pt x="120015" y="313690"/>
                </a:lnTo>
                <a:lnTo>
                  <a:pt x="120015" y="264160"/>
                </a:lnTo>
                <a:lnTo>
                  <a:pt x="192070" y="264160"/>
                </a:lnTo>
                <a:cubicBezTo>
                  <a:pt x="209745" y="264160"/>
                  <a:pt x="224074" y="249376"/>
                  <a:pt x="224074" y="231140"/>
                </a:cubicBezTo>
                <a:lnTo>
                  <a:pt x="224074" y="140382"/>
                </a:lnTo>
                <a:cubicBezTo>
                  <a:pt x="224125" y="135849"/>
                  <a:pt x="220604" y="132132"/>
                  <a:pt x="216211" y="132080"/>
                </a:cubicBezTo>
                <a:cubicBezTo>
                  <a:pt x="216150" y="132079"/>
                  <a:pt x="216088" y="132079"/>
                  <a:pt x="216027" y="132080"/>
                </a:cubicBezTo>
                <a:close/>
                <a:moveTo>
                  <a:pt x="64054" y="165100"/>
                </a:moveTo>
                <a:cubicBezTo>
                  <a:pt x="55216" y="165100"/>
                  <a:pt x="48052" y="157708"/>
                  <a:pt x="48052" y="148590"/>
                </a:cubicBezTo>
                <a:lnTo>
                  <a:pt x="48052" y="66040"/>
                </a:lnTo>
                <a:cubicBezTo>
                  <a:pt x="48052" y="38685"/>
                  <a:pt x="69545" y="16510"/>
                  <a:pt x="96058" y="16510"/>
                </a:cubicBezTo>
                <a:lnTo>
                  <a:pt x="128062" y="16510"/>
                </a:lnTo>
                <a:cubicBezTo>
                  <a:pt x="154575" y="16510"/>
                  <a:pt x="176068" y="38685"/>
                  <a:pt x="176068" y="66040"/>
                </a:cubicBezTo>
                <a:lnTo>
                  <a:pt x="176068" y="148590"/>
                </a:lnTo>
                <a:cubicBezTo>
                  <a:pt x="176068" y="157708"/>
                  <a:pt x="168903" y="165100"/>
                  <a:pt x="160066" y="165100"/>
                </a:cubicBezTo>
                <a:close/>
                <a:moveTo>
                  <a:pt x="192070" y="247650"/>
                </a:moveTo>
                <a:lnTo>
                  <a:pt x="32050" y="247650"/>
                </a:lnTo>
                <a:cubicBezTo>
                  <a:pt x="23212" y="247650"/>
                  <a:pt x="16048" y="240258"/>
                  <a:pt x="16048" y="231140"/>
                </a:cubicBezTo>
                <a:cubicBezTo>
                  <a:pt x="16048" y="222022"/>
                  <a:pt x="23212" y="214630"/>
                  <a:pt x="32050" y="214630"/>
                </a:cubicBezTo>
                <a:lnTo>
                  <a:pt x="192070" y="214630"/>
                </a:lnTo>
                <a:cubicBezTo>
                  <a:pt x="200907" y="214630"/>
                  <a:pt x="208072" y="222022"/>
                  <a:pt x="208072" y="231140"/>
                </a:cubicBezTo>
                <a:cubicBezTo>
                  <a:pt x="208072" y="240258"/>
                  <a:pt x="200907" y="247650"/>
                  <a:pt x="192070" y="247650"/>
                </a:cubicBezTo>
                <a:close/>
              </a:path>
            </a:pathLst>
          </a:custGeom>
          <a:solidFill>
            <a:srgbClr val="000000"/>
          </a:solidFill>
          <a:ln w="914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Notes">
            <a:extLst>
              <a:ext uri="{FF2B5EF4-FFF2-40B4-BE49-F238E27FC236}">
                <a16:creationId xmlns:a16="http://schemas.microsoft.com/office/drawing/2014/main" id="{6A0FAB2B-67BD-A838-76CD-5EA6BF66A5EC}"/>
              </a:ext>
            </a:extLst>
          </p:cNvPr>
          <p:cNvSpPr>
            <a:spLocks noChangeAspect="1"/>
          </p:cNvSpPr>
          <p:nvPr/>
        </p:nvSpPr>
        <p:spPr>
          <a:xfrm>
            <a:off x="8507827" y="3090087"/>
            <a:ext cx="290097" cy="290178"/>
          </a:xfrm>
          <a:custGeom>
            <a:avLst/>
            <a:gdLst>
              <a:gd name="connsiteX0" fmla="*/ 144628 w 330107"/>
              <a:gd name="connsiteY0" fmla="*/ 214159 h 330200"/>
              <a:gd name="connsiteX1" fmla="*/ 131986 w 330107"/>
              <a:gd name="connsiteY1" fmla="*/ 239442 h 330200"/>
              <a:gd name="connsiteX2" fmla="*/ 157270 w 330107"/>
              <a:gd name="connsiteY2" fmla="*/ 226423 h 330200"/>
              <a:gd name="connsiteX3" fmla="*/ 297086 w 330107"/>
              <a:gd name="connsiteY3" fmla="*/ 57738 h 330200"/>
              <a:gd name="connsiteX4" fmla="*/ 154345 w 330107"/>
              <a:gd name="connsiteY4" fmla="*/ 200479 h 330200"/>
              <a:gd name="connsiteX5" fmla="*/ 170855 w 330107"/>
              <a:gd name="connsiteY5" fmla="*/ 216989 h 330200"/>
              <a:gd name="connsiteX6" fmla="*/ 313596 w 330107"/>
              <a:gd name="connsiteY6" fmla="*/ 74342 h 330200"/>
              <a:gd name="connsiteX7" fmla="*/ 297086 w 330107"/>
              <a:gd name="connsiteY7" fmla="*/ 41313 h 330200"/>
              <a:gd name="connsiteX8" fmla="*/ 308785 w 330107"/>
              <a:gd name="connsiteY8" fmla="*/ 46134 h 330200"/>
              <a:gd name="connsiteX9" fmla="*/ 325295 w 330107"/>
              <a:gd name="connsiteY9" fmla="*/ 62644 h 330200"/>
              <a:gd name="connsiteX10" fmla="*/ 325295 w 330107"/>
              <a:gd name="connsiteY10" fmla="*/ 85947 h 330200"/>
              <a:gd name="connsiteX11" fmla="*/ 176705 w 330107"/>
              <a:gd name="connsiteY11" fmla="*/ 234537 h 330200"/>
              <a:gd name="connsiteX12" fmla="*/ 172365 w 330107"/>
              <a:gd name="connsiteY12" fmla="*/ 237650 h 330200"/>
              <a:gd name="connsiteX13" fmla="*/ 139345 w 330107"/>
              <a:gd name="connsiteY13" fmla="*/ 254160 h 330200"/>
              <a:gd name="connsiteX14" fmla="*/ 131986 w 330107"/>
              <a:gd name="connsiteY14" fmla="*/ 255858 h 330200"/>
              <a:gd name="connsiteX15" fmla="*/ 124595 w 330107"/>
              <a:gd name="connsiteY15" fmla="*/ 254127 h 330200"/>
              <a:gd name="connsiteX16" fmla="*/ 117174 w 330107"/>
              <a:gd name="connsiteY16" fmla="*/ 231989 h 330200"/>
              <a:gd name="connsiteX17" fmla="*/ 133684 w 330107"/>
              <a:gd name="connsiteY17" fmla="*/ 198969 h 330200"/>
              <a:gd name="connsiteX18" fmla="*/ 136798 w 330107"/>
              <a:gd name="connsiteY18" fmla="*/ 194724 h 330200"/>
              <a:gd name="connsiteX19" fmla="*/ 265576 w 330107"/>
              <a:gd name="connsiteY19" fmla="*/ 66040 h 330200"/>
              <a:gd name="connsiteX20" fmla="*/ 251047 w 330107"/>
              <a:gd name="connsiteY20" fmla="*/ 66040 h 330200"/>
              <a:gd name="connsiteX21" fmla="*/ 203875 w 330107"/>
              <a:gd name="connsiteY21" fmla="*/ 113212 h 330200"/>
              <a:gd name="connsiteX22" fmla="*/ 192177 w 330107"/>
              <a:gd name="connsiteY22" fmla="*/ 101513 h 330200"/>
              <a:gd name="connsiteX23" fmla="*/ 241707 w 330107"/>
              <a:gd name="connsiteY23" fmla="*/ 51983 h 330200"/>
              <a:gd name="connsiteX24" fmla="*/ 247556 w 330107"/>
              <a:gd name="connsiteY24" fmla="*/ 49530 h 330200"/>
              <a:gd name="connsiteX25" fmla="*/ 281991 w 330107"/>
              <a:gd name="connsiteY25" fmla="*/ 49530 h 330200"/>
              <a:gd name="connsiteX26" fmla="*/ 285388 w 330107"/>
              <a:gd name="connsiteY26" fmla="*/ 46134 h 330200"/>
              <a:gd name="connsiteX27" fmla="*/ 297086 w 330107"/>
              <a:gd name="connsiteY27" fmla="*/ 41313 h 330200"/>
              <a:gd name="connsiteX28" fmla="*/ 32926 w 330107"/>
              <a:gd name="connsiteY28" fmla="*/ 0 h 330200"/>
              <a:gd name="connsiteX29" fmla="*/ 264066 w 330107"/>
              <a:gd name="connsiteY29" fmla="*/ 0 h 330200"/>
              <a:gd name="connsiteX30" fmla="*/ 280576 w 330107"/>
              <a:gd name="connsiteY30" fmla="*/ 16510 h 330200"/>
              <a:gd name="connsiteX31" fmla="*/ 280576 w 330107"/>
              <a:gd name="connsiteY31" fmla="*/ 33020 h 330200"/>
              <a:gd name="connsiteX32" fmla="*/ 264066 w 330107"/>
              <a:gd name="connsiteY32" fmla="*/ 33020 h 330200"/>
              <a:gd name="connsiteX33" fmla="*/ 264066 w 330107"/>
              <a:gd name="connsiteY33" fmla="*/ 16510 h 330200"/>
              <a:gd name="connsiteX34" fmla="*/ 32926 w 330107"/>
              <a:gd name="connsiteY34" fmla="*/ 16510 h 330200"/>
              <a:gd name="connsiteX35" fmla="*/ 32926 w 330107"/>
              <a:gd name="connsiteY35" fmla="*/ 41322 h 330200"/>
              <a:gd name="connsiteX36" fmla="*/ 41228 w 330107"/>
              <a:gd name="connsiteY36" fmla="*/ 41322 h 330200"/>
              <a:gd name="connsiteX37" fmla="*/ 49436 w 330107"/>
              <a:gd name="connsiteY37" fmla="*/ 49530 h 330200"/>
              <a:gd name="connsiteX38" fmla="*/ 41228 w 330107"/>
              <a:gd name="connsiteY38" fmla="*/ 57738 h 330200"/>
              <a:gd name="connsiteX39" fmla="*/ 32926 w 330107"/>
              <a:gd name="connsiteY39" fmla="*/ 57738 h 330200"/>
              <a:gd name="connsiteX40" fmla="*/ 32926 w 330107"/>
              <a:gd name="connsiteY40" fmla="*/ 74342 h 330200"/>
              <a:gd name="connsiteX41" fmla="*/ 41228 w 330107"/>
              <a:gd name="connsiteY41" fmla="*/ 74342 h 330200"/>
              <a:gd name="connsiteX42" fmla="*/ 49436 w 330107"/>
              <a:gd name="connsiteY42" fmla="*/ 82550 h 330200"/>
              <a:gd name="connsiteX43" fmla="*/ 41228 w 330107"/>
              <a:gd name="connsiteY43" fmla="*/ 90758 h 330200"/>
              <a:gd name="connsiteX44" fmla="*/ 32926 w 330107"/>
              <a:gd name="connsiteY44" fmla="*/ 90758 h 330200"/>
              <a:gd name="connsiteX45" fmla="*/ 32926 w 330107"/>
              <a:gd name="connsiteY45" fmla="*/ 107362 h 330200"/>
              <a:gd name="connsiteX46" fmla="*/ 41228 w 330107"/>
              <a:gd name="connsiteY46" fmla="*/ 107362 h 330200"/>
              <a:gd name="connsiteX47" fmla="*/ 49436 w 330107"/>
              <a:gd name="connsiteY47" fmla="*/ 115570 h 330200"/>
              <a:gd name="connsiteX48" fmla="*/ 41228 w 330107"/>
              <a:gd name="connsiteY48" fmla="*/ 123778 h 330200"/>
              <a:gd name="connsiteX49" fmla="*/ 32926 w 330107"/>
              <a:gd name="connsiteY49" fmla="*/ 123778 h 330200"/>
              <a:gd name="connsiteX50" fmla="*/ 32926 w 330107"/>
              <a:gd name="connsiteY50" fmla="*/ 140382 h 330200"/>
              <a:gd name="connsiteX51" fmla="*/ 41228 w 330107"/>
              <a:gd name="connsiteY51" fmla="*/ 140382 h 330200"/>
              <a:gd name="connsiteX52" fmla="*/ 49436 w 330107"/>
              <a:gd name="connsiteY52" fmla="*/ 148590 h 330200"/>
              <a:gd name="connsiteX53" fmla="*/ 41228 w 330107"/>
              <a:gd name="connsiteY53" fmla="*/ 156798 h 330200"/>
              <a:gd name="connsiteX54" fmla="*/ 32926 w 330107"/>
              <a:gd name="connsiteY54" fmla="*/ 156798 h 330200"/>
              <a:gd name="connsiteX55" fmla="*/ 32926 w 330107"/>
              <a:gd name="connsiteY55" fmla="*/ 173402 h 330200"/>
              <a:gd name="connsiteX56" fmla="*/ 41228 w 330107"/>
              <a:gd name="connsiteY56" fmla="*/ 173402 h 330200"/>
              <a:gd name="connsiteX57" fmla="*/ 49436 w 330107"/>
              <a:gd name="connsiteY57" fmla="*/ 181610 h 330200"/>
              <a:gd name="connsiteX58" fmla="*/ 41228 w 330107"/>
              <a:gd name="connsiteY58" fmla="*/ 189818 h 330200"/>
              <a:gd name="connsiteX59" fmla="*/ 32926 w 330107"/>
              <a:gd name="connsiteY59" fmla="*/ 189818 h 330200"/>
              <a:gd name="connsiteX60" fmla="*/ 32926 w 330107"/>
              <a:gd name="connsiteY60" fmla="*/ 206422 h 330200"/>
              <a:gd name="connsiteX61" fmla="*/ 41228 w 330107"/>
              <a:gd name="connsiteY61" fmla="*/ 206422 h 330200"/>
              <a:gd name="connsiteX62" fmla="*/ 49436 w 330107"/>
              <a:gd name="connsiteY62" fmla="*/ 214630 h 330200"/>
              <a:gd name="connsiteX63" fmla="*/ 41228 w 330107"/>
              <a:gd name="connsiteY63" fmla="*/ 222838 h 330200"/>
              <a:gd name="connsiteX64" fmla="*/ 32926 w 330107"/>
              <a:gd name="connsiteY64" fmla="*/ 222838 h 330200"/>
              <a:gd name="connsiteX65" fmla="*/ 32926 w 330107"/>
              <a:gd name="connsiteY65" fmla="*/ 239442 h 330200"/>
              <a:gd name="connsiteX66" fmla="*/ 41228 w 330107"/>
              <a:gd name="connsiteY66" fmla="*/ 239442 h 330200"/>
              <a:gd name="connsiteX67" fmla="*/ 49436 w 330107"/>
              <a:gd name="connsiteY67" fmla="*/ 247650 h 330200"/>
              <a:gd name="connsiteX68" fmla="*/ 41228 w 330107"/>
              <a:gd name="connsiteY68" fmla="*/ 255858 h 330200"/>
              <a:gd name="connsiteX69" fmla="*/ 32926 w 330107"/>
              <a:gd name="connsiteY69" fmla="*/ 255858 h 330200"/>
              <a:gd name="connsiteX70" fmla="*/ 32926 w 330107"/>
              <a:gd name="connsiteY70" fmla="*/ 272462 h 330200"/>
              <a:gd name="connsiteX71" fmla="*/ 41228 w 330107"/>
              <a:gd name="connsiteY71" fmla="*/ 272462 h 330200"/>
              <a:gd name="connsiteX72" fmla="*/ 49436 w 330107"/>
              <a:gd name="connsiteY72" fmla="*/ 280670 h 330200"/>
              <a:gd name="connsiteX73" fmla="*/ 41228 w 330107"/>
              <a:gd name="connsiteY73" fmla="*/ 288878 h 330200"/>
              <a:gd name="connsiteX74" fmla="*/ 32926 w 330107"/>
              <a:gd name="connsiteY74" fmla="*/ 288878 h 330200"/>
              <a:gd name="connsiteX75" fmla="*/ 32926 w 330107"/>
              <a:gd name="connsiteY75" fmla="*/ 313690 h 330200"/>
              <a:gd name="connsiteX76" fmla="*/ 264066 w 330107"/>
              <a:gd name="connsiteY76" fmla="*/ 313690 h 330200"/>
              <a:gd name="connsiteX77" fmla="*/ 264066 w 330107"/>
              <a:gd name="connsiteY77" fmla="*/ 170478 h 330200"/>
              <a:gd name="connsiteX78" fmla="*/ 280576 w 330107"/>
              <a:gd name="connsiteY78" fmla="*/ 153968 h 330200"/>
              <a:gd name="connsiteX79" fmla="*/ 280576 w 330107"/>
              <a:gd name="connsiteY79" fmla="*/ 313690 h 330200"/>
              <a:gd name="connsiteX80" fmla="*/ 264066 w 330107"/>
              <a:gd name="connsiteY80" fmla="*/ 330200 h 330200"/>
              <a:gd name="connsiteX81" fmla="*/ 32926 w 330107"/>
              <a:gd name="connsiteY81" fmla="*/ 330200 h 330200"/>
              <a:gd name="connsiteX82" fmla="*/ 16416 w 330107"/>
              <a:gd name="connsiteY82" fmla="*/ 313690 h 330200"/>
              <a:gd name="connsiteX83" fmla="*/ 16416 w 330107"/>
              <a:gd name="connsiteY83" fmla="*/ 288878 h 330200"/>
              <a:gd name="connsiteX84" fmla="*/ 8208 w 330107"/>
              <a:gd name="connsiteY84" fmla="*/ 288878 h 330200"/>
              <a:gd name="connsiteX85" fmla="*/ 0 w 330107"/>
              <a:gd name="connsiteY85" fmla="*/ 280670 h 330200"/>
              <a:gd name="connsiteX86" fmla="*/ 8208 w 330107"/>
              <a:gd name="connsiteY86" fmla="*/ 272462 h 330200"/>
              <a:gd name="connsiteX87" fmla="*/ 16416 w 330107"/>
              <a:gd name="connsiteY87" fmla="*/ 272462 h 330200"/>
              <a:gd name="connsiteX88" fmla="*/ 16416 w 330107"/>
              <a:gd name="connsiteY88" fmla="*/ 255858 h 330200"/>
              <a:gd name="connsiteX89" fmla="*/ 8208 w 330107"/>
              <a:gd name="connsiteY89" fmla="*/ 255858 h 330200"/>
              <a:gd name="connsiteX90" fmla="*/ 0 w 330107"/>
              <a:gd name="connsiteY90" fmla="*/ 247650 h 330200"/>
              <a:gd name="connsiteX91" fmla="*/ 8208 w 330107"/>
              <a:gd name="connsiteY91" fmla="*/ 239442 h 330200"/>
              <a:gd name="connsiteX92" fmla="*/ 16416 w 330107"/>
              <a:gd name="connsiteY92" fmla="*/ 239442 h 330200"/>
              <a:gd name="connsiteX93" fmla="*/ 16416 w 330107"/>
              <a:gd name="connsiteY93" fmla="*/ 222838 h 330200"/>
              <a:gd name="connsiteX94" fmla="*/ 8208 w 330107"/>
              <a:gd name="connsiteY94" fmla="*/ 222838 h 330200"/>
              <a:gd name="connsiteX95" fmla="*/ 0 w 330107"/>
              <a:gd name="connsiteY95" fmla="*/ 214630 h 330200"/>
              <a:gd name="connsiteX96" fmla="*/ 8208 w 330107"/>
              <a:gd name="connsiteY96" fmla="*/ 206422 h 330200"/>
              <a:gd name="connsiteX97" fmla="*/ 16416 w 330107"/>
              <a:gd name="connsiteY97" fmla="*/ 206422 h 330200"/>
              <a:gd name="connsiteX98" fmla="*/ 16416 w 330107"/>
              <a:gd name="connsiteY98" fmla="*/ 189818 h 330200"/>
              <a:gd name="connsiteX99" fmla="*/ 8208 w 330107"/>
              <a:gd name="connsiteY99" fmla="*/ 189818 h 330200"/>
              <a:gd name="connsiteX100" fmla="*/ 0 w 330107"/>
              <a:gd name="connsiteY100" fmla="*/ 181610 h 330200"/>
              <a:gd name="connsiteX101" fmla="*/ 8208 w 330107"/>
              <a:gd name="connsiteY101" fmla="*/ 173402 h 330200"/>
              <a:gd name="connsiteX102" fmla="*/ 16416 w 330107"/>
              <a:gd name="connsiteY102" fmla="*/ 173402 h 330200"/>
              <a:gd name="connsiteX103" fmla="*/ 16416 w 330107"/>
              <a:gd name="connsiteY103" fmla="*/ 156798 h 330200"/>
              <a:gd name="connsiteX104" fmla="*/ 8208 w 330107"/>
              <a:gd name="connsiteY104" fmla="*/ 156798 h 330200"/>
              <a:gd name="connsiteX105" fmla="*/ 0 w 330107"/>
              <a:gd name="connsiteY105" fmla="*/ 148590 h 330200"/>
              <a:gd name="connsiteX106" fmla="*/ 8208 w 330107"/>
              <a:gd name="connsiteY106" fmla="*/ 140382 h 330200"/>
              <a:gd name="connsiteX107" fmla="*/ 16416 w 330107"/>
              <a:gd name="connsiteY107" fmla="*/ 140382 h 330200"/>
              <a:gd name="connsiteX108" fmla="*/ 16416 w 330107"/>
              <a:gd name="connsiteY108" fmla="*/ 123778 h 330200"/>
              <a:gd name="connsiteX109" fmla="*/ 8208 w 330107"/>
              <a:gd name="connsiteY109" fmla="*/ 123778 h 330200"/>
              <a:gd name="connsiteX110" fmla="*/ 0 w 330107"/>
              <a:gd name="connsiteY110" fmla="*/ 115570 h 330200"/>
              <a:gd name="connsiteX111" fmla="*/ 8208 w 330107"/>
              <a:gd name="connsiteY111" fmla="*/ 107362 h 330200"/>
              <a:gd name="connsiteX112" fmla="*/ 16416 w 330107"/>
              <a:gd name="connsiteY112" fmla="*/ 107362 h 330200"/>
              <a:gd name="connsiteX113" fmla="*/ 16416 w 330107"/>
              <a:gd name="connsiteY113" fmla="*/ 90758 h 330200"/>
              <a:gd name="connsiteX114" fmla="*/ 8208 w 330107"/>
              <a:gd name="connsiteY114" fmla="*/ 90758 h 330200"/>
              <a:gd name="connsiteX115" fmla="*/ 0 w 330107"/>
              <a:gd name="connsiteY115" fmla="*/ 82550 h 330200"/>
              <a:gd name="connsiteX116" fmla="*/ 8208 w 330107"/>
              <a:gd name="connsiteY116" fmla="*/ 74342 h 330200"/>
              <a:gd name="connsiteX117" fmla="*/ 16416 w 330107"/>
              <a:gd name="connsiteY117" fmla="*/ 74342 h 330200"/>
              <a:gd name="connsiteX118" fmla="*/ 16416 w 330107"/>
              <a:gd name="connsiteY118" fmla="*/ 57738 h 330200"/>
              <a:gd name="connsiteX119" fmla="*/ 8208 w 330107"/>
              <a:gd name="connsiteY119" fmla="*/ 57738 h 330200"/>
              <a:gd name="connsiteX120" fmla="*/ 0 w 330107"/>
              <a:gd name="connsiteY120" fmla="*/ 49530 h 330200"/>
              <a:gd name="connsiteX121" fmla="*/ 8208 w 330107"/>
              <a:gd name="connsiteY121" fmla="*/ 41322 h 330200"/>
              <a:gd name="connsiteX122" fmla="*/ 16416 w 330107"/>
              <a:gd name="connsiteY122" fmla="*/ 41322 h 330200"/>
              <a:gd name="connsiteX123" fmla="*/ 16416 w 330107"/>
              <a:gd name="connsiteY123" fmla="*/ 16510 h 330200"/>
              <a:gd name="connsiteX124" fmla="*/ 32926 w 330107"/>
              <a:gd name="connsiteY124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330107" h="330200">
                <a:moveTo>
                  <a:pt x="144628" y="214159"/>
                </a:moveTo>
                <a:lnTo>
                  <a:pt x="131986" y="239442"/>
                </a:lnTo>
                <a:lnTo>
                  <a:pt x="157270" y="226423"/>
                </a:lnTo>
                <a:close/>
                <a:moveTo>
                  <a:pt x="297086" y="57738"/>
                </a:moveTo>
                <a:lnTo>
                  <a:pt x="154345" y="200479"/>
                </a:lnTo>
                <a:lnTo>
                  <a:pt x="170855" y="216989"/>
                </a:lnTo>
                <a:lnTo>
                  <a:pt x="313596" y="74342"/>
                </a:lnTo>
                <a:close/>
                <a:moveTo>
                  <a:pt x="297086" y="41313"/>
                </a:moveTo>
                <a:cubicBezTo>
                  <a:pt x="301317" y="41313"/>
                  <a:pt x="305548" y="42920"/>
                  <a:pt x="308785" y="46134"/>
                </a:cubicBezTo>
                <a:lnTo>
                  <a:pt x="325295" y="62644"/>
                </a:lnTo>
                <a:cubicBezTo>
                  <a:pt x="331712" y="69086"/>
                  <a:pt x="331712" y="79504"/>
                  <a:pt x="325295" y="85947"/>
                </a:cubicBezTo>
                <a:lnTo>
                  <a:pt x="176705" y="234537"/>
                </a:lnTo>
                <a:cubicBezTo>
                  <a:pt x="175452" y="235821"/>
                  <a:pt x="173983" y="236875"/>
                  <a:pt x="172365" y="237650"/>
                </a:cubicBezTo>
                <a:lnTo>
                  <a:pt x="139345" y="254160"/>
                </a:lnTo>
                <a:cubicBezTo>
                  <a:pt x="137053" y="255277"/>
                  <a:pt x="134536" y="255858"/>
                  <a:pt x="131986" y="255858"/>
                </a:cubicBezTo>
                <a:cubicBezTo>
                  <a:pt x="129421" y="255863"/>
                  <a:pt x="126891" y="255271"/>
                  <a:pt x="124595" y="254127"/>
                </a:cubicBezTo>
                <a:cubicBezTo>
                  <a:pt x="116432" y="250063"/>
                  <a:pt x="113110" y="240152"/>
                  <a:pt x="117174" y="231989"/>
                </a:cubicBezTo>
                <a:lnTo>
                  <a:pt x="133684" y="198969"/>
                </a:lnTo>
                <a:cubicBezTo>
                  <a:pt x="134504" y="197406"/>
                  <a:pt x="135553" y="195975"/>
                  <a:pt x="136798" y="194724"/>
                </a:cubicBezTo>
                <a:lnTo>
                  <a:pt x="265576" y="66040"/>
                </a:lnTo>
                <a:lnTo>
                  <a:pt x="251047" y="66040"/>
                </a:lnTo>
                <a:lnTo>
                  <a:pt x="203875" y="113212"/>
                </a:lnTo>
                <a:lnTo>
                  <a:pt x="192177" y="101513"/>
                </a:lnTo>
                <a:lnTo>
                  <a:pt x="241707" y="51983"/>
                </a:lnTo>
                <a:cubicBezTo>
                  <a:pt x="243249" y="50415"/>
                  <a:pt x="245356" y="49531"/>
                  <a:pt x="247556" y="49530"/>
                </a:cubicBezTo>
                <a:lnTo>
                  <a:pt x="281991" y="49530"/>
                </a:lnTo>
                <a:lnTo>
                  <a:pt x="285388" y="46134"/>
                </a:lnTo>
                <a:cubicBezTo>
                  <a:pt x="288625" y="42920"/>
                  <a:pt x="292856" y="41313"/>
                  <a:pt x="297086" y="41313"/>
                </a:cubicBezTo>
                <a:close/>
                <a:moveTo>
                  <a:pt x="32926" y="0"/>
                </a:moveTo>
                <a:lnTo>
                  <a:pt x="264066" y="0"/>
                </a:lnTo>
                <a:cubicBezTo>
                  <a:pt x="273184" y="0"/>
                  <a:pt x="280576" y="7392"/>
                  <a:pt x="280576" y="16510"/>
                </a:cubicBezTo>
                <a:lnTo>
                  <a:pt x="280576" y="33020"/>
                </a:lnTo>
                <a:lnTo>
                  <a:pt x="264066" y="33020"/>
                </a:lnTo>
                <a:lnTo>
                  <a:pt x="264066" y="16510"/>
                </a:lnTo>
                <a:lnTo>
                  <a:pt x="32926" y="16510"/>
                </a:lnTo>
                <a:lnTo>
                  <a:pt x="32926" y="41322"/>
                </a:lnTo>
                <a:lnTo>
                  <a:pt x="41228" y="41322"/>
                </a:lnTo>
                <a:cubicBezTo>
                  <a:pt x="45761" y="41322"/>
                  <a:pt x="49436" y="44997"/>
                  <a:pt x="49436" y="49530"/>
                </a:cubicBezTo>
                <a:cubicBezTo>
                  <a:pt x="49436" y="54063"/>
                  <a:pt x="45761" y="57738"/>
                  <a:pt x="41228" y="57738"/>
                </a:cubicBezTo>
                <a:lnTo>
                  <a:pt x="32926" y="57738"/>
                </a:lnTo>
                <a:lnTo>
                  <a:pt x="32926" y="74342"/>
                </a:lnTo>
                <a:lnTo>
                  <a:pt x="41228" y="74342"/>
                </a:lnTo>
                <a:cubicBezTo>
                  <a:pt x="45761" y="74342"/>
                  <a:pt x="49436" y="78017"/>
                  <a:pt x="49436" y="82550"/>
                </a:cubicBezTo>
                <a:cubicBezTo>
                  <a:pt x="49436" y="87083"/>
                  <a:pt x="45761" y="90758"/>
                  <a:pt x="41228" y="90758"/>
                </a:cubicBezTo>
                <a:lnTo>
                  <a:pt x="32926" y="90758"/>
                </a:lnTo>
                <a:lnTo>
                  <a:pt x="32926" y="107362"/>
                </a:lnTo>
                <a:lnTo>
                  <a:pt x="41228" y="107362"/>
                </a:lnTo>
                <a:cubicBezTo>
                  <a:pt x="45761" y="107362"/>
                  <a:pt x="49436" y="111037"/>
                  <a:pt x="49436" y="115570"/>
                </a:cubicBezTo>
                <a:cubicBezTo>
                  <a:pt x="49436" y="120103"/>
                  <a:pt x="45761" y="123778"/>
                  <a:pt x="41228" y="123778"/>
                </a:cubicBezTo>
                <a:lnTo>
                  <a:pt x="32926" y="123778"/>
                </a:lnTo>
                <a:lnTo>
                  <a:pt x="32926" y="140382"/>
                </a:lnTo>
                <a:lnTo>
                  <a:pt x="41228" y="140382"/>
                </a:lnTo>
                <a:cubicBezTo>
                  <a:pt x="45761" y="140382"/>
                  <a:pt x="49436" y="144057"/>
                  <a:pt x="49436" y="148590"/>
                </a:cubicBezTo>
                <a:cubicBezTo>
                  <a:pt x="49436" y="153123"/>
                  <a:pt x="45761" y="156798"/>
                  <a:pt x="41228" y="156798"/>
                </a:cubicBezTo>
                <a:lnTo>
                  <a:pt x="32926" y="156798"/>
                </a:lnTo>
                <a:lnTo>
                  <a:pt x="32926" y="173402"/>
                </a:lnTo>
                <a:lnTo>
                  <a:pt x="41228" y="173402"/>
                </a:lnTo>
                <a:cubicBezTo>
                  <a:pt x="45761" y="173402"/>
                  <a:pt x="49436" y="177077"/>
                  <a:pt x="49436" y="181610"/>
                </a:cubicBezTo>
                <a:cubicBezTo>
                  <a:pt x="49436" y="186143"/>
                  <a:pt x="45761" y="189818"/>
                  <a:pt x="41228" y="189818"/>
                </a:cubicBezTo>
                <a:lnTo>
                  <a:pt x="32926" y="189818"/>
                </a:lnTo>
                <a:lnTo>
                  <a:pt x="32926" y="206422"/>
                </a:lnTo>
                <a:lnTo>
                  <a:pt x="41228" y="206422"/>
                </a:lnTo>
                <a:cubicBezTo>
                  <a:pt x="45761" y="206422"/>
                  <a:pt x="49436" y="210097"/>
                  <a:pt x="49436" y="214630"/>
                </a:cubicBezTo>
                <a:cubicBezTo>
                  <a:pt x="49436" y="219163"/>
                  <a:pt x="45761" y="222838"/>
                  <a:pt x="41228" y="222838"/>
                </a:cubicBezTo>
                <a:lnTo>
                  <a:pt x="32926" y="222838"/>
                </a:lnTo>
                <a:lnTo>
                  <a:pt x="32926" y="239442"/>
                </a:lnTo>
                <a:lnTo>
                  <a:pt x="41228" y="239442"/>
                </a:lnTo>
                <a:cubicBezTo>
                  <a:pt x="45761" y="239442"/>
                  <a:pt x="49436" y="243117"/>
                  <a:pt x="49436" y="247650"/>
                </a:cubicBezTo>
                <a:cubicBezTo>
                  <a:pt x="49436" y="252183"/>
                  <a:pt x="45761" y="255858"/>
                  <a:pt x="41228" y="255858"/>
                </a:cubicBezTo>
                <a:lnTo>
                  <a:pt x="32926" y="255858"/>
                </a:lnTo>
                <a:lnTo>
                  <a:pt x="32926" y="272462"/>
                </a:lnTo>
                <a:lnTo>
                  <a:pt x="41228" y="272462"/>
                </a:lnTo>
                <a:cubicBezTo>
                  <a:pt x="45761" y="272462"/>
                  <a:pt x="49436" y="276137"/>
                  <a:pt x="49436" y="280670"/>
                </a:cubicBezTo>
                <a:cubicBezTo>
                  <a:pt x="49436" y="285203"/>
                  <a:pt x="45761" y="288878"/>
                  <a:pt x="41228" y="288878"/>
                </a:cubicBezTo>
                <a:lnTo>
                  <a:pt x="32926" y="288878"/>
                </a:lnTo>
                <a:lnTo>
                  <a:pt x="32926" y="313690"/>
                </a:lnTo>
                <a:lnTo>
                  <a:pt x="264066" y="313690"/>
                </a:lnTo>
                <a:lnTo>
                  <a:pt x="264066" y="170478"/>
                </a:lnTo>
                <a:lnTo>
                  <a:pt x="280576" y="153968"/>
                </a:lnTo>
                <a:lnTo>
                  <a:pt x="280576" y="313690"/>
                </a:lnTo>
                <a:cubicBezTo>
                  <a:pt x="280576" y="322808"/>
                  <a:pt x="273184" y="330200"/>
                  <a:pt x="264066" y="330200"/>
                </a:cubicBezTo>
                <a:lnTo>
                  <a:pt x="32926" y="330200"/>
                </a:lnTo>
                <a:cubicBezTo>
                  <a:pt x="23807" y="330200"/>
                  <a:pt x="16416" y="322808"/>
                  <a:pt x="16416" y="313690"/>
                </a:cubicBezTo>
                <a:lnTo>
                  <a:pt x="16416" y="288878"/>
                </a:lnTo>
                <a:lnTo>
                  <a:pt x="8208" y="288878"/>
                </a:lnTo>
                <a:cubicBezTo>
                  <a:pt x="3675" y="288878"/>
                  <a:pt x="0" y="285203"/>
                  <a:pt x="0" y="280670"/>
                </a:cubicBezTo>
                <a:cubicBezTo>
                  <a:pt x="0" y="276137"/>
                  <a:pt x="3675" y="272462"/>
                  <a:pt x="8208" y="272462"/>
                </a:cubicBezTo>
                <a:lnTo>
                  <a:pt x="16416" y="272462"/>
                </a:lnTo>
                <a:lnTo>
                  <a:pt x="16416" y="255858"/>
                </a:lnTo>
                <a:lnTo>
                  <a:pt x="8208" y="255858"/>
                </a:lnTo>
                <a:cubicBezTo>
                  <a:pt x="3675" y="255858"/>
                  <a:pt x="0" y="252183"/>
                  <a:pt x="0" y="247650"/>
                </a:cubicBezTo>
                <a:cubicBezTo>
                  <a:pt x="0" y="243117"/>
                  <a:pt x="3675" y="239442"/>
                  <a:pt x="8208" y="239442"/>
                </a:cubicBezTo>
                <a:lnTo>
                  <a:pt x="16416" y="239442"/>
                </a:lnTo>
                <a:lnTo>
                  <a:pt x="16416" y="222838"/>
                </a:lnTo>
                <a:lnTo>
                  <a:pt x="8208" y="222838"/>
                </a:lnTo>
                <a:cubicBezTo>
                  <a:pt x="3675" y="222838"/>
                  <a:pt x="0" y="219163"/>
                  <a:pt x="0" y="214630"/>
                </a:cubicBezTo>
                <a:cubicBezTo>
                  <a:pt x="0" y="210097"/>
                  <a:pt x="3675" y="206422"/>
                  <a:pt x="8208" y="206422"/>
                </a:cubicBezTo>
                <a:lnTo>
                  <a:pt x="16416" y="206422"/>
                </a:lnTo>
                <a:lnTo>
                  <a:pt x="16416" y="189818"/>
                </a:lnTo>
                <a:lnTo>
                  <a:pt x="8208" y="189818"/>
                </a:lnTo>
                <a:cubicBezTo>
                  <a:pt x="3675" y="189818"/>
                  <a:pt x="0" y="186143"/>
                  <a:pt x="0" y="181610"/>
                </a:cubicBezTo>
                <a:cubicBezTo>
                  <a:pt x="0" y="177077"/>
                  <a:pt x="3675" y="173402"/>
                  <a:pt x="8208" y="173402"/>
                </a:cubicBezTo>
                <a:lnTo>
                  <a:pt x="16416" y="173402"/>
                </a:lnTo>
                <a:lnTo>
                  <a:pt x="16416" y="156798"/>
                </a:lnTo>
                <a:lnTo>
                  <a:pt x="8208" y="156798"/>
                </a:lnTo>
                <a:cubicBezTo>
                  <a:pt x="3675" y="156798"/>
                  <a:pt x="0" y="153123"/>
                  <a:pt x="0" y="148590"/>
                </a:cubicBezTo>
                <a:cubicBezTo>
                  <a:pt x="0" y="144057"/>
                  <a:pt x="3675" y="140382"/>
                  <a:pt x="8208" y="140382"/>
                </a:cubicBezTo>
                <a:lnTo>
                  <a:pt x="16416" y="140382"/>
                </a:lnTo>
                <a:lnTo>
                  <a:pt x="16416" y="123778"/>
                </a:lnTo>
                <a:lnTo>
                  <a:pt x="8208" y="123778"/>
                </a:lnTo>
                <a:cubicBezTo>
                  <a:pt x="3675" y="123778"/>
                  <a:pt x="0" y="120103"/>
                  <a:pt x="0" y="115570"/>
                </a:cubicBezTo>
                <a:cubicBezTo>
                  <a:pt x="0" y="111037"/>
                  <a:pt x="3675" y="107362"/>
                  <a:pt x="8208" y="107362"/>
                </a:cubicBezTo>
                <a:lnTo>
                  <a:pt x="16416" y="107362"/>
                </a:lnTo>
                <a:lnTo>
                  <a:pt x="16416" y="90758"/>
                </a:lnTo>
                <a:lnTo>
                  <a:pt x="8208" y="90758"/>
                </a:lnTo>
                <a:cubicBezTo>
                  <a:pt x="3675" y="90758"/>
                  <a:pt x="0" y="87083"/>
                  <a:pt x="0" y="82550"/>
                </a:cubicBezTo>
                <a:cubicBezTo>
                  <a:pt x="0" y="78017"/>
                  <a:pt x="3675" y="74342"/>
                  <a:pt x="8208" y="74342"/>
                </a:cubicBezTo>
                <a:lnTo>
                  <a:pt x="16416" y="74342"/>
                </a:lnTo>
                <a:lnTo>
                  <a:pt x="16416" y="57738"/>
                </a:lnTo>
                <a:lnTo>
                  <a:pt x="8208" y="57738"/>
                </a:lnTo>
                <a:cubicBezTo>
                  <a:pt x="3675" y="57738"/>
                  <a:pt x="0" y="54063"/>
                  <a:pt x="0" y="49530"/>
                </a:cubicBezTo>
                <a:cubicBezTo>
                  <a:pt x="0" y="44997"/>
                  <a:pt x="3675" y="41322"/>
                  <a:pt x="8208" y="41322"/>
                </a:cubicBezTo>
                <a:lnTo>
                  <a:pt x="16416" y="41322"/>
                </a:lnTo>
                <a:lnTo>
                  <a:pt x="16416" y="16510"/>
                </a:lnTo>
                <a:cubicBezTo>
                  <a:pt x="16416" y="7392"/>
                  <a:pt x="23807" y="0"/>
                  <a:pt x="32926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Papers">
            <a:extLst>
              <a:ext uri="{FF2B5EF4-FFF2-40B4-BE49-F238E27FC236}">
                <a16:creationId xmlns:a16="http://schemas.microsoft.com/office/drawing/2014/main" id="{CAA7D081-D36F-14C9-BF25-BCEE82A17992}"/>
              </a:ext>
            </a:extLst>
          </p:cNvPr>
          <p:cNvSpPr>
            <a:spLocks noChangeAspect="1"/>
          </p:cNvSpPr>
          <p:nvPr/>
        </p:nvSpPr>
        <p:spPr>
          <a:xfrm>
            <a:off x="9211940" y="3090087"/>
            <a:ext cx="290178" cy="290178"/>
          </a:xfrm>
          <a:custGeom>
            <a:avLst/>
            <a:gdLst>
              <a:gd name="connsiteX0" fmla="*/ 82550 w 330200"/>
              <a:gd name="connsiteY0" fmla="*/ 264160 h 330200"/>
              <a:gd name="connsiteX1" fmla="*/ 181611 w 330200"/>
              <a:gd name="connsiteY1" fmla="*/ 264160 h 330200"/>
              <a:gd name="connsiteX2" fmla="*/ 181611 w 330200"/>
              <a:gd name="connsiteY2" fmla="*/ 280670 h 330200"/>
              <a:gd name="connsiteX3" fmla="*/ 82550 w 330200"/>
              <a:gd name="connsiteY3" fmla="*/ 280670 h 330200"/>
              <a:gd name="connsiteX4" fmla="*/ 82550 w 330200"/>
              <a:gd name="connsiteY4" fmla="*/ 214630 h 330200"/>
              <a:gd name="connsiteX5" fmla="*/ 297180 w 330200"/>
              <a:gd name="connsiteY5" fmla="*/ 214630 h 330200"/>
              <a:gd name="connsiteX6" fmla="*/ 297180 w 330200"/>
              <a:gd name="connsiteY6" fmla="*/ 231140 h 330200"/>
              <a:gd name="connsiteX7" fmla="*/ 82550 w 330200"/>
              <a:gd name="connsiteY7" fmla="*/ 231140 h 330200"/>
              <a:gd name="connsiteX8" fmla="*/ 82550 w 330200"/>
              <a:gd name="connsiteY8" fmla="*/ 148590 h 330200"/>
              <a:gd name="connsiteX9" fmla="*/ 297180 w 330200"/>
              <a:gd name="connsiteY9" fmla="*/ 148590 h 330200"/>
              <a:gd name="connsiteX10" fmla="*/ 297180 w 330200"/>
              <a:gd name="connsiteY10" fmla="*/ 165100 h 330200"/>
              <a:gd name="connsiteX11" fmla="*/ 82550 w 330200"/>
              <a:gd name="connsiteY11" fmla="*/ 165100 h 330200"/>
              <a:gd name="connsiteX12" fmla="*/ 181610 w 330200"/>
              <a:gd name="connsiteY12" fmla="*/ 99060 h 330200"/>
              <a:gd name="connsiteX13" fmla="*/ 297180 w 330200"/>
              <a:gd name="connsiteY13" fmla="*/ 99060 h 330200"/>
              <a:gd name="connsiteX14" fmla="*/ 297180 w 330200"/>
              <a:gd name="connsiteY14" fmla="*/ 115570 h 330200"/>
              <a:gd name="connsiteX15" fmla="*/ 181610 w 330200"/>
              <a:gd name="connsiteY15" fmla="*/ 115570 h 330200"/>
              <a:gd name="connsiteX16" fmla="*/ 99060 w 330200"/>
              <a:gd name="connsiteY16" fmla="*/ 66040 h 330200"/>
              <a:gd name="connsiteX17" fmla="*/ 99060 w 330200"/>
              <a:gd name="connsiteY17" fmla="*/ 115570 h 330200"/>
              <a:gd name="connsiteX18" fmla="*/ 148590 w 330200"/>
              <a:gd name="connsiteY18" fmla="*/ 115570 h 330200"/>
              <a:gd name="connsiteX19" fmla="*/ 148590 w 330200"/>
              <a:gd name="connsiteY19" fmla="*/ 66040 h 330200"/>
              <a:gd name="connsiteX20" fmla="*/ 181610 w 330200"/>
              <a:gd name="connsiteY20" fmla="*/ 49530 h 330200"/>
              <a:gd name="connsiteX21" fmla="*/ 297180 w 330200"/>
              <a:gd name="connsiteY21" fmla="*/ 49530 h 330200"/>
              <a:gd name="connsiteX22" fmla="*/ 297180 w 330200"/>
              <a:gd name="connsiteY22" fmla="*/ 66040 h 330200"/>
              <a:gd name="connsiteX23" fmla="*/ 181610 w 330200"/>
              <a:gd name="connsiteY23" fmla="*/ 66040 h 330200"/>
              <a:gd name="connsiteX24" fmla="*/ 82550 w 330200"/>
              <a:gd name="connsiteY24" fmla="*/ 49530 h 330200"/>
              <a:gd name="connsiteX25" fmla="*/ 165100 w 330200"/>
              <a:gd name="connsiteY25" fmla="*/ 49530 h 330200"/>
              <a:gd name="connsiteX26" fmla="*/ 165100 w 330200"/>
              <a:gd name="connsiteY26" fmla="*/ 132080 h 330200"/>
              <a:gd name="connsiteX27" fmla="*/ 82550 w 330200"/>
              <a:gd name="connsiteY27" fmla="*/ 132080 h 330200"/>
              <a:gd name="connsiteX28" fmla="*/ 66040 w 330200"/>
              <a:gd name="connsiteY28" fmla="*/ 16510 h 330200"/>
              <a:gd name="connsiteX29" fmla="*/ 66040 w 330200"/>
              <a:gd name="connsiteY29" fmla="*/ 297180 h 330200"/>
              <a:gd name="connsiteX30" fmla="*/ 61417 w 330200"/>
              <a:gd name="connsiteY30" fmla="*/ 313690 h 330200"/>
              <a:gd name="connsiteX31" fmla="*/ 313690 w 330200"/>
              <a:gd name="connsiteY31" fmla="*/ 313690 h 330200"/>
              <a:gd name="connsiteX32" fmla="*/ 313690 w 330200"/>
              <a:gd name="connsiteY32" fmla="*/ 16510 h 330200"/>
              <a:gd name="connsiteX33" fmla="*/ 49530 w 330200"/>
              <a:gd name="connsiteY33" fmla="*/ 0 h 330200"/>
              <a:gd name="connsiteX34" fmla="*/ 330200 w 330200"/>
              <a:gd name="connsiteY34" fmla="*/ 0 h 330200"/>
              <a:gd name="connsiteX35" fmla="*/ 330200 w 330200"/>
              <a:gd name="connsiteY35" fmla="*/ 330200 h 330200"/>
              <a:gd name="connsiteX36" fmla="*/ 33020 w 330200"/>
              <a:gd name="connsiteY36" fmla="*/ 330200 h 330200"/>
              <a:gd name="connsiteX37" fmla="*/ 0 w 330200"/>
              <a:gd name="connsiteY37" fmla="*/ 297180 h 330200"/>
              <a:gd name="connsiteX38" fmla="*/ 0 w 330200"/>
              <a:gd name="connsiteY38" fmla="*/ 165100 h 330200"/>
              <a:gd name="connsiteX39" fmla="*/ 16510 w 330200"/>
              <a:gd name="connsiteY39" fmla="*/ 165100 h 330200"/>
              <a:gd name="connsiteX40" fmla="*/ 16510 w 330200"/>
              <a:gd name="connsiteY40" fmla="*/ 297180 h 330200"/>
              <a:gd name="connsiteX41" fmla="*/ 33020 w 330200"/>
              <a:gd name="connsiteY41" fmla="*/ 313690 h 330200"/>
              <a:gd name="connsiteX42" fmla="*/ 49530 w 330200"/>
              <a:gd name="connsiteY42" fmla="*/ 29718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330200" h="330200">
                <a:moveTo>
                  <a:pt x="82550" y="264160"/>
                </a:moveTo>
                <a:lnTo>
                  <a:pt x="181611" y="264160"/>
                </a:lnTo>
                <a:lnTo>
                  <a:pt x="181611" y="280670"/>
                </a:lnTo>
                <a:lnTo>
                  <a:pt x="82550" y="280670"/>
                </a:lnTo>
                <a:close/>
                <a:moveTo>
                  <a:pt x="82550" y="214630"/>
                </a:moveTo>
                <a:lnTo>
                  <a:pt x="297180" y="214630"/>
                </a:lnTo>
                <a:lnTo>
                  <a:pt x="297180" y="231140"/>
                </a:lnTo>
                <a:lnTo>
                  <a:pt x="82550" y="231140"/>
                </a:lnTo>
                <a:close/>
                <a:moveTo>
                  <a:pt x="82550" y="148590"/>
                </a:moveTo>
                <a:lnTo>
                  <a:pt x="297180" y="148590"/>
                </a:lnTo>
                <a:lnTo>
                  <a:pt x="297180" y="165100"/>
                </a:lnTo>
                <a:lnTo>
                  <a:pt x="82550" y="165100"/>
                </a:lnTo>
                <a:close/>
                <a:moveTo>
                  <a:pt x="181610" y="99060"/>
                </a:moveTo>
                <a:lnTo>
                  <a:pt x="297180" y="99060"/>
                </a:lnTo>
                <a:lnTo>
                  <a:pt x="297180" y="115570"/>
                </a:lnTo>
                <a:lnTo>
                  <a:pt x="181610" y="115570"/>
                </a:lnTo>
                <a:close/>
                <a:moveTo>
                  <a:pt x="99060" y="66040"/>
                </a:moveTo>
                <a:lnTo>
                  <a:pt x="99060" y="115570"/>
                </a:lnTo>
                <a:lnTo>
                  <a:pt x="148590" y="115570"/>
                </a:lnTo>
                <a:lnTo>
                  <a:pt x="148590" y="66040"/>
                </a:lnTo>
                <a:close/>
                <a:moveTo>
                  <a:pt x="181610" y="49530"/>
                </a:moveTo>
                <a:lnTo>
                  <a:pt x="297180" y="49530"/>
                </a:lnTo>
                <a:lnTo>
                  <a:pt x="297180" y="66040"/>
                </a:lnTo>
                <a:lnTo>
                  <a:pt x="181610" y="66040"/>
                </a:lnTo>
                <a:close/>
                <a:moveTo>
                  <a:pt x="82550" y="49530"/>
                </a:moveTo>
                <a:lnTo>
                  <a:pt x="165100" y="49530"/>
                </a:lnTo>
                <a:lnTo>
                  <a:pt x="165100" y="132080"/>
                </a:lnTo>
                <a:lnTo>
                  <a:pt x="82550" y="132080"/>
                </a:lnTo>
                <a:close/>
                <a:moveTo>
                  <a:pt x="66040" y="16510"/>
                </a:moveTo>
                <a:lnTo>
                  <a:pt x="66040" y="297180"/>
                </a:lnTo>
                <a:cubicBezTo>
                  <a:pt x="66030" y="303002"/>
                  <a:pt x="64432" y="308710"/>
                  <a:pt x="61417" y="313690"/>
                </a:cubicBezTo>
                <a:lnTo>
                  <a:pt x="313690" y="313690"/>
                </a:lnTo>
                <a:lnTo>
                  <a:pt x="313690" y="16510"/>
                </a:lnTo>
                <a:close/>
                <a:moveTo>
                  <a:pt x="49530" y="0"/>
                </a:moveTo>
                <a:lnTo>
                  <a:pt x="330200" y="0"/>
                </a:lnTo>
                <a:lnTo>
                  <a:pt x="330200" y="330200"/>
                </a:lnTo>
                <a:lnTo>
                  <a:pt x="33020" y="330200"/>
                </a:lnTo>
                <a:cubicBezTo>
                  <a:pt x="14784" y="330200"/>
                  <a:pt x="0" y="315416"/>
                  <a:pt x="0" y="297180"/>
                </a:cubicBezTo>
                <a:lnTo>
                  <a:pt x="0" y="165100"/>
                </a:lnTo>
                <a:lnTo>
                  <a:pt x="16510" y="165100"/>
                </a:lnTo>
                <a:lnTo>
                  <a:pt x="16510" y="297180"/>
                </a:lnTo>
                <a:cubicBezTo>
                  <a:pt x="16510" y="306298"/>
                  <a:pt x="23902" y="313690"/>
                  <a:pt x="33020" y="313690"/>
                </a:cubicBezTo>
                <a:cubicBezTo>
                  <a:pt x="42138" y="313690"/>
                  <a:pt x="49530" y="306298"/>
                  <a:pt x="49530" y="29718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8" name="Cactus">
            <a:extLst>
              <a:ext uri="{FF2B5EF4-FFF2-40B4-BE49-F238E27FC236}">
                <a16:creationId xmlns:a16="http://schemas.microsoft.com/office/drawing/2014/main" id="{5BE6EEE8-B52B-110E-B838-429CE7FF5EFA}"/>
              </a:ext>
            </a:extLst>
          </p:cNvPr>
          <p:cNvSpPr>
            <a:spLocks noChangeAspect="1"/>
          </p:cNvSpPr>
          <p:nvPr/>
        </p:nvSpPr>
        <p:spPr>
          <a:xfrm>
            <a:off x="9916134" y="3090294"/>
            <a:ext cx="243654" cy="289764"/>
          </a:xfrm>
          <a:custGeom>
            <a:avLst/>
            <a:gdLst>
              <a:gd name="connsiteX0" fmla="*/ 40792 w 277259"/>
              <a:gd name="connsiteY0" fmla="*/ 296709 h 329729"/>
              <a:gd name="connsiteX1" fmla="*/ 40792 w 277259"/>
              <a:gd name="connsiteY1" fmla="*/ 296804 h 329729"/>
              <a:gd name="connsiteX2" fmla="*/ 56998 w 277259"/>
              <a:gd name="connsiteY2" fmla="*/ 313219 h 329729"/>
              <a:gd name="connsiteX3" fmla="*/ 219982 w 277259"/>
              <a:gd name="connsiteY3" fmla="*/ 313219 h 329729"/>
              <a:gd name="connsiteX4" fmla="*/ 220075 w 277259"/>
              <a:gd name="connsiteY4" fmla="*/ 313220 h 329729"/>
              <a:gd name="connsiteX5" fmla="*/ 236373 w 277259"/>
              <a:gd name="connsiteY5" fmla="*/ 296709 h 329729"/>
              <a:gd name="connsiteX6" fmla="*/ 16298 w 277259"/>
              <a:gd name="connsiteY6" fmla="*/ 181139 h 329729"/>
              <a:gd name="connsiteX7" fmla="*/ 65752 w 277259"/>
              <a:gd name="connsiteY7" fmla="*/ 280199 h 329729"/>
              <a:gd name="connsiteX8" fmla="*/ 211321 w 277259"/>
              <a:gd name="connsiteY8" fmla="*/ 280199 h 329729"/>
              <a:gd name="connsiteX9" fmla="*/ 260774 w 277259"/>
              <a:gd name="connsiteY9" fmla="*/ 181139 h 329729"/>
              <a:gd name="connsiteX10" fmla="*/ 146685 w 277259"/>
              <a:gd name="connsiteY10" fmla="*/ 131608 h 329729"/>
              <a:gd name="connsiteX11" fmla="*/ 154880 w 277259"/>
              <a:gd name="connsiteY11" fmla="*/ 139910 h 329729"/>
              <a:gd name="connsiteX12" fmla="*/ 146685 w 277259"/>
              <a:gd name="connsiteY12" fmla="*/ 148212 h 329729"/>
              <a:gd name="connsiteX13" fmla="*/ 138489 w 277259"/>
              <a:gd name="connsiteY13" fmla="*/ 139910 h 329729"/>
              <a:gd name="connsiteX14" fmla="*/ 146685 w 277259"/>
              <a:gd name="connsiteY14" fmla="*/ 131608 h 329729"/>
              <a:gd name="connsiteX15" fmla="*/ 211879 w 277259"/>
              <a:gd name="connsiteY15" fmla="*/ 115098 h 329729"/>
              <a:gd name="connsiteX16" fmla="*/ 220074 w 277259"/>
              <a:gd name="connsiteY16" fmla="*/ 123400 h 329729"/>
              <a:gd name="connsiteX17" fmla="*/ 211879 w 277259"/>
              <a:gd name="connsiteY17" fmla="*/ 131702 h 329729"/>
              <a:gd name="connsiteX18" fmla="*/ 203683 w 277259"/>
              <a:gd name="connsiteY18" fmla="*/ 123400 h 329729"/>
              <a:gd name="connsiteX19" fmla="*/ 211879 w 277259"/>
              <a:gd name="connsiteY19" fmla="*/ 115098 h 329729"/>
              <a:gd name="connsiteX20" fmla="*/ 81492 w 277259"/>
              <a:gd name="connsiteY20" fmla="*/ 115098 h 329729"/>
              <a:gd name="connsiteX21" fmla="*/ 89687 w 277259"/>
              <a:gd name="connsiteY21" fmla="*/ 123400 h 329729"/>
              <a:gd name="connsiteX22" fmla="*/ 81492 w 277259"/>
              <a:gd name="connsiteY22" fmla="*/ 131702 h 329729"/>
              <a:gd name="connsiteX23" fmla="*/ 73296 w 277259"/>
              <a:gd name="connsiteY23" fmla="*/ 123400 h 329729"/>
              <a:gd name="connsiteX24" fmla="*/ 81492 w 277259"/>
              <a:gd name="connsiteY24" fmla="*/ 115098 h 329729"/>
              <a:gd name="connsiteX25" fmla="*/ 114089 w 277259"/>
              <a:gd name="connsiteY25" fmla="*/ 82078 h 329729"/>
              <a:gd name="connsiteX26" fmla="*/ 122284 w 277259"/>
              <a:gd name="connsiteY26" fmla="*/ 90380 h 329729"/>
              <a:gd name="connsiteX27" fmla="*/ 114089 w 277259"/>
              <a:gd name="connsiteY27" fmla="*/ 98682 h 329729"/>
              <a:gd name="connsiteX28" fmla="*/ 105893 w 277259"/>
              <a:gd name="connsiteY28" fmla="*/ 90380 h 329729"/>
              <a:gd name="connsiteX29" fmla="*/ 114089 w 277259"/>
              <a:gd name="connsiteY29" fmla="*/ 82078 h 329729"/>
              <a:gd name="connsiteX30" fmla="*/ 65194 w 277259"/>
              <a:gd name="connsiteY30" fmla="*/ 65568 h 329729"/>
              <a:gd name="connsiteX31" fmla="*/ 73389 w 277259"/>
              <a:gd name="connsiteY31" fmla="*/ 73870 h 329729"/>
              <a:gd name="connsiteX32" fmla="*/ 65194 w 277259"/>
              <a:gd name="connsiteY32" fmla="*/ 82172 h 329729"/>
              <a:gd name="connsiteX33" fmla="*/ 56998 w 277259"/>
              <a:gd name="connsiteY33" fmla="*/ 73870 h 329729"/>
              <a:gd name="connsiteX34" fmla="*/ 65194 w 277259"/>
              <a:gd name="connsiteY34" fmla="*/ 65568 h 329729"/>
              <a:gd name="connsiteX35" fmla="*/ 187385 w 277259"/>
              <a:gd name="connsiteY35" fmla="*/ 49058 h 329729"/>
              <a:gd name="connsiteX36" fmla="*/ 181332 w 277259"/>
              <a:gd name="connsiteY36" fmla="*/ 49719 h 329729"/>
              <a:gd name="connsiteX37" fmla="*/ 186268 w 277259"/>
              <a:gd name="connsiteY37" fmla="*/ 65568 h 329729"/>
              <a:gd name="connsiteX38" fmla="*/ 203777 w 277259"/>
              <a:gd name="connsiteY38" fmla="*/ 65568 h 329729"/>
              <a:gd name="connsiteX39" fmla="*/ 203777 w 277259"/>
              <a:gd name="connsiteY39" fmla="*/ 82078 h 329729"/>
              <a:gd name="connsiteX40" fmla="*/ 187385 w 277259"/>
              <a:gd name="connsiteY40" fmla="*/ 82078 h 329729"/>
              <a:gd name="connsiteX41" fmla="*/ 172111 w 277259"/>
              <a:gd name="connsiteY41" fmla="*/ 164629 h 329729"/>
              <a:gd name="connsiteX42" fmla="*/ 222310 w 277259"/>
              <a:gd name="connsiteY42" fmla="*/ 164629 h 329729"/>
              <a:gd name="connsiteX43" fmla="*/ 236373 w 277259"/>
              <a:gd name="connsiteY43" fmla="*/ 98588 h 329729"/>
              <a:gd name="connsiteX44" fmla="*/ 187385 w 277259"/>
              <a:gd name="connsiteY44" fmla="*/ 49058 h 329729"/>
              <a:gd name="connsiteX45" fmla="*/ 130387 w 277259"/>
              <a:gd name="connsiteY45" fmla="*/ 32548 h 329729"/>
              <a:gd name="connsiteX46" fmla="*/ 138582 w 277259"/>
              <a:gd name="connsiteY46" fmla="*/ 40850 h 329729"/>
              <a:gd name="connsiteX47" fmla="*/ 130387 w 277259"/>
              <a:gd name="connsiteY47" fmla="*/ 49152 h 329729"/>
              <a:gd name="connsiteX48" fmla="*/ 122191 w 277259"/>
              <a:gd name="connsiteY48" fmla="*/ 40850 h 329729"/>
              <a:gd name="connsiteX49" fmla="*/ 130387 w 277259"/>
              <a:gd name="connsiteY49" fmla="*/ 32548 h 329729"/>
              <a:gd name="connsiteX50" fmla="*/ 105986 w 277259"/>
              <a:gd name="connsiteY50" fmla="*/ 16038 h 329729"/>
              <a:gd name="connsiteX51" fmla="*/ 40792 w 277259"/>
              <a:gd name="connsiteY51" fmla="*/ 82078 h 329729"/>
              <a:gd name="connsiteX52" fmla="*/ 57091 w 277259"/>
              <a:gd name="connsiteY52" fmla="*/ 164629 h 329729"/>
              <a:gd name="connsiteX53" fmla="*/ 154789 w 277259"/>
              <a:gd name="connsiteY53" fmla="*/ 164629 h 329729"/>
              <a:gd name="connsiteX54" fmla="*/ 171180 w 277259"/>
              <a:gd name="connsiteY54" fmla="*/ 82078 h 329729"/>
              <a:gd name="connsiteX55" fmla="*/ 105986 w 277259"/>
              <a:gd name="connsiteY55" fmla="*/ 16038 h 329729"/>
              <a:gd name="connsiteX56" fmla="*/ 105706 w 277259"/>
              <a:gd name="connsiteY56" fmla="*/ 0 h 329729"/>
              <a:gd name="connsiteX57" fmla="*/ 152274 w 277259"/>
              <a:gd name="connsiteY57" fmla="*/ 15189 h 329729"/>
              <a:gd name="connsiteX58" fmla="*/ 161587 w 277259"/>
              <a:gd name="connsiteY58" fmla="*/ 5755 h 329729"/>
              <a:gd name="connsiteX59" fmla="*/ 173136 w 277259"/>
              <a:gd name="connsiteY59" fmla="*/ 17076 h 329729"/>
              <a:gd name="connsiteX60" fmla="*/ 165126 w 277259"/>
              <a:gd name="connsiteY60" fmla="*/ 25284 h 329729"/>
              <a:gd name="connsiteX61" fmla="*/ 172484 w 277259"/>
              <a:gd name="connsiteY61" fmla="*/ 34718 h 329729"/>
              <a:gd name="connsiteX62" fmla="*/ 187385 w 277259"/>
              <a:gd name="connsiteY62" fmla="*/ 32548 h 329729"/>
              <a:gd name="connsiteX63" fmla="*/ 227060 w 277259"/>
              <a:gd name="connsiteY63" fmla="*/ 46700 h 329729"/>
              <a:gd name="connsiteX64" fmla="*/ 236373 w 277259"/>
              <a:gd name="connsiteY64" fmla="*/ 37265 h 329729"/>
              <a:gd name="connsiteX65" fmla="*/ 247922 w 277259"/>
              <a:gd name="connsiteY65" fmla="*/ 48870 h 329729"/>
              <a:gd name="connsiteX66" fmla="*/ 238609 w 277259"/>
              <a:gd name="connsiteY66" fmla="*/ 58304 h 329729"/>
              <a:gd name="connsiteX67" fmla="*/ 252485 w 277259"/>
              <a:gd name="connsiteY67" fmla="*/ 98588 h 329729"/>
              <a:gd name="connsiteX68" fmla="*/ 251461 w 277259"/>
              <a:gd name="connsiteY68" fmla="*/ 115098 h 329729"/>
              <a:gd name="connsiteX69" fmla="*/ 268877 w 277259"/>
              <a:gd name="connsiteY69" fmla="*/ 115098 h 329729"/>
              <a:gd name="connsiteX70" fmla="*/ 268877 w 277259"/>
              <a:gd name="connsiteY70" fmla="*/ 131609 h 329729"/>
              <a:gd name="connsiteX71" fmla="*/ 249040 w 277259"/>
              <a:gd name="connsiteY71" fmla="*/ 131609 h 329729"/>
              <a:gd name="connsiteX72" fmla="*/ 239726 w 277259"/>
              <a:gd name="connsiteY72" fmla="*/ 164629 h 329729"/>
              <a:gd name="connsiteX73" fmla="*/ 260774 w 277259"/>
              <a:gd name="connsiteY73" fmla="*/ 164629 h 329729"/>
              <a:gd name="connsiteX74" fmla="*/ 260962 w 277259"/>
              <a:gd name="connsiteY74" fmla="*/ 164628 h 329729"/>
              <a:gd name="connsiteX75" fmla="*/ 277259 w 277259"/>
              <a:gd name="connsiteY75" fmla="*/ 181139 h 329729"/>
              <a:gd name="connsiteX76" fmla="*/ 236373 w 277259"/>
              <a:gd name="connsiteY76" fmla="*/ 280199 h 329729"/>
              <a:gd name="connsiteX77" fmla="*/ 236467 w 277259"/>
              <a:gd name="connsiteY77" fmla="*/ 280200 h 329729"/>
              <a:gd name="connsiteX78" fmla="*/ 252579 w 277259"/>
              <a:gd name="connsiteY78" fmla="*/ 296709 h 329729"/>
              <a:gd name="connsiteX79" fmla="*/ 219982 w 277259"/>
              <a:gd name="connsiteY79" fmla="*/ 329729 h 329729"/>
              <a:gd name="connsiteX80" fmla="*/ 56998 w 277259"/>
              <a:gd name="connsiteY80" fmla="*/ 329729 h 329729"/>
              <a:gd name="connsiteX81" fmla="*/ 24401 w 277259"/>
              <a:gd name="connsiteY81" fmla="*/ 296709 h 329729"/>
              <a:gd name="connsiteX82" fmla="*/ 24402 w 277259"/>
              <a:gd name="connsiteY82" fmla="*/ 296520 h 329729"/>
              <a:gd name="connsiteX83" fmla="*/ 40886 w 277259"/>
              <a:gd name="connsiteY83" fmla="*/ 280199 h 329729"/>
              <a:gd name="connsiteX84" fmla="*/ 0 w 277259"/>
              <a:gd name="connsiteY84" fmla="*/ 181139 h 329729"/>
              <a:gd name="connsiteX85" fmla="*/ 16298 w 277259"/>
              <a:gd name="connsiteY85" fmla="*/ 164629 h 329729"/>
              <a:gd name="connsiteX86" fmla="*/ 39768 w 277259"/>
              <a:gd name="connsiteY86" fmla="*/ 164629 h 329729"/>
              <a:gd name="connsiteX87" fmla="*/ 26822 w 277259"/>
              <a:gd name="connsiteY87" fmla="*/ 115098 h 329729"/>
              <a:gd name="connsiteX88" fmla="*/ 8196 w 277259"/>
              <a:gd name="connsiteY88" fmla="*/ 115098 h 329729"/>
              <a:gd name="connsiteX89" fmla="*/ 8196 w 277259"/>
              <a:gd name="connsiteY89" fmla="*/ 98588 h 329729"/>
              <a:gd name="connsiteX90" fmla="*/ 25425 w 277259"/>
              <a:gd name="connsiteY90" fmla="*/ 98588 h 329729"/>
              <a:gd name="connsiteX91" fmla="*/ 24401 w 277259"/>
              <a:gd name="connsiteY91" fmla="*/ 82078 h 329729"/>
              <a:gd name="connsiteX92" fmla="*/ 37253 w 277259"/>
              <a:gd name="connsiteY92" fmla="*/ 38586 h 329729"/>
              <a:gd name="connsiteX93" fmla="*/ 27940 w 277259"/>
              <a:gd name="connsiteY93" fmla="*/ 29152 h 329729"/>
              <a:gd name="connsiteX94" fmla="*/ 39302 w 277259"/>
              <a:gd name="connsiteY94" fmla="*/ 17453 h 329729"/>
              <a:gd name="connsiteX95" fmla="*/ 47032 w 277259"/>
              <a:gd name="connsiteY95" fmla="*/ 25284 h 329729"/>
              <a:gd name="connsiteX96" fmla="*/ 105706 w 277259"/>
              <a:gd name="connsiteY96" fmla="*/ 0 h 329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277259" h="329729">
                <a:moveTo>
                  <a:pt x="40792" y="296709"/>
                </a:moveTo>
                <a:cubicBezTo>
                  <a:pt x="40792" y="296741"/>
                  <a:pt x="40792" y="296772"/>
                  <a:pt x="40792" y="296804"/>
                </a:cubicBezTo>
                <a:cubicBezTo>
                  <a:pt x="40792" y="305870"/>
                  <a:pt x="48048" y="313219"/>
                  <a:pt x="56998" y="313219"/>
                </a:cubicBezTo>
                <a:lnTo>
                  <a:pt x="219982" y="313219"/>
                </a:lnTo>
                <a:cubicBezTo>
                  <a:pt x="220013" y="313219"/>
                  <a:pt x="220044" y="313220"/>
                  <a:pt x="220075" y="313220"/>
                </a:cubicBezTo>
                <a:cubicBezTo>
                  <a:pt x="229077" y="313219"/>
                  <a:pt x="236374" y="305828"/>
                  <a:pt x="236373" y="296709"/>
                </a:cubicBezTo>
                <a:close/>
                <a:moveTo>
                  <a:pt x="16298" y="181139"/>
                </a:moveTo>
                <a:cubicBezTo>
                  <a:pt x="16349" y="220234"/>
                  <a:pt x="34697" y="256988"/>
                  <a:pt x="65752" y="280199"/>
                </a:cubicBezTo>
                <a:lnTo>
                  <a:pt x="211321" y="280199"/>
                </a:lnTo>
                <a:cubicBezTo>
                  <a:pt x="242375" y="256988"/>
                  <a:pt x="260724" y="220234"/>
                  <a:pt x="260774" y="181139"/>
                </a:cubicBezTo>
                <a:close/>
                <a:moveTo>
                  <a:pt x="146685" y="131608"/>
                </a:moveTo>
                <a:cubicBezTo>
                  <a:pt x="151211" y="131608"/>
                  <a:pt x="154880" y="135325"/>
                  <a:pt x="154880" y="139910"/>
                </a:cubicBezTo>
                <a:cubicBezTo>
                  <a:pt x="154880" y="144495"/>
                  <a:pt x="151211" y="148212"/>
                  <a:pt x="146685" y="148212"/>
                </a:cubicBezTo>
                <a:cubicBezTo>
                  <a:pt x="142158" y="148212"/>
                  <a:pt x="138489" y="144495"/>
                  <a:pt x="138489" y="139910"/>
                </a:cubicBezTo>
                <a:cubicBezTo>
                  <a:pt x="138489" y="135325"/>
                  <a:pt x="142158" y="131608"/>
                  <a:pt x="146685" y="131608"/>
                </a:cubicBezTo>
                <a:close/>
                <a:moveTo>
                  <a:pt x="211879" y="115098"/>
                </a:moveTo>
                <a:cubicBezTo>
                  <a:pt x="216405" y="115098"/>
                  <a:pt x="220074" y="118815"/>
                  <a:pt x="220074" y="123400"/>
                </a:cubicBezTo>
                <a:cubicBezTo>
                  <a:pt x="220074" y="127985"/>
                  <a:pt x="216405" y="131702"/>
                  <a:pt x="211879" y="131702"/>
                </a:cubicBezTo>
                <a:cubicBezTo>
                  <a:pt x="207352" y="131702"/>
                  <a:pt x="203683" y="127985"/>
                  <a:pt x="203683" y="123400"/>
                </a:cubicBezTo>
                <a:cubicBezTo>
                  <a:pt x="203683" y="118815"/>
                  <a:pt x="207352" y="115098"/>
                  <a:pt x="211879" y="115098"/>
                </a:cubicBezTo>
                <a:close/>
                <a:moveTo>
                  <a:pt x="81492" y="115098"/>
                </a:moveTo>
                <a:cubicBezTo>
                  <a:pt x="86018" y="115098"/>
                  <a:pt x="89687" y="118815"/>
                  <a:pt x="89687" y="123400"/>
                </a:cubicBezTo>
                <a:cubicBezTo>
                  <a:pt x="89687" y="127985"/>
                  <a:pt x="86018" y="131702"/>
                  <a:pt x="81492" y="131702"/>
                </a:cubicBezTo>
                <a:cubicBezTo>
                  <a:pt x="76965" y="131702"/>
                  <a:pt x="73296" y="127985"/>
                  <a:pt x="73296" y="123400"/>
                </a:cubicBezTo>
                <a:cubicBezTo>
                  <a:pt x="73296" y="118815"/>
                  <a:pt x="76965" y="115098"/>
                  <a:pt x="81492" y="115098"/>
                </a:cubicBezTo>
                <a:close/>
                <a:moveTo>
                  <a:pt x="114089" y="82078"/>
                </a:moveTo>
                <a:cubicBezTo>
                  <a:pt x="118615" y="82078"/>
                  <a:pt x="122284" y="85795"/>
                  <a:pt x="122284" y="90380"/>
                </a:cubicBezTo>
                <a:cubicBezTo>
                  <a:pt x="122284" y="94965"/>
                  <a:pt x="118615" y="98682"/>
                  <a:pt x="114089" y="98682"/>
                </a:cubicBezTo>
                <a:cubicBezTo>
                  <a:pt x="109562" y="98682"/>
                  <a:pt x="105893" y="94965"/>
                  <a:pt x="105893" y="90380"/>
                </a:cubicBezTo>
                <a:cubicBezTo>
                  <a:pt x="105893" y="85795"/>
                  <a:pt x="109562" y="82078"/>
                  <a:pt x="114089" y="82078"/>
                </a:cubicBezTo>
                <a:close/>
                <a:moveTo>
                  <a:pt x="65194" y="65568"/>
                </a:moveTo>
                <a:cubicBezTo>
                  <a:pt x="69720" y="65568"/>
                  <a:pt x="73389" y="69285"/>
                  <a:pt x="73389" y="73870"/>
                </a:cubicBezTo>
                <a:cubicBezTo>
                  <a:pt x="73389" y="78455"/>
                  <a:pt x="69720" y="82172"/>
                  <a:pt x="65194" y="82172"/>
                </a:cubicBezTo>
                <a:cubicBezTo>
                  <a:pt x="60667" y="82172"/>
                  <a:pt x="56998" y="78455"/>
                  <a:pt x="56998" y="73870"/>
                </a:cubicBezTo>
                <a:cubicBezTo>
                  <a:pt x="56998" y="69285"/>
                  <a:pt x="60667" y="65568"/>
                  <a:pt x="65194" y="65568"/>
                </a:cubicBezTo>
                <a:close/>
                <a:moveTo>
                  <a:pt x="187385" y="49058"/>
                </a:moveTo>
                <a:cubicBezTo>
                  <a:pt x="185356" y="49153"/>
                  <a:pt x="183334" y="49374"/>
                  <a:pt x="181332" y="49719"/>
                </a:cubicBezTo>
                <a:cubicBezTo>
                  <a:pt x="183505" y="54818"/>
                  <a:pt x="185159" y="60129"/>
                  <a:pt x="186268" y="65568"/>
                </a:cubicBezTo>
                <a:lnTo>
                  <a:pt x="203777" y="65568"/>
                </a:lnTo>
                <a:lnTo>
                  <a:pt x="203777" y="82078"/>
                </a:lnTo>
                <a:lnTo>
                  <a:pt x="187385" y="82078"/>
                </a:lnTo>
                <a:cubicBezTo>
                  <a:pt x="187225" y="110300"/>
                  <a:pt x="182051" y="138264"/>
                  <a:pt x="172111" y="164629"/>
                </a:cubicBezTo>
                <a:lnTo>
                  <a:pt x="222310" y="164629"/>
                </a:lnTo>
                <a:cubicBezTo>
                  <a:pt x="231396" y="143818"/>
                  <a:pt x="236182" y="121343"/>
                  <a:pt x="236373" y="98588"/>
                </a:cubicBezTo>
                <a:cubicBezTo>
                  <a:pt x="236322" y="71218"/>
                  <a:pt x="214404" y="49058"/>
                  <a:pt x="187385" y="49058"/>
                </a:cubicBezTo>
                <a:close/>
                <a:moveTo>
                  <a:pt x="130387" y="32548"/>
                </a:moveTo>
                <a:cubicBezTo>
                  <a:pt x="134913" y="32548"/>
                  <a:pt x="138582" y="36265"/>
                  <a:pt x="138582" y="40850"/>
                </a:cubicBezTo>
                <a:cubicBezTo>
                  <a:pt x="138582" y="45435"/>
                  <a:pt x="134913" y="49152"/>
                  <a:pt x="130387" y="49152"/>
                </a:cubicBezTo>
                <a:cubicBezTo>
                  <a:pt x="125860" y="49152"/>
                  <a:pt x="122191" y="45435"/>
                  <a:pt x="122191" y="40850"/>
                </a:cubicBezTo>
                <a:cubicBezTo>
                  <a:pt x="122191" y="36265"/>
                  <a:pt x="125860" y="32548"/>
                  <a:pt x="130387" y="32548"/>
                </a:cubicBezTo>
                <a:close/>
                <a:moveTo>
                  <a:pt x="105986" y="16038"/>
                </a:moveTo>
                <a:cubicBezTo>
                  <a:pt x="69980" y="16038"/>
                  <a:pt x="40792" y="45605"/>
                  <a:pt x="40792" y="82078"/>
                </a:cubicBezTo>
                <a:cubicBezTo>
                  <a:pt x="41019" y="110392"/>
                  <a:pt x="46549" y="138406"/>
                  <a:pt x="57091" y="164629"/>
                </a:cubicBezTo>
                <a:lnTo>
                  <a:pt x="154789" y="164629"/>
                </a:lnTo>
                <a:cubicBezTo>
                  <a:pt x="165366" y="138413"/>
                  <a:pt x="170929" y="110398"/>
                  <a:pt x="171180" y="82078"/>
                </a:cubicBezTo>
                <a:cubicBezTo>
                  <a:pt x="171180" y="45605"/>
                  <a:pt x="141992" y="16038"/>
                  <a:pt x="105986" y="16038"/>
                </a:cubicBezTo>
                <a:close/>
                <a:moveTo>
                  <a:pt x="105706" y="0"/>
                </a:moveTo>
                <a:cubicBezTo>
                  <a:pt x="122410" y="39"/>
                  <a:pt x="138687" y="5348"/>
                  <a:pt x="152274" y="15189"/>
                </a:cubicBezTo>
                <a:lnTo>
                  <a:pt x="161587" y="5755"/>
                </a:lnTo>
                <a:lnTo>
                  <a:pt x="173136" y="17076"/>
                </a:lnTo>
                <a:lnTo>
                  <a:pt x="165126" y="25284"/>
                </a:lnTo>
                <a:cubicBezTo>
                  <a:pt x="167792" y="28252"/>
                  <a:pt x="170251" y="31404"/>
                  <a:pt x="172484" y="34718"/>
                </a:cubicBezTo>
                <a:cubicBezTo>
                  <a:pt x="177344" y="33377"/>
                  <a:pt x="182349" y="32648"/>
                  <a:pt x="187385" y="32548"/>
                </a:cubicBezTo>
                <a:cubicBezTo>
                  <a:pt x="201802" y="32631"/>
                  <a:pt x="215773" y="37614"/>
                  <a:pt x="227060" y="46700"/>
                </a:cubicBezTo>
                <a:lnTo>
                  <a:pt x="236373" y="37265"/>
                </a:lnTo>
                <a:lnTo>
                  <a:pt x="247922" y="48870"/>
                </a:lnTo>
                <a:lnTo>
                  <a:pt x="238609" y="58304"/>
                </a:lnTo>
                <a:cubicBezTo>
                  <a:pt x="247507" y="69807"/>
                  <a:pt x="252387" y="83975"/>
                  <a:pt x="252485" y="98588"/>
                </a:cubicBezTo>
                <a:cubicBezTo>
                  <a:pt x="252434" y="104106"/>
                  <a:pt x="252092" y="109617"/>
                  <a:pt x="251461" y="115098"/>
                </a:cubicBezTo>
                <a:lnTo>
                  <a:pt x="268877" y="115098"/>
                </a:lnTo>
                <a:lnTo>
                  <a:pt x="268877" y="131609"/>
                </a:lnTo>
                <a:lnTo>
                  <a:pt x="249040" y="131609"/>
                </a:lnTo>
                <a:cubicBezTo>
                  <a:pt x="246937" y="142881"/>
                  <a:pt x="243820" y="153934"/>
                  <a:pt x="239726" y="164629"/>
                </a:cubicBezTo>
                <a:lnTo>
                  <a:pt x="260774" y="164629"/>
                </a:lnTo>
                <a:cubicBezTo>
                  <a:pt x="260837" y="164629"/>
                  <a:pt x="260899" y="164628"/>
                  <a:pt x="260962" y="164628"/>
                </a:cubicBezTo>
                <a:cubicBezTo>
                  <a:pt x="269963" y="164629"/>
                  <a:pt x="277260" y="172021"/>
                  <a:pt x="277259" y="181139"/>
                </a:cubicBezTo>
                <a:cubicBezTo>
                  <a:pt x="277240" y="218366"/>
                  <a:pt x="262517" y="254037"/>
                  <a:pt x="236373" y="280199"/>
                </a:cubicBezTo>
                <a:cubicBezTo>
                  <a:pt x="236405" y="280199"/>
                  <a:pt x="236436" y="280199"/>
                  <a:pt x="236467" y="280200"/>
                </a:cubicBezTo>
                <a:cubicBezTo>
                  <a:pt x="245417" y="280252"/>
                  <a:pt x="252630" y="287643"/>
                  <a:pt x="252579" y="296709"/>
                </a:cubicBezTo>
                <a:cubicBezTo>
                  <a:pt x="252579" y="314946"/>
                  <a:pt x="237985" y="329729"/>
                  <a:pt x="219982" y="329729"/>
                </a:cubicBezTo>
                <a:lnTo>
                  <a:pt x="56998" y="329729"/>
                </a:lnTo>
                <a:cubicBezTo>
                  <a:pt x="39016" y="329677"/>
                  <a:pt x="24452" y="314924"/>
                  <a:pt x="24401" y="296709"/>
                </a:cubicBezTo>
                <a:cubicBezTo>
                  <a:pt x="24401" y="296646"/>
                  <a:pt x="24401" y="296583"/>
                  <a:pt x="24402" y="296520"/>
                </a:cubicBezTo>
                <a:cubicBezTo>
                  <a:pt x="24505" y="287402"/>
                  <a:pt x="31885" y="280095"/>
                  <a:pt x="40886" y="280199"/>
                </a:cubicBezTo>
                <a:cubicBezTo>
                  <a:pt x="14742" y="254037"/>
                  <a:pt x="19" y="218366"/>
                  <a:pt x="0" y="181139"/>
                </a:cubicBezTo>
                <a:cubicBezTo>
                  <a:pt x="0" y="172021"/>
                  <a:pt x="7297" y="164629"/>
                  <a:pt x="16298" y="164629"/>
                </a:cubicBezTo>
                <a:lnTo>
                  <a:pt x="39768" y="164629"/>
                </a:lnTo>
                <a:cubicBezTo>
                  <a:pt x="33767" y="148619"/>
                  <a:pt x="29429" y="132020"/>
                  <a:pt x="26822" y="115098"/>
                </a:cubicBezTo>
                <a:lnTo>
                  <a:pt x="8196" y="115098"/>
                </a:lnTo>
                <a:lnTo>
                  <a:pt x="8196" y="98588"/>
                </a:lnTo>
                <a:lnTo>
                  <a:pt x="25425" y="98588"/>
                </a:lnTo>
                <a:cubicBezTo>
                  <a:pt x="25053" y="93116"/>
                  <a:pt x="24401" y="87833"/>
                  <a:pt x="24401" y="82078"/>
                </a:cubicBezTo>
                <a:cubicBezTo>
                  <a:pt x="24512" y="66637"/>
                  <a:pt x="28971" y="51549"/>
                  <a:pt x="37253" y="38586"/>
                </a:cubicBezTo>
                <a:lnTo>
                  <a:pt x="27940" y="29152"/>
                </a:lnTo>
                <a:lnTo>
                  <a:pt x="39302" y="17453"/>
                </a:lnTo>
                <a:lnTo>
                  <a:pt x="47032" y="25284"/>
                </a:lnTo>
                <a:cubicBezTo>
                  <a:pt x="62389" y="9133"/>
                  <a:pt x="83570" y="6"/>
                  <a:pt x="105706" y="0"/>
                </a:cubicBezTo>
                <a:close/>
              </a:path>
            </a:pathLst>
          </a:custGeom>
          <a:solidFill>
            <a:srgbClr val="000000"/>
          </a:solidFill>
          <a:ln w="920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Balance">
            <a:extLst>
              <a:ext uri="{FF2B5EF4-FFF2-40B4-BE49-F238E27FC236}">
                <a16:creationId xmlns:a16="http://schemas.microsoft.com/office/drawing/2014/main" id="{1D9C5B68-5042-97FA-4DC5-1E48C6E25583}"/>
              </a:ext>
            </a:extLst>
          </p:cNvPr>
          <p:cNvSpPr>
            <a:spLocks noChangeAspect="1"/>
          </p:cNvSpPr>
          <p:nvPr/>
        </p:nvSpPr>
        <p:spPr>
          <a:xfrm>
            <a:off x="10573804" y="3090066"/>
            <a:ext cx="290179" cy="290220"/>
          </a:xfrm>
          <a:custGeom>
            <a:avLst/>
            <a:gdLst>
              <a:gd name="connsiteX0" fmla="*/ 99060 w 330201"/>
              <a:gd name="connsiteY0" fmla="*/ 313690 h 330247"/>
              <a:gd name="connsiteX1" fmla="*/ 231140 w 330201"/>
              <a:gd name="connsiteY1" fmla="*/ 313690 h 330247"/>
              <a:gd name="connsiteX2" fmla="*/ 232907 w 330201"/>
              <a:gd name="connsiteY2" fmla="*/ 313690 h 330247"/>
              <a:gd name="connsiteX3" fmla="*/ 240278 w 330201"/>
              <a:gd name="connsiteY3" fmla="*/ 322829 h 330247"/>
              <a:gd name="connsiteX4" fmla="*/ 231140 w 330201"/>
              <a:gd name="connsiteY4" fmla="*/ 330200 h 330247"/>
              <a:gd name="connsiteX5" fmla="*/ 99060 w 330201"/>
              <a:gd name="connsiteY5" fmla="*/ 330200 h 330247"/>
              <a:gd name="connsiteX6" fmla="*/ 97292 w 330201"/>
              <a:gd name="connsiteY6" fmla="*/ 330200 h 330247"/>
              <a:gd name="connsiteX7" fmla="*/ 89921 w 330201"/>
              <a:gd name="connsiteY7" fmla="*/ 321061 h 330247"/>
              <a:gd name="connsiteX8" fmla="*/ 99060 w 330201"/>
              <a:gd name="connsiteY8" fmla="*/ 313690 h 330247"/>
              <a:gd name="connsiteX9" fmla="*/ 280671 w 330201"/>
              <a:gd name="connsiteY9" fmla="*/ 101701 h 330247"/>
              <a:gd name="connsiteX10" fmla="*/ 247650 w 330201"/>
              <a:gd name="connsiteY10" fmla="*/ 198121 h 330247"/>
              <a:gd name="connsiteX11" fmla="*/ 280671 w 330201"/>
              <a:gd name="connsiteY11" fmla="*/ 214631 h 330247"/>
              <a:gd name="connsiteX12" fmla="*/ 313691 w 330201"/>
              <a:gd name="connsiteY12" fmla="*/ 198121 h 330247"/>
              <a:gd name="connsiteX13" fmla="*/ 280671 w 330201"/>
              <a:gd name="connsiteY13" fmla="*/ 101701 h 330247"/>
              <a:gd name="connsiteX14" fmla="*/ 49530 w 330201"/>
              <a:gd name="connsiteY14" fmla="*/ 101701 h 330247"/>
              <a:gd name="connsiteX15" fmla="*/ 16510 w 330201"/>
              <a:gd name="connsiteY15" fmla="*/ 198121 h 330247"/>
              <a:gd name="connsiteX16" fmla="*/ 49530 w 330201"/>
              <a:gd name="connsiteY16" fmla="*/ 214631 h 330247"/>
              <a:gd name="connsiteX17" fmla="*/ 82551 w 330201"/>
              <a:gd name="connsiteY17" fmla="*/ 198121 h 330247"/>
              <a:gd name="connsiteX18" fmla="*/ 49530 w 330201"/>
              <a:gd name="connsiteY18" fmla="*/ 101701 h 330247"/>
              <a:gd name="connsiteX19" fmla="*/ 280671 w 330201"/>
              <a:gd name="connsiteY19" fmla="*/ 74342 h 330247"/>
              <a:gd name="connsiteX20" fmla="*/ 330201 w 330201"/>
              <a:gd name="connsiteY20" fmla="*/ 198121 h 330247"/>
              <a:gd name="connsiteX21" fmla="*/ 280671 w 330201"/>
              <a:gd name="connsiteY21" fmla="*/ 231141 h 330247"/>
              <a:gd name="connsiteX22" fmla="*/ 231140 w 330201"/>
              <a:gd name="connsiteY22" fmla="*/ 198121 h 330247"/>
              <a:gd name="connsiteX23" fmla="*/ 280671 w 330201"/>
              <a:gd name="connsiteY23" fmla="*/ 74342 h 330247"/>
              <a:gd name="connsiteX24" fmla="*/ 49530 w 330201"/>
              <a:gd name="connsiteY24" fmla="*/ 74342 h 330247"/>
              <a:gd name="connsiteX25" fmla="*/ 99061 w 330201"/>
              <a:gd name="connsiteY25" fmla="*/ 198121 h 330247"/>
              <a:gd name="connsiteX26" fmla="*/ 49530 w 330201"/>
              <a:gd name="connsiteY26" fmla="*/ 231141 h 330247"/>
              <a:gd name="connsiteX27" fmla="*/ 0 w 330201"/>
              <a:gd name="connsiteY27" fmla="*/ 198121 h 330247"/>
              <a:gd name="connsiteX28" fmla="*/ 49530 w 330201"/>
              <a:gd name="connsiteY28" fmla="*/ 74342 h 330247"/>
              <a:gd name="connsiteX29" fmla="*/ 165477 w 330201"/>
              <a:gd name="connsiteY29" fmla="*/ 0 h 330247"/>
              <a:gd name="connsiteX30" fmla="*/ 173779 w 330201"/>
              <a:gd name="connsiteY30" fmla="*/ 8302 h 330247"/>
              <a:gd name="connsiteX31" fmla="*/ 173779 w 330201"/>
              <a:gd name="connsiteY31" fmla="*/ 26605 h 330247"/>
              <a:gd name="connsiteX32" fmla="*/ 249254 w 330201"/>
              <a:gd name="connsiteY32" fmla="*/ 41794 h 330247"/>
              <a:gd name="connsiteX33" fmla="*/ 280670 w 330201"/>
              <a:gd name="connsiteY33" fmla="*/ 41794 h 330247"/>
              <a:gd name="connsiteX34" fmla="*/ 288878 w 330201"/>
              <a:gd name="connsiteY34" fmla="*/ 50002 h 330247"/>
              <a:gd name="connsiteX35" fmla="*/ 280670 w 330201"/>
              <a:gd name="connsiteY35" fmla="*/ 58210 h 330247"/>
              <a:gd name="connsiteX36" fmla="*/ 247650 w 330201"/>
              <a:gd name="connsiteY36" fmla="*/ 58210 h 330247"/>
              <a:gd name="connsiteX37" fmla="*/ 173402 w 330201"/>
              <a:gd name="connsiteY37" fmla="*/ 43586 h 330247"/>
              <a:gd name="connsiteX38" fmla="*/ 173402 w 330201"/>
              <a:gd name="connsiteY38" fmla="*/ 288879 h 330247"/>
              <a:gd name="connsiteX39" fmla="*/ 165100 w 330201"/>
              <a:gd name="connsiteY39" fmla="*/ 297181 h 330247"/>
              <a:gd name="connsiteX40" fmla="*/ 156798 w 330201"/>
              <a:gd name="connsiteY40" fmla="*/ 288879 h 330247"/>
              <a:gd name="connsiteX41" fmla="*/ 156798 w 330201"/>
              <a:gd name="connsiteY41" fmla="*/ 43209 h 330247"/>
              <a:gd name="connsiteX42" fmla="*/ 84154 w 330201"/>
              <a:gd name="connsiteY42" fmla="*/ 57738 h 330247"/>
              <a:gd name="connsiteX43" fmla="*/ 49530 w 330201"/>
              <a:gd name="connsiteY43" fmla="*/ 57738 h 330247"/>
              <a:gd name="connsiteX44" fmla="*/ 41322 w 330201"/>
              <a:gd name="connsiteY44" fmla="*/ 49530 h 330247"/>
              <a:gd name="connsiteX45" fmla="*/ 49530 w 330201"/>
              <a:gd name="connsiteY45" fmla="*/ 41322 h 330247"/>
              <a:gd name="connsiteX46" fmla="*/ 82550 w 330201"/>
              <a:gd name="connsiteY46" fmla="*/ 41322 h 330247"/>
              <a:gd name="connsiteX47" fmla="*/ 157175 w 330201"/>
              <a:gd name="connsiteY47" fmla="*/ 26227 h 330247"/>
              <a:gd name="connsiteX48" fmla="*/ 157175 w 330201"/>
              <a:gd name="connsiteY48" fmla="*/ 8302 h 330247"/>
              <a:gd name="connsiteX49" fmla="*/ 165477 w 330201"/>
              <a:gd name="connsiteY49" fmla="*/ 0 h 330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30201" h="330247">
                <a:moveTo>
                  <a:pt x="99060" y="313690"/>
                </a:moveTo>
                <a:lnTo>
                  <a:pt x="231140" y="313690"/>
                </a:lnTo>
                <a:cubicBezTo>
                  <a:pt x="231727" y="313627"/>
                  <a:pt x="232320" y="313627"/>
                  <a:pt x="232907" y="313690"/>
                </a:cubicBezTo>
                <a:cubicBezTo>
                  <a:pt x="237466" y="314178"/>
                  <a:pt x="240766" y="318269"/>
                  <a:pt x="240278" y="322829"/>
                </a:cubicBezTo>
                <a:cubicBezTo>
                  <a:pt x="239790" y="327388"/>
                  <a:pt x="235699" y="330688"/>
                  <a:pt x="231140" y="330200"/>
                </a:cubicBezTo>
                <a:lnTo>
                  <a:pt x="99060" y="330200"/>
                </a:lnTo>
                <a:cubicBezTo>
                  <a:pt x="98472" y="330263"/>
                  <a:pt x="97880" y="330263"/>
                  <a:pt x="97292" y="330200"/>
                </a:cubicBezTo>
                <a:cubicBezTo>
                  <a:pt x="92733" y="329712"/>
                  <a:pt x="89433" y="325620"/>
                  <a:pt x="89921" y="321061"/>
                </a:cubicBezTo>
                <a:cubicBezTo>
                  <a:pt x="90409" y="316502"/>
                  <a:pt x="94501" y="313202"/>
                  <a:pt x="99060" y="313690"/>
                </a:cubicBezTo>
                <a:close/>
                <a:moveTo>
                  <a:pt x="280671" y="101701"/>
                </a:moveTo>
                <a:cubicBezTo>
                  <a:pt x="266520" y="129061"/>
                  <a:pt x="247650" y="186422"/>
                  <a:pt x="247650" y="198121"/>
                </a:cubicBezTo>
                <a:cubicBezTo>
                  <a:pt x="247650" y="205197"/>
                  <a:pt x="260481" y="214631"/>
                  <a:pt x="280671" y="214631"/>
                </a:cubicBezTo>
                <a:cubicBezTo>
                  <a:pt x="300860" y="214631"/>
                  <a:pt x="313691" y="204819"/>
                  <a:pt x="313691" y="198121"/>
                </a:cubicBezTo>
                <a:cubicBezTo>
                  <a:pt x="313597" y="186611"/>
                  <a:pt x="294539" y="129061"/>
                  <a:pt x="280671" y="101701"/>
                </a:cubicBezTo>
                <a:close/>
                <a:moveTo>
                  <a:pt x="49530" y="101701"/>
                </a:moveTo>
                <a:cubicBezTo>
                  <a:pt x="35379" y="129061"/>
                  <a:pt x="16510" y="186422"/>
                  <a:pt x="16510" y="198121"/>
                </a:cubicBezTo>
                <a:cubicBezTo>
                  <a:pt x="16510" y="205197"/>
                  <a:pt x="29341" y="214631"/>
                  <a:pt x="49530" y="214631"/>
                </a:cubicBezTo>
                <a:cubicBezTo>
                  <a:pt x="69720" y="214631"/>
                  <a:pt x="82551" y="204819"/>
                  <a:pt x="82551" y="198121"/>
                </a:cubicBezTo>
                <a:cubicBezTo>
                  <a:pt x="82457" y="186611"/>
                  <a:pt x="63399" y="129061"/>
                  <a:pt x="49530" y="101701"/>
                </a:cubicBezTo>
                <a:close/>
                <a:moveTo>
                  <a:pt x="280671" y="74342"/>
                </a:moveTo>
                <a:cubicBezTo>
                  <a:pt x="297181" y="82550"/>
                  <a:pt x="330201" y="179913"/>
                  <a:pt x="330201" y="198121"/>
                </a:cubicBezTo>
                <a:cubicBezTo>
                  <a:pt x="330201" y="216329"/>
                  <a:pt x="308030" y="231141"/>
                  <a:pt x="280671" y="231141"/>
                </a:cubicBezTo>
                <a:cubicBezTo>
                  <a:pt x="253311" y="231141"/>
                  <a:pt x="231140" y="216329"/>
                  <a:pt x="231140" y="198121"/>
                </a:cubicBezTo>
                <a:cubicBezTo>
                  <a:pt x="231140" y="179913"/>
                  <a:pt x="264160" y="82550"/>
                  <a:pt x="280671" y="74342"/>
                </a:cubicBezTo>
                <a:close/>
                <a:moveTo>
                  <a:pt x="49530" y="74342"/>
                </a:moveTo>
                <a:cubicBezTo>
                  <a:pt x="66041" y="82550"/>
                  <a:pt x="99061" y="179913"/>
                  <a:pt x="99061" y="198121"/>
                </a:cubicBezTo>
                <a:cubicBezTo>
                  <a:pt x="99061" y="216329"/>
                  <a:pt x="76890" y="231141"/>
                  <a:pt x="49530" y="231141"/>
                </a:cubicBezTo>
                <a:cubicBezTo>
                  <a:pt x="22171" y="231141"/>
                  <a:pt x="0" y="216329"/>
                  <a:pt x="0" y="198121"/>
                </a:cubicBezTo>
                <a:cubicBezTo>
                  <a:pt x="0" y="179913"/>
                  <a:pt x="33020" y="82550"/>
                  <a:pt x="49530" y="74342"/>
                </a:cubicBezTo>
                <a:close/>
                <a:moveTo>
                  <a:pt x="165477" y="0"/>
                </a:moveTo>
                <a:cubicBezTo>
                  <a:pt x="170062" y="0"/>
                  <a:pt x="173779" y="3717"/>
                  <a:pt x="173779" y="8302"/>
                </a:cubicBezTo>
                <a:lnTo>
                  <a:pt x="173779" y="26605"/>
                </a:lnTo>
                <a:lnTo>
                  <a:pt x="249254" y="41794"/>
                </a:lnTo>
                <a:lnTo>
                  <a:pt x="280670" y="41794"/>
                </a:lnTo>
                <a:cubicBezTo>
                  <a:pt x="285203" y="41794"/>
                  <a:pt x="288878" y="45469"/>
                  <a:pt x="288878" y="50002"/>
                </a:cubicBezTo>
                <a:cubicBezTo>
                  <a:pt x="288878" y="54535"/>
                  <a:pt x="285203" y="58210"/>
                  <a:pt x="280670" y="58210"/>
                </a:cubicBezTo>
                <a:lnTo>
                  <a:pt x="247650" y="58210"/>
                </a:lnTo>
                <a:lnTo>
                  <a:pt x="173402" y="43586"/>
                </a:lnTo>
                <a:lnTo>
                  <a:pt x="173402" y="288879"/>
                </a:lnTo>
                <a:cubicBezTo>
                  <a:pt x="173402" y="293464"/>
                  <a:pt x="169685" y="297181"/>
                  <a:pt x="165100" y="297181"/>
                </a:cubicBezTo>
                <a:cubicBezTo>
                  <a:pt x="160515" y="297181"/>
                  <a:pt x="156798" y="293464"/>
                  <a:pt x="156798" y="288879"/>
                </a:cubicBezTo>
                <a:lnTo>
                  <a:pt x="156798" y="43209"/>
                </a:lnTo>
                <a:lnTo>
                  <a:pt x="84154" y="57738"/>
                </a:lnTo>
                <a:lnTo>
                  <a:pt x="49530" y="57738"/>
                </a:lnTo>
                <a:cubicBezTo>
                  <a:pt x="44997" y="57738"/>
                  <a:pt x="41322" y="54063"/>
                  <a:pt x="41322" y="49530"/>
                </a:cubicBezTo>
                <a:cubicBezTo>
                  <a:pt x="41322" y="44997"/>
                  <a:pt x="44997" y="41322"/>
                  <a:pt x="49530" y="41322"/>
                </a:cubicBezTo>
                <a:lnTo>
                  <a:pt x="82550" y="41322"/>
                </a:lnTo>
                <a:lnTo>
                  <a:pt x="157175" y="26227"/>
                </a:lnTo>
                <a:lnTo>
                  <a:pt x="157175" y="8302"/>
                </a:lnTo>
                <a:cubicBezTo>
                  <a:pt x="157175" y="3717"/>
                  <a:pt x="160892" y="0"/>
                  <a:pt x="165477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User statistics">
            <a:extLst>
              <a:ext uri="{FF2B5EF4-FFF2-40B4-BE49-F238E27FC236}">
                <a16:creationId xmlns:a16="http://schemas.microsoft.com/office/drawing/2014/main" id="{35C4AF1B-6149-E6AF-13AE-3E4429BF298C}"/>
              </a:ext>
            </a:extLst>
          </p:cNvPr>
          <p:cNvSpPr>
            <a:spLocks noChangeAspect="1"/>
          </p:cNvSpPr>
          <p:nvPr/>
        </p:nvSpPr>
        <p:spPr>
          <a:xfrm>
            <a:off x="1197054" y="3838481"/>
            <a:ext cx="290906" cy="290664"/>
          </a:xfrm>
          <a:custGeom>
            <a:avLst/>
            <a:gdLst>
              <a:gd name="connsiteX0" fmla="*/ 0 w 330477"/>
              <a:gd name="connsiteY0" fmla="*/ 313690 h 330203"/>
              <a:gd name="connsiteX1" fmla="*/ 214630 w 330477"/>
              <a:gd name="connsiteY1" fmla="*/ 313690 h 330203"/>
              <a:gd name="connsiteX2" fmla="*/ 214630 w 330477"/>
              <a:gd name="connsiteY2" fmla="*/ 330200 h 330203"/>
              <a:gd name="connsiteX3" fmla="*/ 0 w 330477"/>
              <a:gd name="connsiteY3" fmla="*/ 330200 h 330203"/>
              <a:gd name="connsiteX4" fmla="*/ 16510 w 330477"/>
              <a:gd name="connsiteY4" fmla="*/ 264160 h 330203"/>
              <a:gd name="connsiteX5" fmla="*/ 33020 w 330477"/>
              <a:gd name="connsiteY5" fmla="*/ 264160 h 330203"/>
              <a:gd name="connsiteX6" fmla="*/ 33020 w 330477"/>
              <a:gd name="connsiteY6" fmla="*/ 297181 h 330203"/>
              <a:gd name="connsiteX7" fmla="*/ 16510 w 330477"/>
              <a:gd name="connsiteY7" fmla="*/ 297181 h 330203"/>
              <a:gd name="connsiteX8" fmla="*/ 49530 w 330477"/>
              <a:gd name="connsiteY8" fmla="*/ 247650 h 330203"/>
              <a:gd name="connsiteX9" fmla="*/ 66040 w 330477"/>
              <a:gd name="connsiteY9" fmla="*/ 247650 h 330203"/>
              <a:gd name="connsiteX10" fmla="*/ 66040 w 330477"/>
              <a:gd name="connsiteY10" fmla="*/ 297180 h 330203"/>
              <a:gd name="connsiteX11" fmla="*/ 49530 w 330477"/>
              <a:gd name="connsiteY11" fmla="*/ 297180 h 330203"/>
              <a:gd name="connsiteX12" fmla="*/ 82550 w 330477"/>
              <a:gd name="connsiteY12" fmla="*/ 214630 h 330203"/>
              <a:gd name="connsiteX13" fmla="*/ 99060 w 330477"/>
              <a:gd name="connsiteY13" fmla="*/ 214630 h 330203"/>
              <a:gd name="connsiteX14" fmla="*/ 99060 w 330477"/>
              <a:gd name="connsiteY14" fmla="*/ 297180 h 330203"/>
              <a:gd name="connsiteX15" fmla="*/ 82550 w 330477"/>
              <a:gd name="connsiteY15" fmla="*/ 297180 h 330203"/>
              <a:gd name="connsiteX16" fmla="*/ 115570 w 330477"/>
              <a:gd name="connsiteY16" fmla="*/ 181610 h 330203"/>
              <a:gd name="connsiteX17" fmla="*/ 132080 w 330477"/>
              <a:gd name="connsiteY17" fmla="*/ 181610 h 330203"/>
              <a:gd name="connsiteX18" fmla="*/ 132080 w 330477"/>
              <a:gd name="connsiteY18" fmla="*/ 297180 h 330203"/>
              <a:gd name="connsiteX19" fmla="*/ 115570 w 330477"/>
              <a:gd name="connsiteY19" fmla="*/ 297180 h 330203"/>
              <a:gd name="connsiteX20" fmla="*/ 231140 w 330477"/>
              <a:gd name="connsiteY20" fmla="*/ 132080 h 330203"/>
              <a:gd name="connsiteX21" fmla="*/ 214630 w 330477"/>
              <a:gd name="connsiteY21" fmla="*/ 222838 h 330203"/>
              <a:gd name="connsiteX22" fmla="*/ 240386 w 330477"/>
              <a:gd name="connsiteY22" fmla="*/ 222838 h 330203"/>
              <a:gd name="connsiteX23" fmla="*/ 247650 w 330477"/>
              <a:gd name="connsiteY23" fmla="*/ 313690 h 330203"/>
              <a:gd name="connsiteX24" fmla="*/ 280670 w 330477"/>
              <a:gd name="connsiteY24" fmla="*/ 313690 h 330203"/>
              <a:gd name="connsiteX25" fmla="*/ 287935 w 330477"/>
              <a:gd name="connsiteY25" fmla="*/ 222838 h 330203"/>
              <a:gd name="connsiteX26" fmla="*/ 313690 w 330477"/>
              <a:gd name="connsiteY26" fmla="*/ 222838 h 330203"/>
              <a:gd name="connsiteX27" fmla="*/ 297180 w 330477"/>
              <a:gd name="connsiteY27" fmla="*/ 132080 h 330203"/>
              <a:gd name="connsiteX28" fmla="*/ 272463 w 330477"/>
              <a:gd name="connsiteY28" fmla="*/ 132080 h 330203"/>
              <a:gd name="connsiteX29" fmla="*/ 272463 w 330477"/>
              <a:gd name="connsiteY29" fmla="*/ 182271 h 330203"/>
              <a:gd name="connsiteX30" fmla="*/ 264160 w 330477"/>
              <a:gd name="connsiteY30" fmla="*/ 190573 h 330203"/>
              <a:gd name="connsiteX31" fmla="*/ 255858 w 330477"/>
              <a:gd name="connsiteY31" fmla="*/ 182271 h 330203"/>
              <a:gd name="connsiteX32" fmla="*/ 255858 w 330477"/>
              <a:gd name="connsiteY32" fmla="*/ 132080 h 330203"/>
              <a:gd name="connsiteX33" fmla="*/ 231140 w 330477"/>
              <a:gd name="connsiteY33" fmla="*/ 115570 h 330203"/>
              <a:gd name="connsiteX34" fmla="*/ 297181 w 330477"/>
              <a:gd name="connsiteY34" fmla="*/ 115570 h 330203"/>
              <a:gd name="connsiteX35" fmla="*/ 313407 w 330477"/>
              <a:gd name="connsiteY35" fmla="*/ 129155 h 330203"/>
              <a:gd name="connsiteX36" fmla="*/ 330201 w 330477"/>
              <a:gd name="connsiteY36" fmla="*/ 219913 h 330203"/>
              <a:gd name="connsiteX37" fmla="*/ 330476 w 330477"/>
              <a:gd name="connsiteY37" fmla="*/ 223116 h 330203"/>
              <a:gd name="connsiteX38" fmla="*/ 313690 w 330477"/>
              <a:gd name="connsiteY38" fmla="*/ 239537 h 330203"/>
              <a:gd name="connsiteX39" fmla="*/ 303124 w 330477"/>
              <a:gd name="connsiteY39" fmla="*/ 239537 h 330203"/>
              <a:gd name="connsiteX40" fmla="*/ 297086 w 330477"/>
              <a:gd name="connsiteY40" fmla="*/ 315011 h 330203"/>
              <a:gd name="connsiteX41" fmla="*/ 280670 w 330477"/>
              <a:gd name="connsiteY41" fmla="*/ 330200 h 330203"/>
              <a:gd name="connsiteX42" fmla="*/ 247650 w 330477"/>
              <a:gd name="connsiteY42" fmla="*/ 330200 h 330203"/>
              <a:gd name="connsiteX43" fmla="*/ 230952 w 330477"/>
              <a:gd name="connsiteY43" fmla="*/ 314917 h 330203"/>
              <a:gd name="connsiteX44" fmla="*/ 224914 w 330477"/>
              <a:gd name="connsiteY44" fmla="*/ 239442 h 330203"/>
              <a:gd name="connsiteX45" fmla="*/ 214347 w 330477"/>
              <a:gd name="connsiteY45" fmla="*/ 239442 h 330203"/>
              <a:gd name="connsiteX46" fmla="*/ 211540 w 330477"/>
              <a:gd name="connsiteY46" fmla="*/ 239183 h 330203"/>
              <a:gd name="connsiteX47" fmla="*/ 198120 w 330477"/>
              <a:gd name="connsiteY47" fmla="*/ 219913 h 330203"/>
              <a:gd name="connsiteX48" fmla="*/ 214914 w 330477"/>
              <a:gd name="connsiteY48" fmla="*/ 129155 h 330203"/>
              <a:gd name="connsiteX49" fmla="*/ 231140 w 330477"/>
              <a:gd name="connsiteY49" fmla="*/ 115570 h 330203"/>
              <a:gd name="connsiteX50" fmla="*/ 148590 w 330477"/>
              <a:gd name="connsiteY50" fmla="*/ 115570 h 330203"/>
              <a:gd name="connsiteX51" fmla="*/ 165100 w 330477"/>
              <a:gd name="connsiteY51" fmla="*/ 115570 h 330203"/>
              <a:gd name="connsiteX52" fmla="*/ 165100 w 330477"/>
              <a:gd name="connsiteY52" fmla="*/ 297180 h 330203"/>
              <a:gd name="connsiteX53" fmla="*/ 148590 w 330477"/>
              <a:gd name="connsiteY53" fmla="*/ 297180 h 330203"/>
              <a:gd name="connsiteX54" fmla="*/ 264161 w 330477"/>
              <a:gd name="connsiteY54" fmla="*/ 16510 h 330203"/>
              <a:gd name="connsiteX55" fmla="*/ 231140 w 330477"/>
              <a:gd name="connsiteY55" fmla="*/ 49530 h 330203"/>
              <a:gd name="connsiteX56" fmla="*/ 264161 w 330477"/>
              <a:gd name="connsiteY56" fmla="*/ 82551 h 330203"/>
              <a:gd name="connsiteX57" fmla="*/ 297181 w 330477"/>
              <a:gd name="connsiteY57" fmla="*/ 49530 h 330203"/>
              <a:gd name="connsiteX58" fmla="*/ 264161 w 330477"/>
              <a:gd name="connsiteY58" fmla="*/ 16510 h 330203"/>
              <a:gd name="connsiteX59" fmla="*/ 264161 w 330477"/>
              <a:gd name="connsiteY59" fmla="*/ 0 h 330203"/>
              <a:gd name="connsiteX60" fmla="*/ 313691 w 330477"/>
              <a:gd name="connsiteY60" fmla="*/ 49530 h 330203"/>
              <a:gd name="connsiteX61" fmla="*/ 264161 w 330477"/>
              <a:gd name="connsiteY61" fmla="*/ 99061 h 330203"/>
              <a:gd name="connsiteX62" fmla="*/ 214630 w 330477"/>
              <a:gd name="connsiteY62" fmla="*/ 49530 h 330203"/>
              <a:gd name="connsiteX63" fmla="*/ 264161 w 330477"/>
              <a:gd name="connsiteY63" fmla="*/ 0 h 330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30477" h="330203">
                <a:moveTo>
                  <a:pt x="0" y="313690"/>
                </a:moveTo>
                <a:lnTo>
                  <a:pt x="214630" y="313690"/>
                </a:lnTo>
                <a:lnTo>
                  <a:pt x="214630" y="330200"/>
                </a:lnTo>
                <a:lnTo>
                  <a:pt x="0" y="330200"/>
                </a:lnTo>
                <a:close/>
                <a:moveTo>
                  <a:pt x="16510" y="264160"/>
                </a:moveTo>
                <a:lnTo>
                  <a:pt x="33020" y="264160"/>
                </a:lnTo>
                <a:lnTo>
                  <a:pt x="33020" y="297181"/>
                </a:lnTo>
                <a:lnTo>
                  <a:pt x="16510" y="297181"/>
                </a:lnTo>
                <a:close/>
                <a:moveTo>
                  <a:pt x="49530" y="247650"/>
                </a:moveTo>
                <a:lnTo>
                  <a:pt x="66040" y="247650"/>
                </a:lnTo>
                <a:lnTo>
                  <a:pt x="66040" y="297180"/>
                </a:lnTo>
                <a:lnTo>
                  <a:pt x="49530" y="297180"/>
                </a:lnTo>
                <a:close/>
                <a:moveTo>
                  <a:pt x="82550" y="214630"/>
                </a:moveTo>
                <a:lnTo>
                  <a:pt x="99060" y="214630"/>
                </a:lnTo>
                <a:lnTo>
                  <a:pt x="99060" y="297180"/>
                </a:lnTo>
                <a:lnTo>
                  <a:pt x="82550" y="297180"/>
                </a:lnTo>
                <a:close/>
                <a:moveTo>
                  <a:pt x="115570" y="181610"/>
                </a:moveTo>
                <a:lnTo>
                  <a:pt x="132080" y="181610"/>
                </a:lnTo>
                <a:lnTo>
                  <a:pt x="132080" y="297180"/>
                </a:lnTo>
                <a:lnTo>
                  <a:pt x="115570" y="297180"/>
                </a:lnTo>
                <a:close/>
                <a:moveTo>
                  <a:pt x="231140" y="132080"/>
                </a:moveTo>
                <a:lnTo>
                  <a:pt x="214630" y="222838"/>
                </a:lnTo>
                <a:lnTo>
                  <a:pt x="240386" y="222838"/>
                </a:lnTo>
                <a:lnTo>
                  <a:pt x="247650" y="313690"/>
                </a:lnTo>
                <a:lnTo>
                  <a:pt x="280670" y="313690"/>
                </a:lnTo>
                <a:lnTo>
                  <a:pt x="287935" y="222838"/>
                </a:lnTo>
                <a:lnTo>
                  <a:pt x="313690" y="222838"/>
                </a:lnTo>
                <a:lnTo>
                  <a:pt x="297180" y="132080"/>
                </a:lnTo>
                <a:lnTo>
                  <a:pt x="272463" y="132080"/>
                </a:lnTo>
                <a:lnTo>
                  <a:pt x="272463" y="182271"/>
                </a:lnTo>
                <a:cubicBezTo>
                  <a:pt x="272463" y="186856"/>
                  <a:pt x="268746" y="190573"/>
                  <a:pt x="264160" y="190573"/>
                </a:cubicBezTo>
                <a:cubicBezTo>
                  <a:pt x="259575" y="190573"/>
                  <a:pt x="255858" y="186856"/>
                  <a:pt x="255858" y="182271"/>
                </a:cubicBezTo>
                <a:lnTo>
                  <a:pt x="255858" y="132080"/>
                </a:lnTo>
                <a:close/>
                <a:moveTo>
                  <a:pt x="231140" y="115570"/>
                </a:moveTo>
                <a:lnTo>
                  <a:pt x="297181" y="115570"/>
                </a:lnTo>
                <a:cubicBezTo>
                  <a:pt x="305176" y="115542"/>
                  <a:pt x="312029" y="121279"/>
                  <a:pt x="313407" y="129155"/>
                </a:cubicBezTo>
                <a:lnTo>
                  <a:pt x="330201" y="219913"/>
                </a:lnTo>
                <a:cubicBezTo>
                  <a:pt x="330396" y="220969"/>
                  <a:pt x="330488" y="222042"/>
                  <a:pt x="330476" y="223116"/>
                </a:cubicBezTo>
                <a:cubicBezTo>
                  <a:pt x="330376" y="232286"/>
                  <a:pt x="322860" y="239637"/>
                  <a:pt x="313690" y="239537"/>
                </a:cubicBezTo>
                <a:lnTo>
                  <a:pt x="303124" y="239537"/>
                </a:lnTo>
                <a:lnTo>
                  <a:pt x="297086" y="315011"/>
                </a:lnTo>
                <a:cubicBezTo>
                  <a:pt x="296443" y="323595"/>
                  <a:pt x="289278" y="330224"/>
                  <a:pt x="280670" y="330200"/>
                </a:cubicBezTo>
                <a:lnTo>
                  <a:pt x="247650" y="330200"/>
                </a:lnTo>
                <a:cubicBezTo>
                  <a:pt x="238900" y="330372"/>
                  <a:pt x="231554" y="323648"/>
                  <a:pt x="230952" y="314917"/>
                </a:cubicBezTo>
                <a:lnTo>
                  <a:pt x="224914" y="239442"/>
                </a:lnTo>
                <a:lnTo>
                  <a:pt x="214347" y="239442"/>
                </a:lnTo>
                <a:cubicBezTo>
                  <a:pt x="213406" y="239436"/>
                  <a:pt x="212467" y="239349"/>
                  <a:pt x="211540" y="239183"/>
                </a:cubicBezTo>
                <a:cubicBezTo>
                  <a:pt x="202513" y="237568"/>
                  <a:pt x="196505" y="228940"/>
                  <a:pt x="198120" y="219913"/>
                </a:cubicBezTo>
                <a:lnTo>
                  <a:pt x="214914" y="129155"/>
                </a:lnTo>
                <a:cubicBezTo>
                  <a:pt x="216292" y="121279"/>
                  <a:pt x="223145" y="115542"/>
                  <a:pt x="231140" y="115570"/>
                </a:cubicBezTo>
                <a:close/>
                <a:moveTo>
                  <a:pt x="148590" y="115570"/>
                </a:moveTo>
                <a:lnTo>
                  <a:pt x="165100" y="115570"/>
                </a:lnTo>
                <a:lnTo>
                  <a:pt x="165100" y="297180"/>
                </a:lnTo>
                <a:lnTo>
                  <a:pt x="148590" y="297180"/>
                </a:lnTo>
                <a:close/>
                <a:moveTo>
                  <a:pt x="264161" y="16510"/>
                </a:moveTo>
                <a:cubicBezTo>
                  <a:pt x="245924" y="16510"/>
                  <a:pt x="231140" y="31294"/>
                  <a:pt x="231140" y="49530"/>
                </a:cubicBezTo>
                <a:cubicBezTo>
                  <a:pt x="231140" y="67766"/>
                  <a:pt x="245924" y="82551"/>
                  <a:pt x="264161" y="82551"/>
                </a:cubicBezTo>
                <a:cubicBezTo>
                  <a:pt x="282397" y="82551"/>
                  <a:pt x="297181" y="67766"/>
                  <a:pt x="297181" y="49530"/>
                </a:cubicBezTo>
                <a:cubicBezTo>
                  <a:pt x="297181" y="31294"/>
                  <a:pt x="282397" y="16510"/>
                  <a:pt x="264161" y="16510"/>
                </a:cubicBezTo>
                <a:close/>
                <a:moveTo>
                  <a:pt x="264161" y="0"/>
                </a:moveTo>
                <a:cubicBezTo>
                  <a:pt x="291516" y="0"/>
                  <a:pt x="313691" y="22175"/>
                  <a:pt x="313691" y="49530"/>
                </a:cubicBezTo>
                <a:cubicBezTo>
                  <a:pt x="313691" y="76886"/>
                  <a:pt x="291516" y="99061"/>
                  <a:pt x="264161" y="99061"/>
                </a:cubicBezTo>
                <a:cubicBezTo>
                  <a:pt x="236827" y="99009"/>
                  <a:pt x="214682" y="76864"/>
                  <a:pt x="214630" y="49530"/>
                </a:cubicBezTo>
                <a:cubicBezTo>
                  <a:pt x="214630" y="22175"/>
                  <a:pt x="236805" y="0"/>
                  <a:pt x="264161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1" name="Talk">
            <a:extLst>
              <a:ext uri="{FF2B5EF4-FFF2-40B4-BE49-F238E27FC236}">
                <a16:creationId xmlns:a16="http://schemas.microsoft.com/office/drawing/2014/main" id="{1B878E56-5CF3-AD84-618E-AA851D4E5BD2}"/>
              </a:ext>
            </a:extLst>
          </p:cNvPr>
          <p:cNvSpPr>
            <a:spLocks noChangeAspect="1"/>
          </p:cNvSpPr>
          <p:nvPr/>
        </p:nvSpPr>
        <p:spPr>
          <a:xfrm>
            <a:off x="1893567" y="3838482"/>
            <a:ext cx="270563" cy="290662"/>
          </a:xfrm>
          <a:custGeom>
            <a:avLst/>
            <a:gdLst>
              <a:gd name="connsiteX0" fmla="*/ 32584 w 307367"/>
              <a:gd name="connsiteY0" fmla="*/ 132080 h 330200"/>
              <a:gd name="connsiteX1" fmla="*/ 16421 w 307367"/>
              <a:gd name="connsiteY1" fmla="*/ 222837 h 330200"/>
              <a:gd name="connsiteX2" fmla="*/ 41636 w 307367"/>
              <a:gd name="connsiteY2" fmla="*/ 222837 h 330200"/>
              <a:gd name="connsiteX3" fmla="*/ 48748 w 307367"/>
              <a:gd name="connsiteY3" fmla="*/ 313690 h 330200"/>
              <a:gd name="connsiteX4" fmla="*/ 80890 w 307367"/>
              <a:gd name="connsiteY4" fmla="*/ 313690 h 330200"/>
              <a:gd name="connsiteX5" fmla="*/ 88002 w 307367"/>
              <a:gd name="connsiteY5" fmla="*/ 222837 h 330200"/>
              <a:gd name="connsiteX6" fmla="*/ 113402 w 307367"/>
              <a:gd name="connsiteY6" fmla="*/ 222837 h 330200"/>
              <a:gd name="connsiteX7" fmla="*/ 97239 w 307367"/>
              <a:gd name="connsiteY7" fmla="*/ 132080 h 330200"/>
              <a:gd name="connsiteX8" fmla="*/ 73040 w 307367"/>
              <a:gd name="connsiteY8" fmla="*/ 132080 h 330200"/>
              <a:gd name="connsiteX9" fmla="*/ 73040 w 307367"/>
              <a:gd name="connsiteY9" fmla="*/ 182270 h 330200"/>
              <a:gd name="connsiteX10" fmla="*/ 73040 w 307367"/>
              <a:gd name="connsiteY10" fmla="*/ 184037 h 330200"/>
              <a:gd name="connsiteX11" fmla="*/ 64093 w 307367"/>
              <a:gd name="connsiteY11" fmla="*/ 191409 h 330200"/>
              <a:gd name="connsiteX12" fmla="*/ 56876 w 307367"/>
              <a:gd name="connsiteY12" fmla="*/ 182270 h 330200"/>
              <a:gd name="connsiteX13" fmla="*/ 56876 w 307367"/>
              <a:gd name="connsiteY13" fmla="*/ 132080 h 330200"/>
              <a:gd name="connsiteX14" fmla="*/ 32584 w 307367"/>
              <a:gd name="connsiteY14" fmla="*/ 115570 h 330200"/>
              <a:gd name="connsiteX15" fmla="*/ 97239 w 307367"/>
              <a:gd name="connsiteY15" fmla="*/ 115570 h 330200"/>
              <a:gd name="connsiteX16" fmla="*/ 113402 w 307367"/>
              <a:gd name="connsiteY16" fmla="*/ 129155 h 330200"/>
              <a:gd name="connsiteX17" fmla="*/ 129566 w 307367"/>
              <a:gd name="connsiteY17" fmla="*/ 219913 h 330200"/>
              <a:gd name="connsiteX18" fmla="*/ 129836 w 307367"/>
              <a:gd name="connsiteY18" fmla="*/ 223115 h 330200"/>
              <a:gd name="connsiteX19" fmla="*/ 113402 w 307367"/>
              <a:gd name="connsiteY19" fmla="*/ 239536 h 330200"/>
              <a:gd name="connsiteX20" fmla="*/ 103058 w 307367"/>
              <a:gd name="connsiteY20" fmla="*/ 239536 h 330200"/>
              <a:gd name="connsiteX21" fmla="*/ 97146 w 307367"/>
              <a:gd name="connsiteY21" fmla="*/ 315010 h 330200"/>
              <a:gd name="connsiteX22" fmla="*/ 81075 w 307367"/>
              <a:gd name="connsiteY22" fmla="*/ 330200 h 330200"/>
              <a:gd name="connsiteX23" fmla="*/ 48748 w 307367"/>
              <a:gd name="connsiteY23" fmla="*/ 330200 h 330200"/>
              <a:gd name="connsiteX24" fmla="*/ 32677 w 307367"/>
              <a:gd name="connsiteY24" fmla="*/ 314916 h 330200"/>
              <a:gd name="connsiteX25" fmla="*/ 26765 w 307367"/>
              <a:gd name="connsiteY25" fmla="*/ 239442 h 330200"/>
              <a:gd name="connsiteX26" fmla="*/ 16144 w 307367"/>
              <a:gd name="connsiteY26" fmla="*/ 239442 h 330200"/>
              <a:gd name="connsiteX27" fmla="*/ 13395 w 307367"/>
              <a:gd name="connsiteY27" fmla="*/ 239182 h 330200"/>
              <a:gd name="connsiteX28" fmla="*/ 257 w 307367"/>
              <a:gd name="connsiteY28" fmla="*/ 219913 h 330200"/>
              <a:gd name="connsiteX29" fmla="*/ 16698 w 307367"/>
              <a:gd name="connsiteY29" fmla="*/ 129155 h 330200"/>
              <a:gd name="connsiteX30" fmla="*/ 32584 w 307367"/>
              <a:gd name="connsiteY30" fmla="*/ 115570 h 330200"/>
              <a:gd name="connsiteX31" fmla="*/ 145730 w 307367"/>
              <a:gd name="connsiteY31" fmla="*/ 16510 h 330200"/>
              <a:gd name="connsiteX32" fmla="*/ 145730 w 307367"/>
              <a:gd name="connsiteY32" fmla="*/ 99061 h 330200"/>
              <a:gd name="connsiteX33" fmla="*/ 178058 w 307367"/>
              <a:gd name="connsiteY33" fmla="*/ 99061 h 330200"/>
              <a:gd name="connsiteX34" fmla="*/ 161893 w 307367"/>
              <a:gd name="connsiteY34" fmla="*/ 148591 h 330200"/>
              <a:gd name="connsiteX35" fmla="*/ 226549 w 307367"/>
              <a:gd name="connsiteY35" fmla="*/ 99061 h 330200"/>
              <a:gd name="connsiteX36" fmla="*/ 291203 w 307367"/>
              <a:gd name="connsiteY36" fmla="*/ 99061 h 330200"/>
              <a:gd name="connsiteX37" fmla="*/ 291203 w 307367"/>
              <a:gd name="connsiteY37" fmla="*/ 16510 h 330200"/>
              <a:gd name="connsiteX38" fmla="*/ 64912 w 307367"/>
              <a:gd name="connsiteY38" fmla="*/ 16510 h 330200"/>
              <a:gd name="connsiteX39" fmla="*/ 32585 w 307367"/>
              <a:gd name="connsiteY39" fmla="*/ 49531 h 330200"/>
              <a:gd name="connsiteX40" fmla="*/ 64912 w 307367"/>
              <a:gd name="connsiteY40" fmla="*/ 82551 h 330200"/>
              <a:gd name="connsiteX41" fmla="*/ 97240 w 307367"/>
              <a:gd name="connsiteY41" fmla="*/ 49531 h 330200"/>
              <a:gd name="connsiteX42" fmla="*/ 64912 w 307367"/>
              <a:gd name="connsiteY42" fmla="*/ 16510 h 330200"/>
              <a:gd name="connsiteX43" fmla="*/ 145730 w 307367"/>
              <a:gd name="connsiteY43" fmla="*/ 0 h 330200"/>
              <a:gd name="connsiteX44" fmla="*/ 291203 w 307367"/>
              <a:gd name="connsiteY44" fmla="*/ 0 h 330200"/>
              <a:gd name="connsiteX45" fmla="*/ 307367 w 307367"/>
              <a:gd name="connsiteY45" fmla="*/ 16510 h 330200"/>
              <a:gd name="connsiteX46" fmla="*/ 307367 w 307367"/>
              <a:gd name="connsiteY46" fmla="*/ 99344 h 330200"/>
              <a:gd name="connsiteX47" fmla="*/ 291203 w 307367"/>
              <a:gd name="connsiteY47" fmla="*/ 115854 h 330200"/>
              <a:gd name="connsiteX48" fmla="*/ 231536 w 307367"/>
              <a:gd name="connsiteY48" fmla="*/ 115854 h 330200"/>
              <a:gd name="connsiteX49" fmla="*/ 171222 w 307367"/>
              <a:gd name="connsiteY49" fmla="*/ 162082 h 330200"/>
              <a:gd name="connsiteX50" fmla="*/ 161524 w 307367"/>
              <a:gd name="connsiteY50" fmla="*/ 165384 h 330200"/>
              <a:gd name="connsiteX51" fmla="*/ 152287 w 307367"/>
              <a:gd name="connsiteY51" fmla="*/ 162271 h 330200"/>
              <a:gd name="connsiteX52" fmla="*/ 146376 w 307367"/>
              <a:gd name="connsiteY52" fmla="*/ 143402 h 330200"/>
              <a:gd name="connsiteX53" fmla="*/ 155613 w 307367"/>
              <a:gd name="connsiteY53" fmla="*/ 115571 h 330200"/>
              <a:gd name="connsiteX54" fmla="*/ 145730 w 307367"/>
              <a:gd name="connsiteY54" fmla="*/ 115571 h 330200"/>
              <a:gd name="connsiteX55" fmla="*/ 129566 w 307367"/>
              <a:gd name="connsiteY55" fmla="*/ 99061 h 330200"/>
              <a:gd name="connsiteX56" fmla="*/ 129566 w 307367"/>
              <a:gd name="connsiteY56" fmla="*/ 16510 h 330200"/>
              <a:gd name="connsiteX57" fmla="*/ 145730 w 307367"/>
              <a:gd name="connsiteY57" fmla="*/ 0 h 330200"/>
              <a:gd name="connsiteX58" fmla="*/ 64912 w 307367"/>
              <a:gd name="connsiteY58" fmla="*/ 0 h 330200"/>
              <a:gd name="connsiteX59" fmla="*/ 113404 w 307367"/>
              <a:gd name="connsiteY59" fmla="*/ 49531 h 330200"/>
              <a:gd name="connsiteX60" fmla="*/ 64912 w 307367"/>
              <a:gd name="connsiteY60" fmla="*/ 99061 h 330200"/>
              <a:gd name="connsiteX61" fmla="*/ 16421 w 307367"/>
              <a:gd name="connsiteY61" fmla="*/ 49531 h 330200"/>
              <a:gd name="connsiteX62" fmla="*/ 64912 w 307367"/>
              <a:gd name="connsiteY6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307367" h="330200">
                <a:moveTo>
                  <a:pt x="32584" y="132080"/>
                </a:moveTo>
                <a:lnTo>
                  <a:pt x="16421" y="222837"/>
                </a:lnTo>
                <a:lnTo>
                  <a:pt x="41636" y="222837"/>
                </a:lnTo>
                <a:lnTo>
                  <a:pt x="48748" y="313690"/>
                </a:lnTo>
                <a:lnTo>
                  <a:pt x="80890" y="313690"/>
                </a:lnTo>
                <a:lnTo>
                  <a:pt x="88002" y="222837"/>
                </a:lnTo>
                <a:lnTo>
                  <a:pt x="113402" y="222837"/>
                </a:lnTo>
                <a:lnTo>
                  <a:pt x="97239" y="132080"/>
                </a:lnTo>
                <a:lnTo>
                  <a:pt x="73040" y="132080"/>
                </a:lnTo>
                <a:lnTo>
                  <a:pt x="73040" y="182270"/>
                </a:lnTo>
                <a:cubicBezTo>
                  <a:pt x="73101" y="182857"/>
                  <a:pt x="73101" y="183450"/>
                  <a:pt x="73040" y="184037"/>
                </a:cubicBezTo>
                <a:cubicBezTo>
                  <a:pt x="72562" y="188597"/>
                  <a:pt x="68556" y="191897"/>
                  <a:pt x="64093" y="191409"/>
                </a:cubicBezTo>
                <a:cubicBezTo>
                  <a:pt x="59629" y="190921"/>
                  <a:pt x="56398" y="186829"/>
                  <a:pt x="56876" y="182270"/>
                </a:cubicBezTo>
                <a:lnTo>
                  <a:pt x="56876" y="132080"/>
                </a:lnTo>
                <a:close/>
                <a:moveTo>
                  <a:pt x="32584" y="115570"/>
                </a:moveTo>
                <a:lnTo>
                  <a:pt x="97239" y="115570"/>
                </a:lnTo>
                <a:cubicBezTo>
                  <a:pt x="105171" y="115402"/>
                  <a:pt x="112036" y="121172"/>
                  <a:pt x="113402" y="129155"/>
                </a:cubicBezTo>
                <a:lnTo>
                  <a:pt x="129566" y="219913"/>
                </a:lnTo>
                <a:cubicBezTo>
                  <a:pt x="129757" y="220969"/>
                  <a:pt x="129848" y="222041"/>
                  <a:pt x="129836" y="223115"/>
                </a:cubicBezTo>
                <a:cubicBezTo>
                  <a:pt x="129738" y="232285"/>
                  <a:pt x="122380" y="239637"/>
                  <a:pt x="113402" y="239536"/>
                </a:cubicBezTo>
                <a:lnTo>
                  <a:pt x="103058" y="239536"/>
                </a:lnTo>
                <a:lnTo>
                  <a:pt x="97146" y="315010"/>
                </a:lnTo>
                <a:cubicBezTo>
                  <a:pt x="96517" y="323594"/>
                  <a:pt x="89503" y="330224"/>
                  <a:pt x="81075" y="330200"/>
                </a:cubicBezTo>
                <a:lnTo>
                  <a:pt x="48748" y="330200"/>
                </a:lnTo>
                <a:cubicBezTo>
                  <a:pt x="40287" y="330220"/>
                  <a:pt x="33260" y="323537"/>
                  <a:pt x="32677" y="314916"/>
                </a:cubicBezTo>
                <a:lnTo>
                  <a:pt x="26765" y="239442"/>
                </a:lnTo>
                <a:lnTo>
                  <a:pt x="16144" y="239442"/>
                </a:lnTo>
                <a:cubicBezTo>
                  <a:pt x="15222" y="239435"/>
                  <a:pt x="14302" y="239348"/>
                  <a:pt x="13395" y="239182"/>
                </a:cubicBezTo>
                <a:cubicBezTo>
                  <a:pt x="4558" y="237567"/>
                  <a:pt x="-1325" y="228940"/>
                  <a:pt x="257" y="219913"/>
                </a:cubicBezTo>
                <a:lnTo>
                  <a:pt x="16698" y="129155"/>
                </a:lnTo>
                <a:cubicBezTo>
                  <a:pt x="18047" y="121279"/>
                  <a:pt x="24756" y="115542"/>
                  <a:pt x="32584" y="115570"/>
                </a:cubicBezTo>
                <a:close/>
                <a:moveTo>
                  <a:pt x="145730" y="16510"/>
                </a:moveTo>
                <a:lnTo>
                  <a:pt x="145730" y="99061"/>
                </a:lnTo>
                <a:lnTo>
                  <a:pt x="178058" y="99061"/>
                </a:lnTo>
                <a:lnTo>
                  <a:pt x="161893" y="148591"/>
                </a:lnTo>
                <a:lnTo>
                  <a:pt x="226549" y="99061"/>
                </a:lnTo>
                <a:lnTo>
                  <a:pt x="291203" y="99061"/>
                </a:lnTo>
                <a:lnTo>
                  <a:pt x="291203" y="16510"/>
                </a:lnTo>
                <a:close/>
                <a:moveTo>
                  <a:pt x="64912" y="16510"/>
                </a:moveTo>
                <a:cubicBezTo>
                  <a:pt x="47058" y="16510"/>
                  <a:pt x="32585" y="31295"/>
                  <a:pt x="32585" y="49531"/>
                </a:cubicBezTo>
                <a:cubicBezTo>
                  <a:pt x="32585" y="67767"/>
                  <a:pt x="47058" y="82551"/>
                  <a:pt x="64912" y="82551"/>
                </a:cubicBezTo>
                <a:cubicBezTo>
                  <a:pt x="82766" y="82551"/>
                  <a:pt x="97240" y="67767"/>
                  <a:pt x="97240" y="49531"/>
                </a:cubicBezTo>
                <a:cubicBezTo>
                  <a:pt x="97240" y="31295"/>
                  <a:pt x="82766" y="16510"/>
                  <a:pt x="64912" y="16510"/>
                </a:cubicBezTo>
                <a:close/>
                <a:moveTo>
                  <a:pt x="145730" y="0"/>
                </a:moveTo>
                <a:lnTo>
                  <a:pt x="291203" y="0"/>
                </a:lnTo>
                <a:cubicBezTo>
                  <a:pt x="300130" y="0"/>
                  <a:pt x="307367" y="7392"/>
                  <a:pt x="307367" y="16510"/>
                </a:cubicBezTo>
                <a:lnTo>
                  <a:pt x="307367" y="99344"/>
                </a:lnTo>
                <a:cubicBezTo>
                  <a:pt x="307367" y="108462"/>
                  <a:pt x="300130" y="115854"/>
                  <a:pt x="291203" y="115854"/>
                </a:cubicBezTo>
                <a:lnTo>
                  <a:pt x="231536" y="115854"/>
                </a:lnTo>
                <a:lnTo>
                  <a:pt x="171222" y="162082"/>
                </a:lnTo>
                <a:cubicBezTo>
                  <a:pt x="168418" y="164213"/>
                  <a:pt x="165019" y="165371"/>
                  <a:pt x="161524" y="165384"/>
                </a:cubicBezTo>
                <a:cubicBezTo>
                  <a:pt x="158202" y="165358"/>
                  <a:pt x="154972" y="164269"/>
                  <a:pt x="152287" y="162271"/>
                </a:cubicBezTo>
                <a:cubicBezTo>
                  <a:pt x="146457" y="158002"/>
                  <a:pt x="144055" y="150335"/>
                  <a:pt x="146376" y="143402"/>
                </a:cubicBezTo>
                <a:lnTo>
                  <a:pt x="155613" y="115571"/>
                </a:lnTo>
                <a:lnTo>
                  <a:pt x="145730" y="115571"/>
                </a:lnTo>
                <a:cubicBezTo>
                  <a:pt x="136803" y="115571"/>
                  <a:pt x="129566" y="108179"/>
                  <a:pt x="129566" y="99061"/>
                </a:cubicBezTo>
                <a:lnTo>
                  <a:pt x="129566" y="16510"/>
                </a:lnTo>
                <a:cubicBezTo>
                  <a:pt x="129566" y="7392"/>
                  <a:pt x="136803" y="0"/>
                  <a:pt x="145730" y="0"/>
                </a:cubicBezTo>
                <a:close/>
                <a:moveTo>
                  <a:pt x="64912" y="0"/>
                </a:moveTo>
                <a:cubicBezTo>
                  <a:pt x="91694" y="0"/>
                  <a:pt x="113404" y="22175"/>
                  <a:pt x="113404" y="49531"/>
                </a:cubicBezTo>
                <a:cubicBezTo>
                  <a:pt x="113404" y="76886"/>
                  <a:pt x="91694" y="99061"/>
                  <a:pt x="64912" y="99061"/>
                </a:cubicBezTo>
                <a:cubicBezTo>
                  <a:pt x="38152" y="99009"/>
                  <a:pt x="16472" y="76864"/>
                  <a:pt x="16421" y="49531"/>
                </a:cubicBezTo>
                <a:cubicBezTo>
                  <a:pt x="16421" y="22175"/>
                  <a:pt x="38131" y="0"/>
                  <a:pt x="64912" y="0"/>
                </a:cubicBezTo>
                <a:close/>
              </a:path>
            </a:pathLst>
          </a:custGeom>
          <a:solidFill>
            <a:srgbClr val="000000"/>
          </a:solidFill>
          <a:ln w="923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" name="Paper clip">
            <a:extLst>
              <a:ext uri="{FF2B5EF4-FFF2-40B4-BE49-F238E27FC236}">
                <a16:creationId xmlns:a16="http://schemas.microsoft.com/office/drawing/2014/main" id="{C39EAFD8-519F-8146-B01C-519F02F6324F}"/>
              </a:ext>
            </a:extLst>
          </p:cNvPr>
          <p:cNvSpPr>
            <a:spLocks noChangeAspect="1"/>
          </p:cNvSpPr>
          <p:nvPr/>
        </p:nvSpPr>
        <p:spPr>
          <a:xfrm>
            <a:off x="2569737" y="3849885"/>
            <a:ext cx="290178" cy="267857"/>
          </a:xfrm>
          <a:custGeom>
            <a:avLst/>
            <a:gdLst>
              <a:gd name="connsiteX0" fmla="*/ 90758 w 330200"/>
              <a:gd name="connsiteY0" fmla="*/ 308362 h 304800"/>
              <a:gd name="connsiteX1" fmla="*/ 8302 w 330200"/>
              <a:gd name="connsiteY1" fmla="*/ 308362 h 304800"/>
              <a:gd name="connsiteX2" fmla="*/ 1 w 330200"/>
              <a:gd name="connsiteY2" fmla="*/ 300172 h 304800"/>
              <a:gd name="connsiteX3" fmla="*/ 0 w 330200"/>
              <a:gd name="connsiteY3" fmla="*/ 300076 h 304800"/>
              <a:gd name="connsiteX4" fmla="*/ 0 w 330200"/>
              <a:gd name="connsiteY4" fmla="*/ 216732 h 304800"/>
              <a:gd name="connsiteX5" fmla="*/ 2453 w 330200"/>
              <a:gd name="connsiteY5" fmla="*/ 210826 h 304800"/>
              <a:gd name="connsiteX6" fmla="*/ 184063 w 330200"/>
              <a:gd name="connsiteY6" fmla="*/ 27470 h 304800"/>
              <a:gd name="connsiteX7" fmla="*/ 195714 w 330200"/>
              <a:gd name="connsiteY7" fmla="*/ 27518 h 304800"/>
              <a:gd name="connsiteX8" fmla="*/ 195667 w 330200"/>
              <a:gd name="connsiteY8" fmla="*/ 39281 h 304800"/>
              <a:gd name="connsiteX9" fmla="*/ 16416 w 330200"/>
              <a:gd name="connsiteY9" fmla="*/ 220256 h 304800"/>
              <a:gd name="connsiteX10" fmla="*/ 16416 w 330200"/>
              <a:gd name="connsiteY10" fmla="*/ 291789 h 304800"/>
              <a:gd name="connsiteX11" fmla="*/ 87361 w 330200"/>
              <a:gd name="connsiteY11" fmla="*/ 291789 h 304800"/>
              <a:gd name="connsiteX12" fmla="*/ 310294 w 330200"/>
              <a:gd name="connsiteY12" fmla="*/ 66713 h 304800"/>
              <a:gd name="connsiteX13" fmla="*/ 264160 w 330200"/>
              <a:gd name="connsiteY13" fmla="*/ 20136 h 304800"/>
              <a:gd name="connsiteX14" fmla="*/ 52926 w 330200"/>
              <a:gd name="connsiteY14" fmla="*/ 233401 h 304800"/>
              <a:gd name="connsiteX15" fmla="*/ 74342 w 330200"/>
              <a:gd name="connsiteY15" fmla="*/ 254927 h 304800"/>
              <a:gd name="connsiteX16" fmla="*/ 167553 w 330200"/>
              <a:gd name="connsiteY16" fmla="*/ 160820 h 304800"/>
              <a:gd name="connsiteX17" fmla="*/ 179251 w 330200"/>
              <a:gd name="connsiteY17" fmla="*/ 160820 h 304800"/>
              <a:gd name="connsiteX18" fmla="*/ 179251 w 330200"/>
              <a:gd name="connsiteY18" fmla="*/ 172631 h 304800"/>
              <a:gd name="connsiteX19" fmla="*/ 80097 w 330200"/>
              <a:gd name="connsiteY19" fmla="*/ 272644 h 304800"/>
              <a:gd name="connsiteX20" fmla="*/ 68493 w 330200"/>
              <a:gd name="connsiteY20" fmla="*/ 272644 h 304800"/>
              <a:gd name="connsiteX21" fmla="*/ 35473 w 330200"/>
              <a:gd name="connsiteY21" fmla="*/ 239306 h 304800"/>
              <a:gd name="connsiteX22" fmla="*/ 35246 w 330200"/>
              <a:gd name="connsiteY22" fmla="*/ 227724 h 304800"/>
              <a:gd name="connsiteX23" fmla="*/ 35473 w 330200"/>
              <a:gd name="connsiteY23" fmla="*/ 227495 h 304800"/>
              <a:gd name="connsiteX24" fmla="*/ 258311 w 330200"/>
              <a:gd name="connsiteY24" fmla="*/ 2515 h 304800"/>
              <a:gd name="connsiteX25" fmla="*/ 269783 w 330200"/>
              <a:gd name="connsiteY25" fmla="*/ 2286 h 304800"/>
              <a:gd name="connsiteX26" fmla="*/ 270009 w 330200"/>
              <a:gd name="connsiteY26" fmla="*/ 2515 h 304800"/>
              <a:gd name="connsiteX27" fmla="*/ 327747 w 330200"/>
              <a:gd name="connsiteY27" fmla="*/ 60808 h 304800"/>
              <a:gd name="connsiteX28" fmla="*/ 327974 w 330200"/>
              <a:gd name="connsiteY28" fmla="*/ 72390 h 304800"/>
              <a:gd name="connsiteX29" fmla="*/ 327747 w 330200"/>
              <a:gd name="connsiteY29" fmla="*/ 72619 h 304800"/>
              <a:gd name="connsiteX30" fmla="*/ 96607 w 330200"/>
              <a:gd name="connsiteY30" fmla="*/ 305981 h 304800"/>
              <a:gd name="connsiteX31" fmla="*/ 90758 w 330200"/>
              <a:gd name="connsiteY31" fmla="*/ 308362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30200" h="304800">
                <a:moveTo>
                  <a:pt x="90758" y="308362"/>
                </a:moveTo>
                <a:lnTo>
                  <a:pt x="8302" y="308362"/>
                </a:lnTo>
                <a:cubicBezTo>
                  <a:pt x="3769" y="308415"/>
                  <a:pt x="53" y="304748"/>
                  <a:pt x="1" y="300172"/>
                </a:cubicBezTo>
                <a:cubicBezTo>
                  <a:pt x="0" y="300140"/>
                  <a:pt x="0" y="300108"/>
                  <a:pt x="0" y="300076"/>
                </a:cubicBezTo>
                <a:lnTo>
                  <a:pt x="0" y="216732"/>
                </a:lnTo>
                <a:cubicBezTo>
                  <a:pt x="1" y="214511"/>
                  <a:pt x="885" y="212384"/>
                  <a:pt x="2453" y="210826"/>
                </a:cubicBezTo>
                <a:lnTo>
                  <a:pt x="184063" y="27470"/>
                </a:lnTo>
                <a:cubicBezTo>
                  <a:pt x="187293" y="24235"/>
                  <a:pt x="192510" y="24256"/>
                  <a:pt x="195714" y="27518"/>
                </a:cubicBezTo>
                <a:cubicBezTo>
                  <a:pt x="198919" y="30779"/>
                  <a:pt x="198898" y="36046"/>
                  <a:pt x="195667" y="39281"/>
                </a:cubicBezTo>
                <a:lnTo>
                  <a:pt x="16416" y="220256"/>
                </a:lnTo>
                <a:lnTo>
                  <a:pt x="16416" y="291789"/>
                </a:lnTo>
                <a:lnTo>
                  <a:pt x="87361" y="291789"/>
                </a:lnTo>
                <a:lnTo>
                  <a:pt x="310294" y="66713"/>
                </a:lnTo>
                <a:lnTo>
                  <a:pt x="264160" y="20136"/>
                </a:lnTo>
                <a:lnTo>
                  <a:pt x="52926" y="233401"/>
                </a:lnTo>
                <a:lnTo>
                  <a:pt x="74342" y="254927"/>
                </a:lnTo>
                <a:lnTo>
                  <a:pt x="167553" y="160820"/>
                </a:lnTo>
                <a:cubicBezTo>
                  <a:pt x="170783" y="157559"/>
                  <a:pt x="176021" y="157559"/>
                  <a:pt x="179251" y="160820"/>
                </a:cubicBezTo>
                <a:cubicBezTo>
                  <a:pt x="182482" y="164082"/>
                  <a:pt x="182482" y="169370"/>
                  <a:pt x="179251" y="172631"/>
                </a:cubicBezTo>
                <a:lnTo>
                  <a:pt x="80097" y="272644"/>
                </a:lnTo>
                <a:cubicBezTo>
                  <a:pt x="76892" y="275878"/>
                  <a:pt x="71698" y="275878"/>
                  <a:pt x="68493" y="272644"/>
                </a:cubicBezTo>
                <a:lnTo>
                  <a:pt x="35473" y="239306"/>
                </a:lnTo>
                <a:cubicBezTo>
                  <a:pt x="32242" y="236171"/>
                  <a:pt x="32141" y="230986"/>
                  <a:pt x="35246" y="227724"/>
                </a:cubicBezTo>
                <a:cubicBezTo>
                  <a:pt x="35320" y="227646"/>
                  <a:pt x="35396" y="227570"/>
                  <a:pt x="35473" y="227495"/>
                </a:cubicBezTo>
                <a:lnTo>
                  <a:pt x="258311" y="2515"/>
                </a:lnTo>
                <a:cubicBezTo>
                  <a:pt x="261416" y="-747"/>
                  <a:pt x="266552" y="-849"/>
                  <a:pt x="269783" y="2286"/>
                </a:cubicBezTo>
                <a:cubicBezTo>
                  <a:pt x="269860" y="2361"/>
                  <a:pt x="269935" y="2437"/>
                  <a:pt x="270009" y="2515"/>
                </a:cubicBezTo>
                <a:lnTo>
                  <a:pt x="327747" y="60808"/>
                </a:lnTo>
                <a:cubicBezTo>
                  <a:pt x="330978" y="63943"/>
                  <a:pt x="331079" y="69128"/>
                  <a:pt x="327974" y="72390"/>
                </a:cubicBezTo>
                <a:cubicBezTo>
                  <a:pt x="327900" y="72468"/>
                  <a:pt x="327824" y="72544"/>
                  <a:pt x="327747" y="72619"/>
                </a:cubicBezTo>
                <a:lnTo>
                  <a:pt x="96607" y="305981"/>
                </a:lnTo>
                <a:cubicBezTo>
                  <a:pt x="95049" y="307530"/>
                  <a:pt x="92944" y="308387"/>
                  <a:pt x="90758" y="308362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5" name="Coins">
            <a:extLst>
              <a:ext uri="{FF2B5EF4-FFF2-40B4-BE49-F238E27FC236}">
                <a16:creationId xmlns:a16="http://schemas.microsoft.com/office/drawing/2014/main" id="{364515AC-E392-836A-8146-D5EBCCDB9232}"/>
              </a:ext>
            </a:extLst>
          </p:cNvPr>
          <p:cNvSpPr>
            <a:spLocks noChangeAspect="1"/>
          </p:cNvSpPr>
          <p:nvPr/>
        </p:nvSpPr>
        <p:spPr>
          <a:xfrm>
            <a:off x="3251103" y="3844585"/>
            <a:ext cx="299477" cy="278456"/>
          </a:xfrm>
          <a:custGeom>
            <a:avLst/>
            <a:gdLst>
              <a:gd name="connsiteX0" fmla="*/ 90852 w 330294"/>
              <a:gd name="connsiteY0" fmla="*/ 290945 h 307109"/>
              <a:gd name="connsiteX1" fmla="*/ 239442 w 330294"/>
              <a:gd name="connsiteY1" fmla="*/ 290945 h 307109"/>
              <a:gd name="connsiteX2" fmla="*/ 239442 w 330294"/>
              <a:gd name="connsiteY2" fmla="*/ 307109 h 307109"/>
              <a:gd name="connsiteX3" fmla="*/ 90852 w 330294"/>
              <a:gd name="connsiteY3" fmla="*/ 307109 h 307109"/>
              <a:gd name="connsiteX4" fmla="*/ 255952 w 330294"/>
              <a:gd name="connsiteY4" fmla="*/ 258618 h 307109"/>
              <a:gd name="connsiteX5" fmla="*/ 330294 w 330294"/>
              <a:gd name="connsiteY5" fmla="*/ 258618 h 307109"/>
              <a:gd name="connsiteX6" fmla="*/ 330294 w 330294"/>
              <a:gd name="connsiteY6" fmla="*/ 274782 h 307109"/>
              <a:gd name="connsiteX7" fmla="*/ 255952 w 330294"/>
              <a:gd name="connsiteY7" fmla="*/ 274782 h 307109"/>
              <a:gd name="connsiteX8" fmla="*/ 90852 w 330294"/>
              <a:gd name="connsiteY8" fmla="*/ 258618 h 307109"/>
              <a:gd name="connsiteX9" fmla="*/ 239442 w 330294"/>
              <a:gd name="connsiteY9" fmla="*/ 258618 h 307109"/>
              <a:gd name="connsiteX10" fmla="*/ 239442 w 330294"/>
              <a:gd name="connsiteY10" fmla="*/ 274782 h 307109"/>
              <a:gd name="connsiteX11" fmla="*/ 90852 w 330294"/>
              <a:gd name="connsiteY11" fmla="*/ 274782 h 307109"/>
              <a:gd name="connsiteX12" fmla="*/ 0 w 330294"/>
              <a:gd name="connsiteY12" fmla="*/ 258618 h 307109"/>
              <a:gd name="connsiteX13" fmla="*/ 74342 w 330294"/>
              <a:gd name="connsiteY13" fmla="*/ 258618 h 307109"/>
              <a:gd name="connsiteX14" fmla="*/ 74342 w 330294"/>
              <a:gd name="connsiteY14" fmla="*/ 274782 h 307109"/>
              <a:gd name="connsiteX15" fmla="*/ 0 w 330294"/>
              <a:gd name="connsiteY15" fmla="*/ 274782 h 307109"/>
              <a:gd name="connsiteX16" fmla="*/ 255952 w 330294"/>
              <a:gd name="connsiteY16" fmla="*/ 226291 h 307109"/>
              <a:gd name="connsiteX17" fmla="*/ 330294 w 330294"/>
              <a:gd name="connsiteY17" fmla="*/ 226291 h 307109"/>
              <a:gd name="connsiteX18" fmla="*/ 330294 w 330294"/>
              <a:gd name="connsiteY18" fmla="*/ 242455 h 307109"/>
              <a:gd name="connsiteX19" fmla="*/ 255952 w 330294"/>
              <a:gd name="connsiteY19" fmla="*/ 242455 h 307109"/>
              <a:gd name="connsiteX20" fmla="*/ 90852 w 330294"/>
              <a:gd name="connsiteY20" fmla="*/ 226291 h 307109"/>
              <a:gd name="connsiteX21" fmla="*/ 239442 w 330294"/>
              <a:gd name="connsiteY21" fmla="*/ 226291 h 307109"/>
              <a:gd name="connsiteX22" fmla="*/ 239442 w 330294"/>
              <a:gd name="connsiteY22" fmla="*/ 242455 h 307109"/>
              <a:gd name="connsiteX23" fmla="*/ 90852 w 330294"/>
              <a:gd name="connsiteY23" fmla="*/ 242455 h 307109"/>
              <a:gd name="connsiteX24" fmla="*/ 0 w 330294"/>
              <a:gd name="connsiteY24" fmla="*/ 226291 h 307109"/>
              <a:gd name="connsiteX25" fmla="*/ 74342 w 330294"/>
              <a:gd name="connsiteY25" fmla="*/ 226291 h 307109"/>
              <a:gd name="connsiteX26" fmla="*/ 74342 w 330294"/>
              <a:gd name="connsiteY26" fmla="*/ 242455 h 307109"/>
              <a:gd name="connsiteX27" fmla="*/ 0 w 330294"/>
              <a:gd name="connsiteY27" fmla="*/ 242455 h 307109"/>
              <a:gd name="connsiteX28" fmla="*/ 255952 w 330294"/>
              <a:gd name="connsiteY28" fmla="*/ 193964 h 307109"/>
              <a:gd name="connsiteX29" fmla="*/ 330294 w 330294"/>
              <a:gd name="connsiteY29" fmla="*/ 193964 h 307109"/>
              <a:gd name="connsiteX30" fmla="*/ 330294 w 330294"/>
              <a:gd name="connsiteY30" fmla="*/ 210128 h 307109"/>
              <a:gd name="connsiteX31" fmla="*/ 255952 w 330294"/>
              <a:gd name="connsiteY31" fmla="*/ 210128 h 307109"/>
              <a:gd name="connsiteX32" fmla="*/ 90852 w 330294"/>
              <a:gd name="connsiteY32" fmla="*/ 193964 h 307109"/>
              <a:gd name="connsiteX33" fmla="*/ 239442 w 330294"/>
              <a:gd name="connsiteY33" fmla="*/ 193964 h 307109"/>
              <a:gd name="connsiteX34" fmla="*/ 239442 w 330294"/>
              <a:gd name="connsiteY34" fmla="*/ 210128 h 307109"/>
              <a:gd name="connsiteX35" fmla="*/ 90852 w 330294"/>
              <a:gd name="connsiteY35" fmla="*/ 210128 h 307109"/>
              <a:gd name="connsiteX36" fmla="*/ 0 w 330294"/>
              <a:gd name="connsiteY36" fmla="*/ 193964 h 307109"/>
              <a:gd name="connsiteX37" fmla="*/ 74342 w 330294"/>
              <a:gd name="connsiteY37" fmla="*/ 193964 h 307109"/>
              <a:gd name="connsiteX38" fmla="*/ 74342 w 330294"/>
              <a:gd name="connsiteY38" fmla="*/ 210128 h 307109"/>
              <a:gd name="connsiteX39" fmla="*/ 0 w 330294"/>
              <a:gd name="connsiteY39" fmla="*/ 210128 h 307109"/>
              <a:gd name="connsiteX40" fmla="*/ 181610 w 330294"/>
              <a:gd name="connsiteY40" fmla="*/ 161636 h 307109"/>
              <a:gd name="connsiteX41" fmla="*/ 330200 w 330294"/>
              <a:gd name="connsiteY41" fmla="*/ 161636 h 307109"/>
              <a:gd name="connsiteX42" fmla="*/ 330200 w 330294"/>
              <a:gd name="connsiteY42" fmla="*/ 177800 h 307109"/>
              <a:gd name="connsiteX43" fmla="*/ 181610 w 330294"/>
              <a:gd name="connsiteY43" fmla="*/ 177800 h 307109"/>
              <a:gd name="connsiteX44" fmla="*/ 0 w 330294"/>
              <a:gd name="connsiteY44" fmla="*/ 161636 h 307109"/>
              <a:gd name="connsiteX45" fmla="*/ 148590 w 330294"/>
              <a:gd name="connsiteY45" fmla="*/ 161636 h 307109"/>
              <a:gd name="connsiteX46" fmla="*/ 148590 w 330294"/>
              <a:gd name="connsiteY46" fmla="*/ 177800 h 307109"/>
              <a:gd name="connsiteX47" fmla="*/ 0 w 330294"/>
              <a:gd name="connsiteY47" fmla="*/ 177800 h 307109"/>
              <a:gd name="connsiteX48" fmla="*/ 181610 w 330294"/>
              <a:gd name="connsiteY48" fmla="*/ 129309 h 307109"/>
              <a:gd name="connsiteX49" fmla="*/ 330200 w 330294"/>
              <a:gd name="connsiteY49" fmla="*/ 129309 h 307109"/>
              <a:gd name="connsiteX50" fmla="*/ 330200 w 330294"/>
              <a:gd name="connsiteY50" fmla="*/ 145473 h 307109"/>
              <a:gd name="connsiteX51" fmla="*/ 181610 w 330294"/>
              <a:gd name="connsiteY51" fmla="*/ 145473 h 307109"/>
              <a:gd name="connsiteX52" fmla="*/ 0 w 330294"/>
              <a:gd name="connsiteY52" fmla="*/ 129309 h 307109"/>
              <a:gd name="connsiteX53" fmla="*/ 148590 w 330294"/>
              <a:gd name="connsiteY53" fmla="*/ 129309 h 307109"/>
              <a:gd name="connsiteX54" fmla="*/ 148590 w 330294"/>
              <a:gd name="connsiteY54" fmla="*/ 145473 h 307109"/>
              <a:gd name="connsiteX55" fmla="*/ 0 w 330294"/>
              <a:gd name="connsiteY55" fmla="*/ 145473 h 307109"/>
              <a:gd name="connsiteX56" fmla="*/ 0 w 330294"/>
              <a:gd name="connsiteY56" fmla="*/ 96982 h 307109"/>
              <a:gd name="connsiteX57" fmla="*/ 148590 w 330294"/>
              <a:gd name="connsiteY57" fmla="*/ 96982 h 307109"/>
              <a:gd name="connsiteX58" fmla="*/ 148590 w 330294"/>
              <a:gd name="connsiteY58" fmla="*/ 113146 h 307109"/>
              <a:gd name="connsiteX59" fmla="*/ 0 w 330294"/>
              <a:gd name="connsiteY59" fmla="*/ 113146 h 307109"/>
              <a:gd name="connsiteX60" fmla="*/ 0 w 330294"/>
              <a:gd name="connsiteY60" fmla="*/ 64655 h 307109"/>
              <a:gd name="connsiteX61" fmla="*/ 148590 w 330294"/>
              <a:gd name="connsiteY61" fmla="*/ 64655 h 307109"/>
              <a:gd name="connsiteX62" fmla="*/ 148590 w 330294"/>
              <a:gd name="connsiteY62" fmla="*/ 80819 h 307109"/>
              <a:gd name="connsiteX63" fmla="*/ 0 w 330294"/>
              <a:gd name="connsiteY63" fmla="*/ 80819 h 307109"/>
              <a:gd name="connsiteX64" fmla="*/ 0 w 330294"/>
              <a:gd name="connsiteY64" fmla="*/ 32327 h 307109"/>
              <a:gd name="connsiteX65" fmla="*/ 148590 w 330294"/>
              <a:gd name="connsiteY65" fmla="*/ 32327 h 307109"/>
              <a:gd name="connsiteX66" fmla="*/ 148590 w 330294"/>
              <a:gd name="connsiteY66" fmla="*/ 48491 h 307109"/>
              <a:gd name="connsiteX67" fmla="*/ 0 w 330294"/>
              <a:gd name="connsiteY67" fmla="*/ 48491 h 307109"/>
              <a:gd name="connsiteX68" fmla="*/ 0 w 330294"/>
              <a:gd name="connsiteY68" fmla="*/ 0 h 307109"/>
              <a:gd name="connsiteX69" fmla="*/ 148590 w 330294"/>
              <a:gd name="connsiteY69" fmla="*/ 0 h 307109"/>
              <a:gd name="connsiteX70" fmla="*/ 148590 w 330294"/>
              <a:gd name="connsiteY70" fmla="*/ 16164 h 307109"/>
              <a:gd name="connsiteX71" fmla="*/ 0 w 330294"/>
              <a:gd name="connsiteY71" fmla="*/ 16164 h 30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330294" h="307109">
                <a:moveTo>
                  <a:pt x="90852" y="290945"/>
                </a:moveTo>
                <a:lnTo>
                  <a:pt x="239442" y="290945"/>
                </a:lnTo>
                <a:lnTo>
                  <a:pt x="239442" y="307109"/>
                </a:lnTo>
                <a:lnTo>
                  <a:pt x="90852" y="307109"/>
                </a:lnTo>
                <a:close/>
                <a:moveTo>
                  <a:pt x="255952" y="258618"/>
                </a:moveTo>
                <a:lnTo>
                  <a:pt x="330294" y="258618"/>
                </a:lnTo>
                <a:lnTo>
                  <a:pt x="330294" y="274782"/>
                </a:lnTo>
                <a:lnTo>
                  <a:pt x="255952" y="274782"/>
                </a:lnTo>
                <a:close/>
                <a:moveTo>
                  <a:pt x="90852" y="258618"/>
                </a:moveTo>
                <a:lnTo>
                  <a:pt x="239442" y="258618"/>
                </a:lnTo>
                <a:lnTo>
                  <a:pt x="239442" y="274782"/>
                </a:lnTo>
                <a:lnTo>
                  <a:pt x="90852" y="274782"/>
                </a:lnTo>
                <a:close/>
                <a:moveTo>
                  <a:pt x="0" y="258618"/>
                </a:moveTo>
                <a:lnTo>
                  <a:pt x="74342" y="258618"/>
                </a:lnTo>
                <a:lnTo>
                  <a:pt x="74342" y="274782"/>
                </a:lnTo>
                <a:lnTo>
                  <a:pt x="0" y="274782"/>
                </a:lnTo>
                <a:close/>
                <a:moveTo>
                  <a:pt x="255952" y="226291"/>
                </a:moveTo>
                <a:lnTo>
                  <a:pt x="330294" y="226291"/>
                </a:lnTo>
                <a:lnTo>
                  <a:pt x="330294" y="242455"/>
                </a:lnTo>
                <a:lnTo>
                  <a:pt x="255952" y="242455"/>
                </a:lnTo>
                <a:close/>
                <a:moveTo>
                  <a:pt x="90852" y="226291"/>
                </a:moveTo>
                <a:lnTo>
                  <a:pt x="239442" y="226291"/>
                </a:lnTo>
                <a:lnTo>
                  <a:pt x="239442" y="242455"/>
                </a:lnTo>
                <a:lnTo>
                  <a:pt x="90852" y="242455"/>
                </a:lnTo>
                <a:close/>
                <a:moveTo>
                  <a:pt x="0" y="226291"/>
                </a:moveTo>
                <a:lnTo>
                  <a:pt x="74342" y="226291"/>
                </a:lnTo>
                <a:lnTo>
                  <a:pt x="74342" y="242455"/>
                </a:lnTo>
                <a:lnTo>
                  <a:pt x="0" y="242455"/>
                </a:lnTo>
                <a:close/>
                <a:moveTo>
                  <a:pt x="255952" y="193964"/>
                </a:moveTo>
                <a:lnTo>
                  <a:pt x="330294" y="193964"/>
                </a:lnTo>
                <a:lnTo>
                  <a:pt x="330294" y="210128"/>
                </a:lnTo>
                <a:lnTo>
                  <a:pt x="255952" y="210128"/>
                </a:lnTo>
                <a:close/>
                <a:moveTo>
                  <a:pt x="90852" y="193964"/>
                </a:moveTo>
                <a:lnTo>
                  <a:pt x="239442" y="193964"/>
                </a:lnTo>
                <a:lnTo>
                  <a:pt x="239442" y="210128"/>
                </a:lnTo>
                <a:lnTo>
                  <a:pt x="90852" y="210128"/>
                </a:lnTo>
                <a:close/>
                <a:moveTo>
                  <a:pt x="0" y="193964"/>
                </a:moveTo>
                <a:lnTo>
                  <a:pt x="74342" y="193964"/>
                </a:lnTo>
                <a:lnTo>
                  <a:pt x="74342" y="210128"/>
                </a:lnTo>
                <a:lnTo>
                  <a:pt x="0" y="210128"/>
                </a:lnTo>
                <a:close/>
                <a:moveTo>
                  <a:pt x="181610" y="161636"/>
                </a:moveTo>
                <a:lnTo>
                  <a:pt x="330200" y="161636"/>
                </a:lnTo>
                <a:lnTo>
                  <a:pt x="330200" y="177800"/>
                </a:lnTo>
                <a:lnTo>
                  <a:pt x="181610" y="177800"/>
                </a:lnTo>
                <a:close/>
                <a:moveTo>
                  <a:pt x="0" y="161636"/>
                </a:moveTo>
                <a:lnTo>
                  <a:pt x="148590" y="161636"/>
                </a:lnTo>
                <a:lnTo>
                  <a:pt x="148590" y="177800"/>
                </a:lnTo>
                <a:lnTo>
                  <a:pt x="0" y="177800"/>
                </a:lnTo>
                <a:close/>
                <a:moveTo>
                  <a:pt x="181610" y="129309"/>
                </a:moveTo>
                <a:lnTo>
                  <a:pt x="330200" y="129309"/>
                </a:lnTo>
                <a:lnTo>
                  <a:pt x="330200" y="145473"/>
                </a:lnTo>
                <a:lnTo>
                  <a:pt x="181610" y="145473"/>
                </a:lnTo>
                <a:close/>
                <a:moveTo>
                  <a:pt x="0" y="129309"/>
                </a:moveTo>
                <a:lnTo>
                  <a:pt x="148590" y="129309"/>
                </a:lnTo>
                <a:lnTo>
                  <a:pt x="148590" y="145473"/>
                </a:lnTo>
                <a:lnTo>
                  <a:pt x="0" y="145473"/>
                </a:lnTo>
                <a:close/>
                <a:moveTo>
                  <a:pt x="0" y="96982"/>
                </a:moveTo>
                <a:lnTo>
                  <a:pt x="148590" y="96982"/>
                </a:lnTo>
                <a:lnTo>
                  <a:pt x="148590" y="113146"/>
                </a:lnTo>
                <a:lnTo>
                  <a:pt x="0" y="113146"/>
                </a:lnTo>
                <a:close/>
                <a:moveTo>
                  <a:pt x="0" y="64655"/>
                </a:moveTo>
                <a:lnTo>
                  <a:pt x="148590" y="64655"/>
                </a:lnTo>
                <a:lnTo>
                  <a:pt x="148590" y="80819"/>
                </a:lnTo>
                <a:lnTo>
                  <a:pt x="0" y="80819"/>
                </a:lnTo>
                <a:close/>
                <a:moveTo>
                  <a:pt x="0" y="32327"/>
                </a:moveTo>
                <a:lnTo>
                  <a:pt x="148590" y="32327"/>
                </a:lnTo>
                <a:lnTo>
                  <a:pt x="148590" y="48491"/>
                </a:lnTo>
                <a:lnTo>
                  <a:pt x="0" y="48491"/>
                </a:lnTo>
                <a:close/>
                <a:moveTo>
                  <a:pt x="0" y="0"/>
                </a:moveTo>
                <a:lnTo>
                  <a:pt x="148590" y="0"/>
                </a:lnTo>
                <a:lnTo>
                  <a:pt x="148590" y="16164"/>
                </a:lnTo>
                <a:lnTo>
                  <a:pt x="0" y="16164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Business bag">
            <a:extLst>
              <a:ext uri="{FF2B5EF4-FFF2-40B4-BE49-F238E27FC236}">
                <a16:creationId xmlns:a16="http://schemas.microsoft.com/office/drawing/2014/main" id="{09A1A60D-7ADD-99F6-6374-E8DD3074843C}"/>
              </a:ext>
            </a:extLst>
          </p:cNvPr>
          <p:cNvSpPr>
            <a:spLocks noChangeAspect="1"/>
          </p:cNvSpPr>
          <p:nvPr/>
        </p:nvSpPr>
        <p:spPr>
          <a:xfrm>
            <a:off x="3941768" y="3842869"/>
            <a:ext cx="290178" cy="281888"/>
          </a:xfrm>
          <a:custGeom>
            <a:avLst/>
            <a:gdLst>
              <a:gd name="connsiteX0" fmla="*/ 297180 w 330200"/>
              <a:gd name="connsiteY0" fmla="*/ 49512 h 320765"/>
              <a:gd name="connsiteX1" fmla="*/ 234631 w 330200"/>
              <a:gd name="connsiteY1" fmla="*/ 49512 h 320765"/>
              <a:gd name="connsiteX2" fmla="*/ 141005 w 330200"/>
              <a:gd name="connsiteY2" fmla="*/ 4077 h 320765"/>
              <a:gd name="connsiteX3" fmla="*/ 95569 w 330200"/>
              <a:gd name="connsiteY3" fmla="*/ 49512 h 320765"/>
              <a:gd name="connsiteX4" fmla="*/ 33020 w 330200"/>
              <a:gd name="connsiteY4" fmla="*/ 49512 h 320765"/>
              <a:gd name="connsiteX5" fmla="*/ 0 w 330200"/>
              <a:gd name="connsiteY5" fmla="*/ 82532 h 320765"/>
              <a:gd name="connsiteX6" fmla="*/ 0 w 330200"/>
              <a:gd name="connsiteY6" fmla="*/ 297162 h 320765"/>
              <a:gd name="connsiteX7" fmla="*/ 33020 w 330200"/>
              <a:gd name="connsiteY7" fmla="*/ 330182 h 320765"/>
              <a:gd name="connsiteX8" fmla="*/ 297180 w 330200"/>
              <a:gd name="connsiteY8" fmla="*/ 330182 h 320765"/>
              <a:gd name="connsiteX9" fmla="*/ 330200 w 330200"/>
              <a:gd name="connsiteY9" fmla="*/ 297162 h 320765"/>
              <a:gd name="connsiteX10" fmla="*/ 330200 w 330200"/>
              <a:gd name="connsiteY10" fmla="*/ 82532 h 320765"/>
              <a:gd name="connsiteX11" fmla="*/ 297180 w 330200"/>
              <a:gd name="connsiteY11" fmla="*/ 49512 h 320765"/>
              <a:gd name="connsiteX12" fmla="*/ 165100 w 330200"/>
              <a:gd name="connsiteY12" fmla="*/ 16492 h 320765"/>
              <a:gd name="connsiteX13" fmla="*/ 216989 w 330200"/>
              <a:gd name="connsiteY13" fmla="*/ 49512 h 320765"/>
              <a:gd name="connsiteX14" fmla="*/ 113211 w 330200"/>
              <a:gd name="connsiteY14" fmla="*/ 49512 h 320765"/>
              <a:gd name="connsiteX15" fmla="*/ 165100 w 330200"/>
              <a:gd name="connsiteY15" fmla="*/ 16492 h 320765"/>
              <a:gd name="connsiteX16" fmla="*/ 313690 w 330200"/>
              <a:gd name="connsiteY16" fmla="*/ 297162 h 320765"/>
              <a:gd name="connsiteX17" fmla="*/ 297180 w 330200"/>
              <a:gd name="connsiteY17" fmla="*/ 313672 h 320765"/>
              <a:gd name="connsiteX18" fmla="*/ 33020 w 330200"/>
              <a:gd name="connsiteY18" fmla="*/ 313672 h 320765"/>
              <a:gd name="connsiteX19" fmla="*/ 16510 w 330200"/>
              <a:gd name="connsiteY19" fmla="*/ 297162 h 320765"/>
              <a:gd name="connsiteX20" fmla="*/ 16510 w 330200"/>
              <a:gd name="connsiteY20" fmla="*/ 148572 h 320765"/>
              <a:gd name="connsiteX21" fmla="*/ 66040 w 330200"/>
              <a:gd name="connsiteY21" fmla="*/ 148572 h 320765"/>
              <a:gd name="connsiteX22" fmla="*/ 66040 w 330200"/>
              <a:gd name="connsiteY22" fmla="*/ 156780 h 320765"/>
              <a:gd name="connsiteX23" fmla="*/ 73411 w 330200"/>
              <a:gd name="connsiteY23" fmla="*/ 165919 h 320765"/>
              <a:gd name="connsiteX24" fmla="*/ 82550 w 330200"/>
              <a:gd name="connsiteY24" fmla="*/ 158547 h 320765"/>
              <a:gd name="connsiteX25" fmla="*/ 82550 w 330200"/>
              <a:gd name="connsiteY25" fmla="*/ 156780 h 320765"/>
              <a:gd name="connsiteX26" fmla="*/ 82550 w 330200"/>
              <a:gd name="connsiteY26" fmla="*/ 148572 h 320765"/>
              <a:gd name="connsiteX27" fmla="*/ 247650 w 330200"/>
              <a:gd name="connsiteY27" fmla="*/ 148572 h 320765"/>
              <a:gd name="connsiteX28" fmla="*/ 247650 w 330200"/>
              <a:gd name="connsiteY28" fmla="*/ 156780 h 320765"/>
              <a:gd name="connsiteX29" fmla="*/ 255021 w 330200"/>
              <a:gd name="connsiteY29" fmla="*/ 165919 h 320765"/>
              <a:gd name="connsiteX30" fmla="*/ 264160 w 330200"/>
              <a:gd name="connsiteY30" fmla="*/ 158547 h 320765"/>
              <a:gd name="connsiteX31" fmla="*/ 264160 w 330200"/>
              <a:gd name="connsiteY31" fmla="*/ 156780 h 320765"/>
              <a:gd name="connsiteX32" fmla="*/ 264160 w 330200"/>
              <a:gd name="connsiteY32" fmla="*/ 148572 h 320765"/>
              <a:gd name="connsiteX33" fmla="*/ 313690 w 330200"/>
              <a:gd name="connsiteY33" fmla="*/ 148572 h 320765"/>
              <a:gd name="connsiteX34" fmla="*/ 313690 w 330200"/>
              <a:gd name="connsiteY34" fmla="*/ 132062 h 320765"/>
              <a:gd name="connsiteX35" fmla="*/ 264160 w 330200"/>
              <a:gd name="connsiteY35" fmla="*/ 132062 h 320765"/>
              <a:gd name="connsiteX36" fmla="*/ 264160 w 330200"/>
              <a:gd name="connsiteY36" fmla="*/ 123760 h 320765"/>
              <a:gd name="connsiteX37" fmla="*/ 255021 w 330200"/>
              <a:gd name="connsiteY37" fmla="*/ 116389 h 320765"/>
              <a:gd name="connsiteX38" fmla="*/ 247650 w 330200"/>
              <a:gd name="connsiteY38" fmla="*/ 123760 h 320765"/>
              <a:gd name="connsiteX39" fmla="*/ 247650 w 330200"/>
              <a:gd name="connsiteY39" fmla="*/ 132062 h 320765"/>
              <a:gd name="connsiteX40" fmla="*/ 82550 w 330200"/>
              <a:gd name="connsiteY40" fmla="*/ 132062 h 320765"/>
              <a:gd name="connsiteX41" fmla="*/ 82550 w 330200"/>
              <a:gd name="connsiteY41" fmla="*/ 123760 h 320765"/>
              <a:gd name="connsiteX42" fmla="*/ 73411 w 330200"/>
              <a:gd name="connsiteY42" fmla="*/ 116389 h 320765"/>
              <a:gd name="connsiteX43" fmla="*/ 66040 w 330200"/>
              <a:gd name="connsiteY43" fmla="*/ 123760 h 320765"/>
              <a:gd name="connsiteX44" fmla="*/ 66040 w 330200"/>
              <a:gd name="connsiteY44" fmla="*/ 132062 h 320765"/>
              <a:gd name="connsiteX45" fmla="*/ 16510 w 330200"/>
              <a:gd name="connsiteY45" fmla="*/ 132062 h 320765"/>
              <a:gd name="connsiteX46" fmla="*/ 16510 w 330200"/>
              <a:gd name="connsiteY46" fmla="*/ 82532 h 320765"/>
              <a:gd name="connsiteX47" fmla="*/ 33020 w 330200"/>
              <a:gd name="connsiteY47" fmla="*/ 66022 h 320765"/>
              <a:gd name="connsiteX48" fmla="*/ 297180 w 330200"/>
              <a:gd name="connsiteY48" fmla="*/ 66022 h 320765"/>
              <a:gd name="connsiteX49" fmla="*/ 313690 w 330200"/>
              <a:gd name="connsiteY49" fmla="*/ 82532 h 320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30200" h="320765">
                <a:moveTo>
                  <a:pt x="297180" y="49512"/>
                </a:moveTo>
                <a:lnTo>
                  <a:pt x="234631" y="49512"/>
                </a:lnTo>
                <a:cubicBezTo>
                  <a:pt x="221323" y="11111"/>
                  <a:pt x="179405" y="-9231"/>
                  <a:pt x="141005" y="4077"/>
                </a:cubicBezTo>
                <a:cubicBezTo>
                  <a:pt x="119698" y="11460"/>
                  <a:pt x="102953" y="28205"/>
                  <a:pt x="95569" y="49512"/>
                </a:cubicBezTo>
                <a:lnTo>
                  <a:pt x="33020" y="49512"/>
                </a:lnTo>
                <a:cubicBezTo>
                  <a:pt x="14784" y="49512"/>
                  <a:pt x="0" y="64296"/>
                  <a:pt x="0" y="82532"/>
                </a:cubicBezTo>
                <a:lnTo>
                  <a:pt x="0" y="297162"/>
                </a:lnTo>
                <a:cubicBezTo>
                  <a:pt x="0" y="315398"/>
                  <a:pt x="14784" y="330182"/>
                  <a:pt x="33020" y="330182"/>
                </a:cubicBezTo>
                <a:lnTo>
                  <a:pt x="297180" y="330182"/>
                </a:lnTo>
                <a:cubicBezTo>
                  <a:pt x="315416" y="330182"/>
                  <a:pt x="330200" y="315398"/>
                  <a:pt x="330200" y="297162"/>
                </a:cubicBezTo>
                <a:lnTo>
                  <a:pt x="330200" y="82532"/>
                </a:lnTo>
                <a:cubicBezTo>
                  <a:pt x="330200" y="64296"/>
                  <a:pt x="315416" y="49512"/>
                  <a:pt x="297180" y="49512"/>
                </a:cubicBezTo>
                <a:close/>
                <a:moveTo>
                  <a:pt x="165100" y="16492"/>
                </a:moveTo>
                <a:cubicBezTo>
                  <a:pt x="187341" y="16489"/>
                  <a:pt x="207572" y="29363"/>
                  <a:pt x="216989" y="49512"/>
                </a:cubicBezTo>
                <a:lnTo>
                  <a:pt x="113211" y="49512"/>
                </a:lnTo>
                <a:cubicBezTo>
                  <a:pt x="122628" y="29363"/>
                  <a:pt x="142859" y="16489"/>
                  <a:pt x="165100" y="16492"/>
                </a:cubicBezTo>
                <a:close/>
                <a:moveTo>
                  <a:pt x="313690" y="297162"/>
                </a:moveTo>
                <a:cubicBezTo>
                  <a:pt x="313690" y="306280"/>
                  <a:pt x="306298" y="313672"/>
                  <a:pt x="297180" y="313672"/>
                </a:cubicBezTo>
                <a:lnTo>
                  <a:pt x="33020" y="313672"/>
                </a:lnTo>
                <a:cubicBezTo>
                  <a:pt x="23902" y="313672"/>
                  <a:pt x="16510" y="306280"/>
                  <a:pt x="16510" y="297162"/>
                </a:cubicBezTo>
                <a:lnTo>
                  <a:pt x="16510" y="148572"/>
                </a:lnTo>
                <a:lnTo>
                  <a:pt x="66040" y="148572"/>
                </a:lnTo>
                <a:lnTo>
                  <a:pt x="66040" y="156780"/>
                </a:lnTo>
                <a:cubicBezTo>
                  <a:pt x="65552" y="161339"/>
                  <a:pt x="68852" y="165430"/>
                  <a:pt x="73411" y="165919"/>
                </a:cubicBezTo>
                <a:cubicBezTo>
                  <a:pt x="77970" y="166407"/>
                  <a:pt x="82062" y="163106"/>
                  <a:pt x="82550" y="158547"/>
                </a:cubicBezTo>
                <a:cubicBezTo>
                  <a:pt x="82613" y="157960"/>
                  <a:pt x="82613" y="157367"/>
                  <a:pt x="82550" y="156780"/>
                </a:cubicBezTo>
                <a:lnTo>
                  <a:pt x="82550" y="148572"/>
                </a:lnTo>
                <a:lnTo>
                  <a:pt x="247650" y="148572"/>
                </a:lnTo>
                <a:lnTo>
                  <a:pt x="247650" y="156780"/>
                </a:lnTo>
                <a:cubicBezTo>
                  <a:pt x="247162" y="161339"/>
                  <a:pt x="250462" y="165430"/>
                  <a:pt x="255021" y="165919"/>
                </a:cubicBezTo>
                <a:cubicBezTo>
                  <a:pt x="259580" y="166407"/>
                  <a:pt x="263672" y="163106"/>
                  <a:pt x="264160" y="158547"/>
                </a:cubicBezTo>
                <a:cubicBezTo>
                  <a:pt x="264223" y="157960"/>
                  <a:pt x="264223" y="157367"/>
                  <a:pt x="264160" y="156780"/>
                </a:cubicBezTo>
                <a:lnTo>
                  <a:pt x="264160" y="148572"/>
                </a:lnTo>
                <a:lnTo>
                  <a:pt x="313690" y="148572"/>
                </a:lnTo>
                <a:close/>
                <a:moveTo>
                  <a:pt x="313690" y="132062"/>
                </a:moveTo>
                <a:lnTo>
                  <a:pt x="264160" y="132062"/>
                </a:lnTo>
                <a:lnTo>
                  <a:pt x="264160" y="123760"/>
                </a:lnTo>
                <a:cubicBezTo>
                  <a:pt x="263672" y="119201"/>
                  <a:pt x="259580" y="115900"/>
                  <a:pt x="255021" y="116389"/>
                </a:cubicBezTo>
                <a:cubicBezTo>
                  <a:pt x="251136" y="116805"/>
                  <a:pt x="248066" y="119874"/>
                  <a:pt x="247650" y="123760"/>
                </a:cubicBezTo>
                <a:lnTo>
                  <a:pt x="247650" y="132062"/>
                </a:lnTo>
                <a:lnTo>
                  <a:pt x="82550" y="132062"/>
                </a:lnTo>
                <a:lnTo>
                  <a:pt x="82550" y="123760"/>
                </a:lnTo>
                <a:cubicBezTo>
                  <a:pt x="82062" y="119201"/>
                  <a:pt x="77970" y="115900"/>
                  <a:pt x="73411" y="116389"/>
                </a:cubicBezTo>
                <a:cubicBezTo>
                  <a:pt x="69526" y="116805"/>
                  <a:pt x="66456" y="119874"/>
                  <a:pt x="66040" y="123760"/>
                </a:cubicBezTo>
                <a:lnTo>
                  <a:pt x="66040" y="132062"/>
                </a:lnTo>
                <a:lnTo>
                  <a:pt x="16510" y="132062"/>
                </a:lnTo>
                <a:lnTo>
                  <a:pt x="16510" y="82532"/>
                </a:lnTo>
                <a:cubicBezTo>
                  <a:pt x="16510" y="73414"/>
                  <a:pt x="23902" y="66022"/>
                  <a:pt x="33020" y="66022"/>
                </a:cubicBezTo>
                <a:lnTo>
                  <a:pt x="297180" y="66022"/>
                </a:lnTo>
                <a:cubicBezTo>
                  <a:pt x="306298" y="66022"/>
                  <a:pt x="313690" y="73414"/>
                  <a:pt x="313690" y="82532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Laptop">
            <a:extLst>
              <a:ext uri="{FF2B5EF4-FFF2-40B4-BE49-F238E27FC236}">
                <a16:creationId xmlns:a16="http://schemas.microsoft.com/office/drawing/2014/main" id="{0441DD4F-09E7-6878-962C-60FE9FF65985}"/>
              </a:ext>
            </a:extLst>
          </p:cNvPr>
          <p:cNvSpPr>
            <a:spLocks noChangeAspect="1"/>
          </p:cNvSpPr>
          <p:nvPr/>
        </p:nvSpPr>
        <p:spPr>
          <a:xfrm>
            <a:off x="4623134" y="3885356"/>
            <a:ext cx="291731" cy="196915"/>
          </a:xfrm>
          <a:custGeom>
            <a:avLst/>
            <a:gdLst>
              <a:gd name="connsiteX0" fmla="*/ 9186 w 331967"/>
              <a:gd name="connsiteY0" fmla="*/ 208026 h 224074"/>
              <a:gd name="connsiteX1" fmla="*/ 322781 w 331967"/>
              <a:gd name="connsiteY1" fmla="*/ 208026 h 224074"/>
              <a:gd name="connsiteX2" fmla="*/ 324549 w 331967"/>
              <a:gd name="connsiteY2" fmla="*/ 208026 h 224074"/>
              <a:gd name="connsiteX3" fmla="*/ 331920 w 331967"/>
              <a:gd name="connsiteY3" fmla="*/ 216884 h 224074"/>
              <a:gd name="connsiteX4" fmla="*/ 322781 w 331967"/>
              <a:gd name="connsiteY4" fmla="*/ 224028 h 224074"/>
              <a:gd name="connsiteX5" fmla="*/ 9186 w 331967"/>
              <a:gd name="connsiteY5" fmla="*/ 224028 h 224074"/>
              <a:gd name="connsiteX6" fmla="*/ 7418 w 331967"/>
              <a:gd name="connsiteY6" fmla="*/ 224028 h 224074"/>
              <a:gd name="connsiteX7" fmla="*/ 47 w 331967"/>
              <a:gd name="connsiteY7" fmla="*/ 215171 h 224074"/>
              <a:gd name="connsiteX8" fmla="*/ 9186 w 331967"/>
              <a:gd name="connsiteY8" fmla="*/ 208026 h 224074"/>
              <a:gd name="connsiteX9" fmla="*/ 33903 w 331967"/>
              <a:gd name="connsiteY9" fmla="*/ 16002 h 224074"/>
              <a:gd name="connsiteX10" fmla="*/ 33903 w 331967"/>
              <a:gd name="connsiteY10" fmla="*/ 176022 h 224074"/>
              <a:gd name="connsiteX11" fmla="*/ 298064 w 331967"/>
              <a:gd name="connsiteY11" fmla="*/ 176022 h 224074"/>
              <a:gd name="connsiteX12" fmla="*/ 298064 w 331967"/>
              <a:gd name="connsiteY12" fmla="*/ 16002 h 224074"/>
              <a:gd name="connsiteX13" fmla="*/ 33903 w 331967"/>
              <a:gd name="connsiteY13" fmla="*/ 0 h 224074"/>
              <a:gd name="connsiteX14" fmla="*/ 298064 w 331967"/>
              <a:gd name="connsiteY14" fmla="*/ 0 h 224074"/>
              <a:gd name="connsiteX15" fmla="*/ 314574 w 331967"/>
              <a:gd name="connsiteY15" fmla="*/ 16002 h 224074"/>
              <a:gd name="connsiteX16" fmla="*/ 314574 w 331967"/>
              <a:gd name="connsiteY16" fmla="*/ 176022 h 224074"/>
              <a:gd name="connsiteX17" fmla="*/ 298064 w 331967"/>
              <a:gd name="connsiteY17" fmla="*/ 192024 h 224074"/>
              <a:gd name="connsiteX18" fmla="*/ 33903 w 331967"/>
              <a:gd name="connsiteY18" fmla="*/ 192024 h 224074"/>
              <a:gd name="connsiteX19" fmla="*/ 17393 w 331967"/>
              <a:gd name="connsiteY19" fmla="*/ 176022 h 224074"/>
              <a:gd name="connsiteX20" fmla="*/ 17393 w 331967"/>
              <a:gd name="connsiteY20" fmla="*/ 16002 h 224074"/>
              <a:gd name="connsiteX21" fmla="*/ 33903 w 331967"/>
              <a:gd name="connsiteY21" fmla="*/ 0 h 224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31967" h="224074">
                <a:moveTo>
                  <a:pt x="9186" y="208026"/>
                </a:moveTo>
                <a:lnTo>
                  <a:pt x="322781" y="208026"/>
                </a:lnTo>
                <a:cubicBezTo>
                  <a:pt x="323369" y="207965"/>
                  <a:pt x="323961" y="207965"/>
                  <a:pt x="324549" y="208026"/>
                </a:cubicBezTo>
                <a:cubicBezTo>
                  <a:pt x="329108" y="208499"/>
                  <a:pt x="332408" y="212465"/>
                  <a:pt x="331920" y="216884"/>
                </a:cubicBezTo>
                <a:cubicBezTo>
                  <a:pt x="331432" y="221303"/>
                  <a:pt x="327340" y="224501"/>
                  <a:pt x="322781" y="224028"/>
                </a:cubicBezTo>
                <a:lnTo>
                  <a:pt x="9186" y="224028"/>
                </a:lnTo>
                <a:cubicBezTo>
                  <a:pt x="8598" y="224089"/>
                  <a:pt x="8006" y="224089"/>
                  <a:pt x="7418" y="224028"/>
                </a:cubicBezTo>
                <a:cubicBezTo>
                  <a:pt x="2859" y="223555"/>
                  <a:pt x="-441" y="219590"/>
                  <a:pt x="47" y="215171"/>
                </a:cubicBezTo>
                <a:cubicBezTo>
                  <a:pt x="535" y="210752"/>
                  <a:pt x="4627" y="207553"/>
                  <a:pt x="9186" y="208026"/>
                </a:cubicBezTo>
                <a:close/>
                <a:moveTo>
                  <a:pt x="33903" y="16002"/>
                </a:moveTo>
                <a:lnTo>
                  <a:pt x="33903" y="176022"/>
                </a:lnTo>
                <a:lnTo>
                  <a:pt x="298064" y="176022"/>
                </a:lnTo>
                <a:lnTo>
                  <a:pt x="298064" y="16002"/>
                </a:lnTo>
                <a:close/>
                <a:moveTo>
                  <a:pt x="33903" y="0"/>
                </a:moveTo>
                <a:lnTo>
                  <a:pt x="298064" y="0"/>
                </a:lnTo>
                <a:cubicBezTo>
                  <a:pt x="307182" y="0"/>
                  <a:pt x="314574" y="7164"/>
                  <a:pt x="314574" y="16002"/>
                </a:cubicBezTo>
                <a:lnTo>
                  <a:pt x="314574" y="176022"/>
                </a:lnTo>
                <a:cubicBezTo>
                  <a:pt x="314574" y="184860"/>
                  <a:pt x="307182" y="192024"/>
                  <a:pt x="298064" y="192024"/>
                </a:cubicBezTo>
                <a:lnTo>
                  <a:pt x="33903" y="192024"/>
                </a:lnTo>
                <a:cubicBezTo>
                  <a:pt x="24785" y="192024"/>
                  <a:pt x="17393" y="184860"/>
                  <a:pt x="17393" y="176022"/>
                </a:cubicBezTo>
                <a:lnTo>
                  <a:pt x="17393" y="16002"/>
                </a:lnTo>
                <a:cubicBezTo>
                  <a:pt x="17393" y="7164"/>
                  <a:pt x="24785" y="0"/>
                  <a:pt x="33903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3" name="Place">
            <a:extLst>
              <a:ext uri="{FF2B5EF4-FFF2-40B4-BE49-F238E27FC236}">
                <a16:creationId xmlns:a16="http://schemas.microsoft.com/office/drawing/2014/main" id="{BBF8E295-0013-CB76-8D70-5D09F022E32E}"/>
              </a:ext>
            </a:extLst>
          </p:cNvPr>
          <p:cNvSpPr>
            <a:spLocks noChangeAspect="1"/>
          </p:cNvSpPr>
          <p:nvPr/>
        </p:nvSpPr>
        <p:spPr>
          <a:xfrm>
            <a:off x="5306053" y="3838680"/>
            <a:ext cx="235815" cy="290266"/>
          </a:xfrm>
          <a:custGeom>
            <a:avLst/>
            <a:gdLst>
              <a:gd name="connsiteX0" fmla="*/ 134087 w 268263"/>
              <a:gd name="connsiteY0" fmla="*/ 88029 h 330207"/>
              <a:gd name="connsiteX1" fmla="*/ 85804 w 268263"/>
              <a:gd name="connsiteY1" fmla="*/ 137559 h 330207"/>
              <a:gd name="connsiteX2" fmla="*/ 134087 w 268263"/>
              <a:gd name="connsiteY2" fmla="*/ 187089 h 330207"/>
              <a:gd name="connsiteX3" fmla="*/ 182369 w 268263"/>
              <a:gd name="connsiteY3" fmla="*/ 137559 h 330207"/>
              <a:gd name="connsiteX4" fmla="*/ 134087 w 268263"/>
              <a:gd name="connsiteY4" fmla="*/ 88029 h 330207"/>
              <a:gd name="connsiteX5" fmla="*/ 134087 w 268263"/>
              <a:gd name="connsiteY5" fmla="*/ 71519 h 330207"/>
              <a:gd name="connsiteX6" fmla="*/ 198463 w 268263"/>
              <a:gd name="connsiteY6" fmla="*/ 137559 h 330207"/>
              <a:gd name="connsiteX7" fmla="*/ 134087 w 268263"/>
              <a:gd name="connsiteY7" fmla="*/ 203599 h 330207"/>
              <a:gd name="connsiteX8" fmla="*/ 69710 w 268263"/>
              <a:gd name="connsiteY8" fmla="*/ 137559 h 330207"/>
              <a:gd name="connsiteX9" fmla="*/ 134087 w 268263"/>
              <a:gd name="connsiteY9" fmla="*/ 71519 h 330207"/>
              <a:gd name="connsiteX10" fmla="*/ 137427 w 268263"/>
              <a:gd name="connsiteY10" fmla="*/ 19850 h 330207"/>
              <a:gd name="connsiteX11" fmla="*/ 16094 w 268263"/>
              <a:gd name="connsiteY11" fmla="*/ 137559 h 330207"/>
              <a:gd name="connsiteX12" fmla="*/ 49661 w 268263"/>
              <a:gd name="connsiteY12" fmla="*/ 220298 h 330207"/>
              <a:gd name="connsiteX13" fmla="*/ 134086 w 268263"/>
              <a:gd name="connsiteY13" fmla="*/ 306905 h 330207"/>
              <a:gd name="connsiteX14" fmla="*/ 218510 w 268263"/>
              <a:gd name="connsiteY14" fmla="*/ 220298 h 330207"/>
              <a:gd name="connsiteX15" fmla="*/ 252169 w 268263"/>
              <a:gd name="connsiteY15" fmla="*/ 137559 h 330207"/>
              <a:gd name="connsiteX16" fmla="*/ 137427 w 268263"/>
              <a:gd name="connsiteY16" fmla="*/ 19850 h 330207"/>
              <a:gd name="connsiteX17" fmla="*/ 134091 w 268263"/>
              <a:gd name="connsiteY17" fmla="*/ 0 h 330207"/>
              <a:gd name="connsiteX18" fmla="*/ 228902 w 268263"/>
              <a:gd name="connsiteY18" fmla="*/ 40292 h 330207"/>
              <a:gd name="connsiteX19" fmla="*/ 268263 w 268263"/>
              <a:gd name="connsiteY19" fmla="*/ 137559 h 330207"/>
              <a:gd name="connsiteX20" fmla="*/ 229914 w 268263"/>
              <a:gd name="connsiteY20" fmla="*/ 231902 h 330207"/>
              <a:gd name="connsiteX21" fmla="*/ 134086 w 268263"/>
              <a:gd name="connsiteY21" fmla="*/ 330207 h 330207"/>
              <a:gd name="connsiteX22" fmla="*/ 38350 w 268263"/>
              <a:gd name="connsiteY22" fmla="*/ 231902 h 330207"/>
              <a:gd name="connsiteX23" fmla="*/ 0 w 268263"/>
              <a:gd name="connsiteY23" fmla="*/ 137559 h 330207"/>
              <a:gd name="connsiteX24" fmla="*/ 39276 w 268263"/>
              <a:gd name="connsiteY24" fmla="*/ 40284 h 330207"/>
              <a:gd name="connsiteX25" fmla="*/ 134091 w 268263"/>
              <a:gd name="connsiteY25" fmla="*/ 0 h 330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8263" h="330207">
                <a:moveTo>
                  <a:pt x="134087" y="88029"/>
                </a:moveTo>
                <a:cubicBezTo>
                  <a:pt x="107422" y="88029"/>
                  <a:pt x="85804" y="110204"/>
                  <a:pt x="85804" y="137559"/>
                </a:cubicBezTo>
                <a:cubicBezTo>
                  <a:pt x="85804" y="164914"/>
                  <a:pt x="107422" y="187089"/>
                  <a:pt x="134087" y="187089"/>
                </a:cubicBezTo>
                <a:cubicBezTo>
                  <a:pt x="160731" y="187037"/>
                  <a:pt x="182318" y="164892"/>
                  <a:pt x="182369" y="137559"/>
                </a:cubicBezTo>
                <a:cubicBezTo>
                  <a:pt x="182369" y="110204"/>
                  <a:pt x="160752" y="88029"/>
                  <a:pt x="134087" y="88029"/>
                </a:cubicBezTo>
                <a:close/>
                <a:moveTo>
                  <a:pt x="134087" y="71519"/>
                </a:moveTo>
                <a:cubicBezTo>
                  <a:pt x="169641" y="71519"/>
                  <a:pt x="198463" y="101086"/>
                  <a:pt x="198463" y="137559"/>
                </a:cubicBezTo>
                <a:cubicBezTo>
                  <a:pt x="198463" y="174032"/>
                  <a:pt x="169641" y="203599"/>
                  <a:pt x="134087" y="203599"/>
                </a:cubicBezTo>
                <a:cubicBezTo>
                  <a:pt x="98532" y="203599"/>
                  <a:pt x="69710" y="174032"/>
                  <a:pt x="69710" y="137559"/>
                </a:cubicBezTo>
                <a:cubicBezTo>
                  <a:pt x="69710" y="101086"/>
                  <a:pt x="98532" y="71519"/>
                  <a:pt x="134087" y="71519"/>
                </a:cubicBezTo>
                <a:close/>
                <a:moveTo>
                  <a:pt x="137427" y="19850"/>
                </a:moveTo>
                <a:cubicBezTo>
                  <a:pt x="72236" y="17983"/>
                  <a:pt x="17914" y="70683"/>
                  <a:pt x="16094" y="137559"/>
                </a:cubicBezTo>
                <a:cubicBezTo>
                  <a:pt x="16093" y="168625"/>
                  <a:pt x="28175" y="198406"/>
                  <a:pt x="49661" y="220298"/>
                </a:cubicBezTo>
                <a:lnTo>
                  <a:pt x="134086" y="306905"/>
                </a:lnTo>
                <a:lnTo>
                  <a:pt x="218510" y="220298"/>
                </a:lnTo>
                <a:cubicBezTo>
                  <a:pt x="240056" y="198440"/>
                  <a:pt x="252177" y="168644"/>
                  <a:pt x="252169" y="137559"/>
                </a:cubicBezTo>
                <a:cubicBezTo>
                  <a:pt x="250421" y="73308"/>
                  <a:pt x="200059" y="21644"/>
                  <a:pt x="137427" y="19850"/>
                </a:cubicBezTo>
                <a:close/>
                <a:moveTo>
                  <a:pt x="134091" y="0"/>
                </a:moveTo>
                <a:cubicBezTo>
                  <a:pt x="168406" y="1"/>
                  <a:pt x="202721" y="13432"/>
                  <a:pt x="228902" y="40292"/>
                </a:cubicBezTo>
                <a:cubicBezTo>
                  <a:pt x="254107" y="66056"/>
                  <a:pt x="268271" y="101058"/>
                  <a:pt x="268263" y="137559"/>
                </a:cubicBezTo>
                <a:cubicBezTo>
                  <a:pt x="268259" y="172995"/>
                  <a:pt x="254452" y="206961"/>
                  <a:pt x="229914" y="231902"/>
                </a:cubicBezTo>
                <a:lnTo>
                  <a:pt x="134086" y="330207"/>
                </a:lnTo>
                <a:lnTo>
                  <a:pt x="38350" y="231902"/>
                </a:lnTo>
                <a:cubicBezTo>
                  <a:pt x="13811" y="206961"/>
                  <a:pt x="5" y="172995"/>
                  <a:pt x="0" y="137559"/>
                </a:cubicBezTo>
                <a:cubicBezTo>
                  <a:pt x="-2" y="101074"/>
                  <a:pt x="14126" y="66082"/>
                  <a:pt x="39276" y="40284"/>
                </a:cubicBezTo>
                <a:cubicBezTo>
                  <a:pt x="65459" y="13427"/>
                  <a:pt x="99775" y="-2"/>
                  <a:pt x="134091" y="0"/>
                </a:cubicBezTo>
                <a:close/>
              </a:path>
            </a:pathLst>
          </a:custGeom>
          <a:solidFill>
            <a:srgbClr val="000000"/>
          </a:solidFill>
          <a:ln w="919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5" name="Bin">
            <a:extLst>
              <a:ext uri="{FF2B5EF4-FFF2-40B4-BE49-F238E27FC236}">
                <a16:creationId xmlns:a16="http://schemas.microsoft.com/office/drawing/2014/main" id="{40DFA21F-9C19-25B0-46EA-5BC57EF3AA98}"/>
              </a:ext>
            </a:extLst>
          </p:cNvPr>
          <p:cNvSpPr>
            <a:spLocks noChangeAspect="1"/>
          </p:cNvSpPr>
          <p:nvPr/>
        </p:nvSpPr>
        <p:spPr>
          <a:xfrm>
            <a:off x="5933056" y="3839471"/>
            <a:ext cx="212990" cy="288685"/>
          </a:xfrm>
          <a:custGeom>
            <a:avLst/>
            <a:gdLst>
              <a:gd name="connsiteX0" fmla="*/ 162413 w 243620"/>
              <a:gd name="connsiteY0" fmla="*/ 148590 h 330200"/>
              <a:gd name="connsiteX1" fmla="*/ 178656 w 243620"/>
              <a:gd name="connsiteY1" fmla="*/ 148590 h 330200"/>
              <a:gd name="connsiteX2" fmla="*/ 178656 w 243620"/>
              <a:gd name="connsiteY2" fmla="*/ 280670 h 330200"/>
              <a:gd name="connsiteX3" fmla="*/ 162413 w 243620"/>
              <a:gd name="connsiteY3" fmla="*/ 280670 h 330200"/>
              <a:gd name="connsiteX4" fmla="*/ 113689 w 243620"/>
              <a:gd name="connsiteY4" fmla="*/ 148590 h 330200"/>
              <a:gd name="connsiteX5" fmla="*/ 129932 w 243620"/>
              <a:gd name="connsiteY5" fmla="*/ 148590 h 330200"/>
              <a:gd name="connsiteX6" fmla="*/ 129932 w 243620"/>
              <a:gd name="connsiteY6" fmla="*/ 280670 h 330200"/>
              <a:gd name="connsiteX7" fmla="*/ 113689 w 243620"/>
              <a:gd name="connsiteY7" fmla="*/ 280670 h 330200"/>
              <a:gd name="connsiteX8" fmla="*/ 64965 w 243620"/>
              <a:gd name="connsiteY8" fmla="*/ 148590 h 330200"/>
              <a:gd name="connsiteX9" fmla="*/ 81208 w 243620"/>
              <a:gd name="connsiteY9" fmla="*/ 148590 h 330200"/>
              <a:gd name="connsiteX10" fmla="*/ 81208 w 243620"/>
              <a:gd name="connsiteY10" fmla="*/ 280670 h 330200"/>
              <a:gd name="connsiteX11" fmla="*/ 64965 w 243620"/>
              <a:gd name="connsiteY11" fmla="*/ 280670 h 330200"/>
              <a:gd name="connsiteX12" fmla="*/ 32483 w 243620"/>
              <a:gd name="connsiteY12" fmla="*/ 99060 h 330200"/>
              <a:gd name="connsiteX13" fmla="*/ 32483 w 243620"/>
              <a:gd name="connsiteY13" fmla="*/ 313690 h 330200"/>
              <a:gd name="connsiteX14" fmla="*/ 211138 w 243620"/>
              <a:gd name="connsiteY14" fmla="*/ 313690 h 330200"/>
              <a:gd name="connsiteX15" fmla="*/ 211138 w 243620"/>
              <a:gd name="connsiteY15" fmla="*/ 99060 h 330200"/>
              <a:gd name="connsiteX16" fmla="*/ 16241 w 243620"/>
              <a:gd name="connsiteY16" fmla="*/ 49530 h 330200"/>
              <a:gd name="connsiteX17" fmla="*/ 16241 w 243620"/>
              <a:gd name="connsiteY17" fmla="*/ 82550 h 330200"/>
              <a:gd name="connsiteX18" fmla="*/ 227379 w 243620"/>
              <a:gd name="connsiteY18" fmla="*/ 82550 h 330200"/>
              <a:gd name="connsiteX19" fmla="*/ 227379 w 243620"/>
              <a:gd name="connsiteY19" fmla="*/ 49530 h 330200"/>
              <a:gd name="connsiteX20" fmla="*/ 97448 w 243620"/>
              <a:gd name="connsiteY20" fmla="*/ 16510 h 330200"/>
              <a:gd name="connsiteX21" fmla="*/ 97448 w 243620"/>
              <a:gd name="connsiteY21" fmla="*/ 33020 h 330200"/>
              <a:gd name="connsiteX22" fmla="*/ 146172 w 243620"/>
              <a:gd name="connsiteY22" fmla="*/ 33020 h 330200"/>
              <a:gd name="connsiteX23" fmla="*/ 146172 w 243620"/>
              <a:gd name="connsiteY23" fmla="*/ 16510 h 330200"/>
              <a:gd name="connsiteX24" fmla="*/ 97448 w 243620"/>
              <a:gd name="connsiteY24" fmla="*/ 0 h 330200"/>
              <a:gd name="connsiteX25" fmla="*/ 146172 w 243620"/>
              <a:gd name="connsiteY25" fmla="*/ 0 h 330200"/>
              <a:gd name="connsiteX26" fmla="*/ 162413 w 243620"/>
              <a:gd name="connsiteY26" fmla="*/ 16510 h 330200"/>
              <a:gd name="connsiteX27" fmla="*/ 162413 w 243620"/>
              <a:gd name="connsiteY27" fmla="*/ 33020 h 330200"/>
              <a:gd name="connsiteX28" fmla="*/ 227379 w 243620"/>
              <a:gd name="connsiteY28" fmla="*/ 33020 h 330200"/>
              <a:gd name="connsiteX29" fmla="*/ 243620 w 243620"/>
              <a:gd name="connsiteY29" fmla="*/ 49530 h 330200"/>
              <a:gd name="connsiteX30" fmla="*/ 243620 w 243620"/>
              <a:gd name="connsiteY30" fmla="*/ 82550 h 330200"/>
              <a:gd name="connsiteX31" fmla="*/ 227379 w 243620"/>
              <a:gd name="connsiteY31" fmla="*/ 99060 h 330200"/>
              <a:gd name="connsiteX32" fmla="*/ 227379 w 243620"/>
              <a:gd name="connsiteY32" fmla="*/ 313690 h 330200"/>
              <a:gd name="connsiteX33" fmla="*/ 211138 w 243620"/>
              <a:gd name="connsiteY33" fmla="*/ 330200 h 330200"/>
              <a:gd name="connsiteX34" fmla="*/ 32483 w 243620"/>
              <a:gd name="connsiteY34" fmla="*/ 330200 h 330200"/>
              <a:gd name="connsiteX35" fmla="*/ 16241 w 243620"/>
              <a:gd name="connsiteY35" fmla="*/ 313690 h 330200"/>
              <a:gd name="connsiteX36" fmla="*/ 16241 w 243620"/>
              <a:gd name="connsiteY36" fmla="*/ 99060 h 330200"/>
              <a:gd name="connsiteX37" fmla="*/ 0 w 243620"/>
              <a:gd name="connsiteY37" fmla="*/ 82550 h 330200"/>
              <a:gd name="connsiteX38" fmla="*/ 0 w 243620"/>
              <a:gd name="connsiteY38" fmla="*/ 49530 h 330200"/>
              <a:gd name="connsiteX39" fmla="*/ 16241 w 243620"/>
              <a:gd name="connsiteY39" fmla="*/ 33020 h 330200"/>
              <a:gd name="connsiteX40" fmla="*/ 81207 w 243620"/>
              <a:gd name="connsiteY40" fmla="*/ 33020 h 330200"/>
              <a:gd name="connsiteX41" fmla="*/ 81207 w 243620"/>
              <a:gd name="connsiteY41" fmla="*/ 16510 h 330200"/>
              <a:gd name="connsiteX42" fmla="*/ 97448 w 243620"/>
              <a:gd name="connsiteY4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43620" h="330200">
                <a:moveTo>
                  <a:pt x="162413" y="148590"/>
                </a:moveTo>
                <a:lnTo>
                  <a:pt x="178656" y="148590"/>
                </a:lnTo>
                <a:lnTo>
                  <a:pt x="178656" y="280670"/>
                </a:lnTo>
                <a:lnTo>
                  <a:pt x="162413" y="280670"/>
                </a:lnTo>
                <a:close/>
                <a:moveTo>
                  <a:pt x="113689" y="148590"/>
                </a:moveTo>
                <a:lnTo>
                  <a:pt x="129932" y="148590"/>
                </a:lnTo>
                <a:lnTo>
                  <a:pt x="129932" y="280670"/>
                </a:lnTo>
                <a:lnTo>
                  <a:pt x="113689" y="280670"/>
                </a:lnTo>
                <a:close/>
                <a:moveTo>
                  <a:pt x="64965" y="148590"/>
                </a:moveTo>
                <a:lnTo>
                  <a:pt x="81208" y="148590"/>
                </a:lnTo>
                <a:lnTo>
                  <a:pt x="81208" y="280670"/>
                </a:lnTo>
                <a:lnTo>
                  <a:pt x="64965" y="280670"/>
                </a:lnTo>
                <a:close/>
                <a:moveTo>
                  <a:pt x="32483" y="99060"/>
                </a:moveTo>
                <a:lnTo>
                  <a:pt x="32483" y="313690"/>
                </a:lnTo>
                <a:lnTo>
                  <a:pt x="211138" y="313690"/>
                </a:lnTo>
                <a:lnTo>
                  <a:pt x="211138" y="99060"/>
                </a:lnTo>
                <a:close/>
                <a:moveTo>
                  <a:pt x="16241" y="49530"/>
                </a:moveTo>
                <a:lnTo>
                  <a:pt x="16241" y="82550"/>
                </a:lnTo>
                <a:lnTo>
                  <a:pt x="227379" y="82550"/>
                </a:lnTo>
                <a:lnTo>
                  <a:pt x="227379" y="49530"/>
                </a:lnTo>
                <a:close/>
                <a:moveTo>
                  <a:pt x="97448" y="16510"/>
                </a:moveTo>
                <a:lnTo>
                  <a:pt x="97448" y="33020"/>
                </a:lnTo>
                <a:lnTo>
                  <a:pt x="146172" y="33020"/>
                </a:lnTo>
                <a:lnTo>
                  <a:pt x="146172" y="16510"/>
                </a:lnTo>
                <a:close/>
                <a:moveTo>
                  <a:pt x="97448" y="0"/>
                </a:moveTo>
                <a:lnTo>
                  <a:pt x="146172" y="0"/>
                </a:lnTo>
                <a:cubicBezTo>
                  <a:pt x="155142" y="0"/>
                  <a:pt x="162413" y="7392"/>
                  <a:pt x="162413" y="16510"/>
                </a:cubicBezTo>
                <a:lnTo>
                  <a:pt x="162413" y="33020"/>
                </a:lnTo>
                <a:lnTo>
                  <a:pt x="227379" y="33020"/>
                </a:lnTo>
                <a:cubicBezTo>
                  <a:pt x="236349" y="33020"/>
                  <a:pt x="243620" y="40412"/>
                  <a:pt x="243620" y="49530"/>
                </a:cubicBezTo>
                <a:lnTo>
                  <a:pt x="243620" y="82550"/>
                </a:lnTo>
                <a:cubicBezTo>
                  <a:pt x="243620" y="91668"/>
                  <a:pt x="236349" y="99060"/>
                  <a:pt x="227379" y="99060"/>
                </a:cubicBezTo>
                <a:lnTo>
                  <a:pt x="227379" y="313690"/>
                </a:lnTo>
                <a:cubicBezTo>
                  <a:pt x="227379" y="322808"/>
                  <a:pt x="220107" y="330200"/>
                  <a:pt x="211138" y="330200"/>
                </a:cubicBezTo>
                <a:lnTo>
                  <a:pt x="32483" y="330200"/>
                </a:lnTo>
                <a:cubicBezTo>
                  <a:pt x="23513" y="330200"/>
                  <a:pt x="16241" y="322808"/>
                  <a:pt x="16241" y="313690"/>
                </a:cubicBezTo>
                <a:lnTo>
                  <a:pt x="16241" y="99060"/>
                </a:lnTo>
                <a:cubicBezTo>
                  <a:pt x="7271" y="99060"/>
                  <a:pt x="0" y="91668"/>
                  <a:pt x="0" y="82550"/>
                </a:cubicBezTo>
                <a:lnTo>
                  <a:pt x="0" y="49530"/>
                </a:lnTo>
                <a:cubicBezTo>
                  <a:pt x="0" y="40412"/>
                  <a:pt x="7271" y="33020"/>
                  <a:pt x="16241" y="33020"/>
                </a:cubicBezTo>
                <a:lnTo>
                  <a:pt x="81207" y="33020"/>
                </a:lnTo>
                <a:lnTo>
                  <a:pt x="81207" y="16510"/>
                </a:lnTo>
                <a:cubicBezTo>
                  <a:pt x="81207" y="7392"/>
                  <a:pt x="88478" y="0"/>
                  <a:pt x="97448" y="0"/>
                </a:cubicBezTo>
                <a:close/>
              </a:path>
            </a:pathLst>
          </a:custGeom>
          <a:solidFill>
            <a:srgbClr val="000000"/>
          </a:solidFill>
          <a:ln w="915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0" name="Certificate">
            <a:extLst>
              <a:ext uri="{FF2B5EF4-FFF2-40B4-BE49-F238E27FC236}">
                <a16:creationId xmlns:a16="http://schemas.microsoft.com/office/drawing/2014/main" id="{B7BD64C8-74BA-86BD-E39D-0CA1FD4D5B15}"/>
              </a:ext>
            </a:extLst>
          </p:cNvPr>
          <p:cNvSpPr>
            <a:spLocks noChangeAspect="1"/>
          </p:cNvSpPr>
          <p:nvPr/>
        </p:nvSpPr>
        <p:spPr>
          <a:xfrm>
            <a:off x="6537234" y="3833688"/>
            <a:ext cx="299480" cy="300250"/>
          </a:xfrm>
          <a:custGeom>
            <a:avLst/>
            <a:gdLst>
              <a:gd name="connsiteX0" fmla="*/ 255648 w 330297"/>
              <a:gd name="connsiteY0" fmla="*/ 97551 h 331146"/>
              <a:gd name="connsiteX1" fmla="*/ 267346 w 330297"/>
              <a:gd name="connsiteY1" fmla="*/ 97551 h 331146"/>
              <a:gd name="connsiteX2" fmla="*/ 267346 w 330297"/>
              <a:gd name="connsiteY2" fmla="*/ 109250 h 331146"/>
              <a:gd name="connsiteX3" fmla="*/ 171022 w 330297"/>
              <a:gd name="connsiteY3" fmla="*/ 205574 h 331146"/>
              <a:gd name="connsiteX4" fmla="*/ 170931 w 330297"/>
              <a:gd name="connsiteY4" fmla="*/ 205665 h 331146"/>
              <a:gd name="connsiteX5" fmla="*/ 159324 w 330297"/>
              <a:gd name="connsiteY5" fmla="*/ 205574 h 331146"/>
              <a:gd name="connsiteX6" fmla="*/ 101586 w 330297"/>
              <a:gd name="connsiteY6" fmla="*/ 147836 h 331146"/>
              <a:gd name="connsiteX7" fmla="*/ 101495 w 330297"/>
              <a:gd name="connsiteY7" fmla="*/ 147745 h 331146"/>
              <a:gd name="connsiteX8" fmla="*/ 101586 w 330297"/>
              <a:gd name="connsiteY8" fmla="*/ 136137 h 331146"/>
              <a:gd name="connsiteX9" fmla="*/ 113190 w 330297"/>
              <a:gd name="connsiteY9" fmla="*/ 136137 h 331146"/>
              <a:gd name="connsiteX10" fmla="*/ 165079 w 330297"/>
              <a:gd name="connsiteY10" fmla="*/ 188120 h 331146"/>
              <a:gd name="connsiteX11" fmla="*/ 165607 w 330297"/>
              <a:gd name="connsiteY11" fmla="*/ 47543 h 331146"/>
              <a:gd name="connsiteX12" fmla="*/ 248762 w 330297"/>
              <a:gd name="connsiteY12" fmla="*/ 82268 h 331146"/>
              <a:gd name="connsiteX13" fmla="*/ 243951 w 330297"/>
              <a:gd name="connsiteY13" fmla="*/ 85853 h 331146"/>
              <a:gd name="connsiteX14" fmla="*/ 236498 w 330297"/>
              <a:gd name="connsiteY14" fmla="*/ 93306 h 331146"/>
              <a:gd name="connsiteX15" fmla="*/ 163932 w 330297"/>
              <a:gd name="connsiteY15" fmla="*/ 63607 h 331146"/>
              <a:gd name="connsiteX16" fmla="*/ 62437 w 330297"/>
              <a:gd name="connsiteY16" fmla="*/ 166270 h 331146"/>
              <a:gd name="connsiteX17" fmla="*/ 165100 w 330297"/>
              <a:gd name="connsiteY17" fmla="*/ 267763 h 331146"/>
              <a:gd name="connsiteX18" fmla="*/ 266593 w 330297"/>
              <a:gd name="connsiteY18" fmla="*/ 165102 h 331146"/>
              <a:gd name="connsiteX19" fmla="*/ 262253 w 330297"/>
              <a:gd name="connsiteY19" fmla="*/ 137553 h 331146"/>
              <a:gd name="connsiteX20" fmla="*/ 275556 w 330297"/>
              <a:gd name="connsiteY20" fmla="*/ 124250 h 331146"/>
              <a:gd name="connsiteX21" fmla="*/ 283009 w 330297"/>
              <a:gd name="connsiteY21" fmla="*/ 165102 h 331146"/>
              <a:gd name="connsiteX22" fmla="*/ 248284 w 330297"/>
              <a:gd name="connsiteY22" fmla="*/ 248777 h 331146"/>
              <a:gd name="connsiteX23" fmla="*/ 81775 w 330297"/>
              <a:gd name="connsiteY23" fmla="*/ 248299 h 331146"/>
              <a:gd name="connsiteX24" fmla="*/ 82253 w 330297"/>
              <a:gd name="connsiteY24" fmla="*/ 81790 h 331146"/>
              <a:gd name="connsiteX25" fmla="*/ 165607 w 330297"/>
              <a:gd name="connsiteY25" fmla="*/ 47543 h 331146"/>
              <a:gd name="connsiteX26" fmla="*/ 165079 w 330297"/>
              <a:gd name="connsiteY26" fmla="*/ 17172 h 331146"/>
              <a:gd name="connsiteX27" fmla="*/ 139323 w 330297"/>
              <a:gd name="connsiteY27" fmla="*/ 36040 h 331146"/>
              <a:gd name="connsiteX28" fmla="*/ 108190 w 330297"/>
              <a:gd name="connsiteY28" fmla="*/ 28304 h 331146"/>
              <a:gd name="connsiteX29" fmla="*/ 91680 w 330297"/>
              <a:gd name="connsiteY29" fmla="*/ 55286 h 331146"/>
              <a:gd name="connsiteX30" fmla="*/ 59981 w 330297"/>
              <a:gd name="connsiteY30" fmla="*/ 60003 h 331146"/>
              <a:gd name="connsiteX31" fmla="*/ 55264 w 330297"/>
              <a:gd name="connsiteY31" fmla="*/ 91703 h 331146"/>
              <a:gd name="connsiteX32" fmla="*/ 28282 w 330297"/>
              <a:gd name="connsiteY32" fmla="*/ 108213 h 331146"/>
              <a:gd name="connsiteX33" fmla="*/ 36018 w 330297"/>
              <a:gd name="connsiteY33" fmla="*/ 139346 h 331146"/>
              <a:gd name="connsiteX34" fmla="*/ 17149 w 330297"/>
              <a:gd name="connsiteY34" fmla="*/ 165101 h 331146"/>
              <a:gd name="connsiteX35" fmla="*/ 36018 w 330297"/>
              <a:gd name="connsiteY35" fmla="*/ 190857 h 331146"/>
              <a:gd name="connsiteX36" fmla="*/ 28282 w 330297"/>
              <a:gd name="connsiteY36" fmla="*/ 221990 h 331146"/>
              <a:gd name="connsiteX37" fmla="*/ 55264 w 330297"/>
              <a:gd name="connsiteY37" fmla="*/ 238500 h 331146"/>
              <a:gd name="connsiteX38" fmla="*/ 59981 w 330297"/>
              <a:gd name="connsiteY38" fmla="*/ 270199 h 331146"/>
              <a:gd name="connsiteX39" fmla="*/ 91680 w 330297"/>
              <a:gd name="connsiteY39" fmla="*/ 274916 h 331146"/>
              <a:gd name="connsiteX40" fmla="*/ 108190 w 330297"/>
              <a:gd name="connsiteY40" fmla="*/ 302370 h 331146"/>
              <a:gd name="connsiteX41" fmla="*/ 139323 w 330297"/>
              <a:gd name="connsiteY41" fmla="*/ 294634 h 331146"/>
              <a:gd name="connsiteX42" fmla="*/ 165079 w 330297"/>
              <a:gd name="connsiteY42" fmla="*/ 313503 h 331146"/>
              <a:gd name="connsiteX43" fmla="*/ 190835 w 330297"/>
              <a:gd name="connsiteY43" fmla="*/ 294634 h 331146"/>
              <a:gd name="connsiteX44" fmla="*/ 221968 w 330297"/>
              <a:gd name="connsiteY44" fmla="*/ 302370 h 331146"/>
              <a:gd name="connsiteX45" fmla="*/ 238478 w 330297"/>
              <a:gd name="connsiteY45" fmla="*/ 274916 h 331146"/>
              <a:gd name="connsiteX46" fmla="*/ 270177 w 330297"/>
              <a:gd name="connsiteY46" fmla="*/ 270199 h 331146"/>
              <a:gd name="connsiteX47" fmla="*/ 274894 w 330297"/>
              <a:gd name="connsiteY47" fmla="*/ 238500 h 331146"/>
              <a:gd name="connsiteX48" fmla="*/ 302348 w 330297"/>
              <a:gd name="connsiteY48" fmla="*/ 221990 h 331146"/>
              <a:gd name="connsiteX49" fmla="*/ 294612 w 330297"/>
              <a:gd name="connsiteY49" fmla="*/ 190857 h 331146"/>
              <a:gd name="connsiteX50" fmla="*/ 313480 w 330297"/>
              <a:gd name="connsiteY50" fmla="*/ 165573 h 331146"/>
              <a:gd name="connsiteX51" fmla="*/ 294612 w 330297"/>
              <a:gd name="connsiteY51" fmla="*/ 139817 h 331146"/>
              <a:gd name="connsiteX52" fmla="*/ 302348 w 330297"/>
              <a:gd name="connsiteY52" fmla="*/ 108684 h 331146"/>
              <a:gd name="connsiteX53" fmla="*/ 274894 w 330297"/>
              <a:gd name="connsiteY53" fmla="*/ 92174 h 331146"/>
              <a:gd name="connsiteX54" fmla="*/ 270177 w 330297"/>
              <a:gd name="connsiteY54" fmla="*/ 60475 h 331146"/>
              <a:gd name="connsiteX55" fmla="*/ 238478 w 330297"/>
              <a:gd name="connsiteY55" fmla="*/ 55758 h 331146"/>
              <a:gd name="connsiteX56" fmla="*/ 221968 w 330297"/>
              <a:gd name="connsiteY56" fmla="*/ 28304 h 331146"/>
              <a:gd name="connsiteX57" fmla="*/ 190835 w 330297"/>
              <a:gd name="connsiteY57" fmla="*/ 36040 h 331146"/>
              <a:gd name="connsiteX58" fmla="*/ 155267 w 330297"/>
              <a:gd name="connsiteY58" fmla="*/ 3209 h 331146"/>
              <a:gd name="connsiteX59" fmla="*/ 174891 w 330297"/>
              <a:gd name="connsiteY59" fmla="*/ 3209 h 331146"/>
              <a:gd name="connsiteX60" fmla="*/ 194137 w 330297"/>
              <a:gd name="connsiteY60" fmla="*/ 17643 h 331146"/>
              <a:gd name="connsiteX61" fmla="*/ 217628 w 330297"/>
              <a:gd name="connsiteY61" fmla="*/ 11794 h 331146"/>
              <a:gd name="connsiteX62" fmla="*/ 221685 w 330297"/>
              <a:gd name="connsiteY62" fmla="*/ 11322 h 331146"/>
              <a:gd name="connsiteX63" fmla="*/ 235836 w 330297"/>
              <a:gd name="connsiteY63" fmla="*/ 19342 h 331146"/>
              <a:gd name="connsiteX64" fmla="*/ 248572 w 330297"/>
              <a:gd name="connsiteY64" fmla="*/ 40097 h 331146"/>
              <a:gd name="connsiteX65" fmla="*/ 272630 w 330297"/>
              <a:gd name="connsiteY65" fmla="*/ 43682 h 331146"/>
              <a:gd name="connsiteX66" fmla="*/ 286498 w 330297"/>
              <a:gd name="connsiteY66" fmla="*/ 57550 h 331146"/>
              <a:gd name="connsiteX67" fmla="*/ 290555 w 330297"/>
              <a:gd name="connsiteY67" fmla="*/ 81891 h 331146"/>
              <a:gd name="connsiteX68" fmla="*/ 311310 w 330297"/>
              <a:gd name="connsiteY68" fmla="*/ 94344 h 331146"/>
              <a:gd name="connsiteX69" fmla="*/ 318386 w 330297"/>
              <a:gd name="connsiteY69" fmla="*/ 112269 h 331146"/>
              <a:gd name="connsiteX70" fmla="*/ 312537 w 330297"/>
              <a:gd name="connsiteY70" fmla="*/ 135761 h 331146"/>
              <a:gd name="connsiteX71" fmla="*/ 326971 w 330297"/>
              <a:gd name="connsiteY71" fmla="*/ 155290 h 331146"/>
              <a:gd name="connsiteX72" fmla="*/ 327443 w 330297"/>
              <a:gd name="connsiteY72" fmla="*/ 174630 h 331146"/>
              <a:gd name="connsiteX73" fmla="*/ 313009 w 330297"/>
              <a:gd name="connsiteY73" fmla="*/ 194159 h 331146"/>
              <a:gd name="connsiteX74" fmla="*/ 318858 w 330297"/>
              <a:gd name="connsiteY74" fmla="*/ 217650 h 331146"/>
              <a:gd name="connsiteX75" fmla="*/ 311310 w 330297"/>
              <a:gd name="connsiteY75" fmla="*/ 235858 h 331146"/>
              <a:gd name="connsiteX76" fmla="*/ 289800 w 330297"/>
              <a:gd name="connsiteY76" fmla="*/ 249066 h 331146"/>
              <a:gd name="connsiteX77" fmla="*/ 286215 w 330297"/>
              <a:gd name="connsiteY77" fmla="*/ 273124 h 331146"/>
              <a:gd name="connsiteX78" fmla="*/ 272347 w 330297"/>
              <a:gd name="connsiteY78" fmla="*/ 286992 h 331146"/>
              <a:gd name="connsiteX79" fmla="*/ 248289 w 330297"/>
              <a:gd name="connsiteY79" fmla="*/ 290577 h 331146"/>
              <a:gd name="connsiteX80" fmla="*/ 235836 w 330297"/>
              <a:gd name="connsiteY80" fmla="*/ 311333 h 331146"/>
              <a:gd name="connsiteX81" fmla="*/ 222251 w 330297"/>
              <a:gd name="connsiteY81" fmla="*/ 319352 h 331146"/>
              <a:gd name="connsiteX82" fmla="*/ 218194 w 330297"/>
              <a:gd name="connsiteY82" fmla="*/ 319352 h 331146"/>
              <a:gd name="connsiteX83" fmla="*/ 194703 w 330297"/>
              <a:gd name="connsiteY83" fmla="*/ 313503 h 331146"/>
              <a:gd name="connsiteX84" fmla="*/ 175174 w 330297"/>
              <a:gd name="connsiteY84" fmla="*/ 327937 h 331146"/>
              <a:gd name="connsiteX85" fmla="*/ 155550 w 330297"/>
              <a:gd name="connsiteY85" fmla="*/ 327937 h 331146"/>
              <a:gd name="connsiteX86" fmla="*/ 136021 w 330297"/>
              <a:gd name="connsiteY86" fmla="*/ 313503 h 331146"/>
              <a:gd name="connsiteX87" fmla="*/ 112530 w 330297"/>
              <a:gd name="connsiteY87" fmla="*/ 319352 h 331146"/>
              <a:gd name="connsiteX88" fmla="*/ 108473 w 330297"/>
              <a:gd name="connsiteY88" fmla="*/ 319352 h 331146"/>
              <a:gd name="connsiteX89" fmla="*/ 94322 w 330297"/>
              <a:gd name="connsiteY89" fmla="*/ 311333 h 331146"/>
              <a:gd name="connsiteX90" fmla="*/ 81585 w 330297"/>
              <a:gd name="connsiteY90" fmla="*/ 290106 h 331146"/>
              <a:gd name="connsiteX91" fmla="*/ 57528 w 330297"/>
              <a:gd name="connsiteY91" fmla="*/ 286521 h 331146"/>
              <a:gd name="connsiteX92" fmla="*/ 43660 w 330297"/>
              <a:gd name="connsiteY92" fmla="*/ 272369 h 331146"/>
              <a:gd name="connsiteX93" fmla="*/ 40075 w 330297"/>
              <a:gd name="connsiteY93" fmla="*/ 248312 h 331146"/>
              <a:gd name="connsiteX94" fmla="*/ 19319 w 330297"/>
              <a:gd name="connsiteY94" fmla="*/ 235858 h 331146"/>
              <a:gd name="connsiteX95" fmla="*/ 11772 w 330297"/>
              <a:gd name="connsiteY95" fmla="*/ 217933 h 331146"/>
              <a:gd name="connsiteX96" fmla="*/ 17621 w 330297"/>
              <a:gd name="connsiteY96" fmla="*/ 194442 h 331146"/>
              <a:gd name="connsiteX97" fmla="*/ 3187 w 330297"/>
              <a:gd name="connsiteY97" fmla="*/ 174913 h 331146"/>
              <a:gd name="connsiteX98" fmla="*/ 3187 w 330297"/>
              <a:gd name="connsiteY98" fmla="*/ 155290 h 331146"/>
              <a:gd name="connsiteX99" fmla="*/ 17621 w 330297"/>
              <a:gd name="connsiteY99" fmla="*/ 136044 h 331146"/>
              <a:gd name="connsiteX100" fmla="*/ 11772 w 330297"/>
              <a:gd name="connsiteY100" fmla="*/ 112552 h 331146"/>
              <a:gd name="connsiteX101" fmla="*/ 19319 w 330297"/>
              <a:gd name="connsiteY101" fmla="*/ 94344 h 331146"/>
              <a:gd name="connsiteX102" fmla="*/ 40075 w 330297"/>
              <a:gd name="connsiteY102" fmla="*/ 81608 h 331146"/>
              <a:gd name="connsiteX103" fmla="*/ 43660 w 330297"/>
              <a:gd name="connsiteY103" fmla="*/ 57550 h 331146"/>
              <a:gd name="connsiteX104" fmla="*/ 57528 w 330297"/>
              <a:gd name="connsiteY104" fmla="*/ 43682 h 331146"/>
              <a:gd name="connsiteX105" fmla="*/ 81585 w 330297"/>
              <a:gd name="connsiteY105" fmla="*/ 40097 h 331146"/>
              <a:gd name="connsiteX106" fmla="*/ 94039 w 330297"/>
              <a:gd name="connsiteY106" fmla="*/ 19342 h 331146"/>
              <a:gd name="connsiteX107" fmla="*/ 108190 w 330297"/>
              <a:gd name="connsiteY107" fmla="*/ 11322 h 331146"/>
              <a:gd name="connsiteX108" fmla="*/ 112247 w 330297"/>
              <a:gd name="connsiteY108" fmla="*/ 11794 h 331146"/>
              <a:gd name="connsiteX109" fmla="*/ 135738 w 330297"/>
              <a:gd name="connsiteY109" fmla="*/ 17643 h 331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330297" h="331146">
                <a:moveTo>
                  <a:pt x="255648" y="97551"/>
                </a:moveTo>
                <a:cubicBezTo>
                  <a:pt x="258925" y="94436"/>
                  <a:pt x="264069" y="94436"/>
                  <a:pt x="267346" y="97551"/>
                </a:cubicBezTo>
                <a:cubicBezTo>
                  <a:pt x="270560" y="100788"/>
                  <a:pt x="270560" y="106012"/>
                  <a:pt x="267346" y="109250"/>
                </a:cubicBezTo>
                <a:lnTo>
                  <a:pt x="171022" y="205574"/>
                </a:lnTo>
                <a:cubicBezTo>
                  <a:pt x="170992" y="205604"/>
                  <a:pt x="170962" y="205635"/>
                  <a:pt x="170931" y="205665"/>
                </a:cubicBezTo>
                <a:cubicBezTo>
                  <a:pt x="167700" y="208845"/>
                  <a:pt x="162504" y="208804"/>
                  <a:pt x="159324" y="205574"/>
                </a:cubicBezTo>
                <a:lnTo>
                  <a:pt x="101586" y="147836"/>
                </a:lnTo>
                <a:cubicBezTo>
                  <a:pt x="101555" y="147806"/>
                  <a:pt x="101525" y="147775"/>
                  <a:pt x="101495" y="147745"/>
                </a:cubicBezTo>
                <a:cubicBezTo>
                  <a:pt x="98315" y="144514"/>
                  <a:pt x="98355" y="139317"/>
                  <a:pt x="101586" y="136137"/>
                </a:cubicBezTo>
                <a:cubicBezTo>
                  <a:pt x="104832" y="133034"/>
                  <a:pt x="109944" y="133034"/>
                  <a:pt x="113190" y="136137"/>
                </a:cubicBezTo>
                <a:lnTo>
                  <a:pt x="165079" y="188120"/>
                </a:lnTo>
                <a:close/>
                <a:moveTo>
                  <a:pt x="165607" y="47543"/>
                </a:moveTo>
                <a:cubicBezTo>
                  <a:pt x="195739" y="47630"/>
                  <a:pt x="225838" y="59212"/>
                  <a:pt x="248762" y="82268"/>
                </a:cubicBezTo>
                <a:cubicBezTo>
                  <a:pt x="247023" y="83270"/>
                  <a:pt x="245408" y="84473"/>
                  <a:pt x="243951" y="85853"/>
                </a:cubicBezTo>
                <a:lnTo>
                  <a:pt x="236498" y="93306"/>
                </a:lnTo>
                <a:cubicBezTo>
                  <a:pt x="217227" y="74141"/>
                  <a:pt x="191109" y="63452"/>
                  <a:pt x="163932" y="63607"/>
                </a:cubicBezTo>
                <a:cubicBezTo>
                  <a:pt x="107555" y="63930"/>
                  <a:pt x="62115" y="109893"/>
                  <a:pt x="62437" y="166270"/>
                </a:cubicBezTo>
                <a:cubicBezTo>
                  <a:pt x="62760" y="222645"/>
                  <a:pt x="108723" y="268085"/>
                  <a:pt x="165100" y="267763"/>
                </a:cubicBezTo>
                <a:cubicBezTo>
                  <a:pt x="221475" y="267440"/>
                  <a:pt x="266916" y="221477"/>
                  <a:pt x="266593" y="165102"/>
                </a:cubicBezTo>
                <a:cubicBezTo>
                  <a:pt x="266464" y="155759"/>
                  <a:pt x="265003" y="146483"/>
                  <a:pt x="262253" y="137553"/>
                </a:cubicBezTo>
                <a:lnTo>
                  <a:pt x="275556" y="124250"/>
                </a:lnTo>
                <a:cubicBezTo>
                  <a:pt x="280478" y="137308"/>
                  <a:pt x="283003" y="151147"/>
                  <a:pt x="283009" y="165102"/>
                </a:cubicBezTo>
                <a:cubicBezTo>
                  <a:pt x="283057" y="196508"/>
                  <a:pt x="270556" y="226633"/>
                  <a:pt x="248284" y="248777"/>
                </a:cubicBezTo>
                <a:cubicBezTo>
                  <a:pt x="202172" y="294625"/>
                  <a:pt x="127623" y="294411"/>
                  <a:pt x="81775" y="248299"/>
                </a:cubicBezTo>
                <a:cubicBezTo>
                  <a:pt x="35926" y="202187"/>
                  <a:pt x="36140" y="127638"/>
                  <a:pt x="82253" y="81790"/>
                </a:cubicBezTo>
                <a:cubicBezTo>
                  <a:pt x="105309" y="58866"/>
                  <a:pt x="135474" y="47457"/>
                  <a:pt x="165607" y="47543"/>
                </a:cubicBezTo>
                <a:close/>
                <a:moveTo>
                  <a:pt x="165079" y="17172"/>
                </a:moveTo>
                <a:lnTo>
                  <a:pt x="139323" y="36040"/>
                </a:lnTo>
                <a:lnTo>
                  <a:pt x="108190" y="28304"/>
                </a:lnTo>
                <a:lnTo>
                  <a:pt x="91680" y="55286"/>
                </a:lnTo>
                <a:lnTo>
                  <a:pt x="59981" y="60003"/>
                </a:lnTo>
                <a:lnTo>
                  <a:pt x="55264" y="91703"/>
                </a:lnTo>
                <a:lnTo>
                  <a:pt x="28282" y="108213"/>
                </a:lnTo>
                <a:lnTo>
                  <a:pt x="36018" y="139346"/>
                </a:lnTo>
                <a:lnTo>
                  <a:pt x="17149" y="165101"/>
                </a:lnTo>
                <a:lnTo>
                  <a:pt x="36018" y="190857"/>
                </a:lnTo>
                <a:lnTo>
                  <a:pt x="28282" y="221990"/>
                </a:lnTo>
                <a:lnTo>
                  <a:pt x="55264" y="238500"/>
                </a:lnTo>
                <a:lnTo>
                  <a:pt x="59981" y="270199"/>
                </a:lnTo>
                <a:lnTo>
                  <a:pt x="91680" y="274916"/>
                </a:lnTo>
                <a:lnTo>
                  <a:pt x="108190" y="302370"/>
                </a:lnTo>
                <a:lnTo>
                  <a:pt x="139323" y="294634"/>
                </a:lnTo>
                <a:lnTo>
                  <a:pt x="165079" y="313503"/>
                </a:lnTo>
                <a:lnTo>
                  <a:pt x="190835" y="294634"/>
                </a:lnTo>
                <a:lnTo>
                  <a:pt x="221968" y="302370"/>
                </a:lnTo>
                <a:lnTo>
                  <a:pt x="238478" y="274916"/>
                </a:lnTo>
                <a:lnTo>
                  <a:pt x="270177" y="270199"/>
                </a:lnTo>
                <a:lnTo>
                  <a:pt x="274894" y="238500"/>
                </a:lnTo>
                <a:lnTo>
                  <a:pt x="302348" y="221990"/>
                </a:lnTo>
                <a:lnTo>
                  <a:pt x="294612" y="190857"/>
                </a:lnTo>
                <a:lnTo>
                  <a:pt x="313480" y="165573"/>
                </a:lnTo>
                <a:lnTo>
                  <a:pt x="294612" y="139817"/>
                </a:lnTo>
                <a:lnTo>
                  <a:pt x="302348" y="108684"/>
                </a:lnTo>
                <a:lnTo>
                  <a:pt x="274894" y="92174"/>
                </a:lnTo>
                <a:lnTo>
                  <a:pt x="270177" y="60475"/>
                </a:lnTo>
                <a:lnTo>
                  <a:pt x="238478" y="55758"/>
                </a:lnTo>
                <a:lnTo>
                  <a:pt x="221968" y="28304"/>
                </a:lnTo>
                <a:lnTo>
                  <a:pt x="190835" y="36040"/>
                </a:lnTo>
                <a:close/>
                <a:moveTo>
                  <a:pt x="155267" y="3209"/>
                </a:moveTo>
                <a:cubicBezTo>
                  <a:pt x="161109" y="-1070"/>
                  <a:pt x="169049" y="-1070"/>
                  <a:pt x="174891" y="3209"/>
                </a:cubicBezTo>
                <a:lnTo>
                  <a:pt x="194137" y="17643"/>
                </a:lnTo>
                <a:lnTo>
                  <a:pt x="217628" y="11794"/>
                </a:lnTo>
                <a:cubicBezTo>
                  <a:pt x="218961" y="11503"/>
                  <a:pt x="220320" y="11345"/>
                  <a:pt x="221685" y="11322"/>
                </a:cubicBezTo>
                <a:cubicBezTo>
                  <a:pt x="227488" y="11306"/>
                  <a:pt x="232868" y="14355"/>
                  <a:pt x="235836" y="19342"/>
                </a:cubicBezTo>
                <a:lnTo>
                  <a:pt x="248572" y="40097"/>
                </a:lnTo>
                <a:lnTo>
                  <a:pt x="272630" y="43682"/>
                </a:lnTo>
                <a:cubicBezTo>
                  <a:pt x="279781" y="44789"/>
                  <a:pt x="285391" y="50400"/>
                  <a:pt x="286498" y="57550"/>
                </a:cubicBezTo>
                <a:lnTo>
                  <a:pt x="290555" y="81891"/>
                </a:lnTo>
                <a:lnTo>
                  <a:pt x="311310" y="94344"/>
                </a:lnTo>
                <a:cubicBezTo>
                  <a:pt x="317227" y="98218"/>
                  <a:pt x="320061" y="105399"/>
                  <a:pt x="318386" y="112269"/>
                </a:cubicBezTo>
                <a:lnTo>
                  <a:pt x="312537" y="135761"/>
                </a:lnTo>
                <a:lnTo>
                  <a:pt x="326971" y="155290"/>
                </a:lnTo>
                <a:cubicBezTo>
                  <a:pt x="331227" y="160980"/>
                  <a:pt x="331416" y="168739"/>
                  <a:pt x="327443" y="174630"/>
                </a:cubicBezTo>
                <a:lnTo>
                  <a:pt x="313009" y="194159"/>
                </a:lnTo>
                <a:lnTo>
                  <a:pt x="318858" y="217650"/>
                </a:lnTo>
                <a:cubicBezTo>
                  <a:pt x="320574" y="224716"/>
                  <a:pt x="317522" y="232079"/>
                  <a:pt x="311310" y="235858"/>
                </a:cubicBezTo>
                <a:lnTo>
                  <a:pt x="289800" y="249066"/>
                </a:lnTo>
                <a:lnTo>
                  <a:pt x="286215" y="273124"/>
                </a:lnTo>
                <a:cubicBezTo>
                  <a:pt x="285108" y="280275"/>
                  <a:pt x="279498" y="285885"/>
                  <a:pt x="272347" y="286992"/>
                </a:cubicBezTo>
                <a:lnTo>
                  <a:pt x="248289" y="290577"/>
                </a:lnTo>
                <a:lnTo>
                  <a:pt x="235836" y="311333"/>
                </a:lnTo>
                <a:cubicBezTo>
                  <a:pt x="232973" y="316149"/>
                  <a:pt x="227851" y="319173"/>
                  <a:pt x="222251" y="319352"/>
                </a:cubicBezTo>
                <a:cubicBezTo>
                  <a:pt x="220902" y="319486"/>
                  <a:pt x="219543" y="319486"/>
                  <a:pt x="218194" y="319352"/>
                </a:cubicBezTo>
                <a:lnTo>
                  <a:pt x="194703" y="313503"/>
                </a:lnTo>
                <a:lnTo>
                  <a:pt x="175174" y="327937"/>
                </a:lnTo>
                <a:cubicBezTo>
                  <a:pt x="169332" y="332216"/>
                  <a:pt x="161392" y="332216"/>
                  <a:pt x="155550" y="327937"/>
                </a:cubicBezTo>
                <a:lnTo>
                  <a:pt x="136021" y="313503"/>
                </a:lnTo>
                <a:lnTo>
                  <a:pt x="112530" y="319352"/>
                </a:lnTo>
                <a:cubicBezTo>
                  <a:pt x="111181" y="319486"/>
                  <a:pt x="109822" y="319486"/>
                  <a:pt x="108473" y="319352"/>
                </a:cubicBezTo>
                <a:cubicBezTo>
                  <a:pt x="102670" y="319368"/>
                  <a:pt x="97290" y="316319"/>
                  <a:pt x="94322" y="311333"/>
                </a:cubicBezTo>
                <a:lnTo>
                  <a:pt x="81585" y="290106"/>
                </a:lnTo>
                <a:lnTo>
                  <a:pt x="57528" y="286521"/>
                </a:lnTo>
                <a:cubicBezTo>
                  <a:pt x="50289" y="285381"/>
                  <a:pt x="44653" y="279630"/>
                  <a:pt x="43660" y="272369"/>
                </a:cubicBezTo>
                <a:lnTo>
                  <a:pt x="40075" y="248312"/>
                </a:lnTo>
                <a:lnTo>
                  <a:pt x="19319" y="235858"/>
                </a:lnTo>
                <a:cubicBezTo>
                  <a:pt x="13224" y="232116"/>
                  <a:pt x="10189" y="224908"/>
                  <a:pt x="11772" y="217933"/>
                </a:cubicBezTo>
                <a:lnTo>
                  <a:pt x="17621" y="194442"/>
                </a:lnTo>
                <a:lnTo>
                  <a:pt x="3187" y="174913"/>
                </a:lnTo>
                <a:cubicBezTo>
                  <a:pt x="-1062" y="169062"/>
                  <a:pt x="-1062" y="161141"/>
                  <a:pt x="3187" y="155290"/>
                </a:cubicBezTo>
                <a:lnTo>
                  <a:pt x="17621" y="136044"/>
                </a:lnTo>
                <a:lnTo>
                  <a:pt x="11772" y="112552"/>
                </a:lnTo>
                <a:cubicBezTo>
                  <a:pt x="10055" y="105487"/>
                  <a:pt x="13108" y="98123"/>
                  <a:pt x="19319" y="94344"/>
                </a:cubicBezTo>
                <a:lnTo>
                  <a:pt x="40075" y="81608"/>
                </a:lnTo>
                <a:lnTo>
                  <a:pt x="43660" y="57550"/>
                </a:lnTo>
                <a:cubicBezTo>
                  <a:pt x="44767" y="50400"/>
                  <a:pt x="50377" y="44789"/>
                  <a:pt x="57528" y="43682"/>
                </a:cubicBezTo>
                <a:lnTo>
                  <a:pt x="81585" y="40097"/>
                </a:lnTo>
                <a:lnTo>
                  <a:pt x="94039" y="19342"/>
                </a:lnTo>
                <a:cubicBezTo>
                  <a:pt x="97007" y="14355"/>
                  <a:pt x="102387" y="11306"/>
                  <a:pt x="108190" y="11322"/>
                </a:cubicBezTo>
                <a:cubicBezTo>
                  <a:pt x="109555" y="11345"/>
                  <a:pt x="110914" y="11503"/>
                  <a:pt x="112247" y="11794"/>
                </a:cubicBezTo>
                <a:lnTo>
                  <a:pt x="135738" y="17643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5" name="Дrawer">
            <a:extLst>
              <a:ext uri="{FF2B5EF4-FFF2-40B4-BE49-F238E27FC236}">
                <a16:creationId xmlns:a16="http://schemas.microsoft.com/office/drawing/2014/main" id="{D980713B-4A54-F12C-C75D-6524EF7C3521}"/>
              </a:ext>
            </a:extLst>
          </p:cNvPr>
          <p:cNvSpPr>
            <a:spLocks noChangeAspect="1"/>
          </p:cNvSpPr>
          <p:nvPr/>
        </p:nvSpPr>
        <p:spPr>
          <a:xfrm>
            <a:off x="7227902" y="3838724"/>
            <a:ext cx="234375" cy="290178"/>
          </a:xfrm>
          <a:custGeom>
            <a:avLst/>
            <a:gdLst>
              <a:gd name="connsiteX0" fmla="*/ 183356 w 266700"/>
              <a:gd name="connsiteY0" fmla="*/ 313690 h 330200"/>
              <a:gd name="connsiteX1" fmla="*/ 233362 w 266700"/>
              <a:gd name="connsiteY1" fmla="*/ 313690 h 330200"/>
              <a:gd name="connsiteX2" fmla="*/ 233362 w 266700"/>
              <a:gd name="connsiteY2" fmla="*/ 330200 h 330200"/>
              <a:gd name="connsiteX3" fmla="*/ 183356 w 266700"/>
              <a:gd name="connsiteY3" fmla="*/ 330200 h 330200"/>
              <a:gd name="connsiteX4" fmla="*/ 33338 w 266700"/>
              <a:gd name="connsiteY4" fmla="*/ 313690 h 330200"/>
              <a:gd name="connsiteX5" fmla="*/ 83344 w 266700"/>
              <a:gd name="connsiteY5" fmla="*/ 313690 h 330200"/>
              <a:gd name="connsiteX6" fmla="*/ 83344 w 266700"/>
              <a:gd name="connsiteY6" fmla="*/ 330200 h 330200"/>
              <a:gd name="connsiteX7" fmla="*/ 33338 w 266700"/>
              <a:gd name="connsiteY7" fmla="*/ 330200 h 330200"/>
              <a:gd name="connsiteX8" fmla="*/ 108395 w 266700"/>
              <a:gd name="connsiteY8" fmla="*/ 181610 h 330200"/>
              <a:gd name="connsiteX9" fmla="*/ 158306 w 266700"/>
              <a:gd name="connsiteY9" fmla="*/ 181610 h 330200"/>
              <a:gd name="connsiteX10" fmla="*/ 160090 w 266700"/>
              <a:gd name="connsiteY10" fmla="*/ 181610 h 330200"/>
              <a:gd name="connsiteX11" fmla="*/ 167533 w 266700"/>
              <a:gd name="connsiteY11" fmla="*/ 190749 h 330200"/>
              <a:gd name="connsiteX12" fmla="*/ 158306 w 266700"/>
              <a:gd name="connsiteY12" fmla="*/ 198120 h 330200"/>
              <a:gd name="connsiteX13" fmla="*/ 108395 w 266700"/>
              <a:gd name="connsiteY13" fmla="*/ 198120 h 330200"/>
              <a:gd name="connsiteX14" fmla="*/ 106610 w 266700"/>
              <a:gd name="connsiteY14" fmla="*/ 198120 h 330200"/>
              <a:gd name="connsiteX15" fmla="*/ 99168 w 266700"/>
              <a:gd name="connsiteY15" fmla="*/ 188981 h 330200"/>
              <a:gd name="connsiteX16" fmla="*/ 108395 w 266700"/>
              <a:gd name="connsiteY16" fmla="*/ 181610 h 330200"/>
              <a:gd name="connsiteX17" fmla="*/ 50007 w 266700"/>
              <a:gd name="connsiteY17" fmla="*/ 165100 h 330200"/>
              <a:gd name="connsiteX18" fmla="*/ 50007 w 266700"/>
              <a:gd name="connsiteY18" fmla="*/ 231141 h 330200"/>
              <a:gd name="connsiteX19" fmla="*/ 216694 w 266700"/>
              <a:gd name="connsiteY19" fmla="*/ 231141 h 330200"/>
              <a:gd name="connsiteX20" fmla="*/ 216694 w 266700"/>
              <a:gd name="connsiteY20" fmla="*/ 165100 h 330200"/>
              <a:gd name="connsiteX21" fmla="*/ 50007 w 266700"/>
              <a:gd name="connsiteY21" fmla="*/ 148590 h 330200"/>
              <a:gd name="connsiteX22" fmla="*/ 216694 w 266700"/>
              <a:gd name="connsiteY22" fmla="*/ 148590 h 330200"/>
              <a:gd name="connsiteX23" fmla="*/ 233363 w 266700"/>
              <a:gd name="connsiteY23" fmla="*/ 165100 h 330200"/>
              <a:gd name="connsiteX24" fmla="*/ 233363 w 266700"/>
              <a:gd name="connsiteY24" fmla="*/ 231141 h 330200"/>
              <a:gd name="connsiteX25" fmla="*/ 216694 w 266700"/>
              <a:gd name="connsiteY25" fmla="*/ 247651 h 330200"/>
              <a:gd name="connsiteX26" fmla="*/ 50007 w 266700"/>
              <a:gd name="connsiteY26" fmla="*/ 247651 h 330200"/>
              <a:gd name="connsiteX27" fmla="*/ 33338 w 266700"/>
              <a:gd name="connsiteY27" fmla="*/ 231141 h 330200"/>
              <a:gd name="connsiteX28" fmla="*/ 33338 w 266700"/>
              <a:gd name="connsiteY28" fmla="*/ 165100 h 330200"/>
              <a:gd name="connsiteX29" fmla="*/ 50007 w 266700"/>
              <a:gd name="connsiteY29" fmla="*/ 148590 h 330200"/>
              <a:gd name="connsiteX30" fmla="*/ 108395 w 266700"/>
              <a:gd name="connsiteY30" fmla="*/ 66040 h 330200"/>
              <a:gd name="connsiteX31" fmla="*/ 158306 w 266700"/>
              <a:gd name="connsiteY31" fmla="*/ 66040 h 330200"/>
              <a:gd name="connsiteX32" fmla="*/ 160090 w 266700"/>
              <a:gd name="connsiteY32" fmla="*/ 66040 h 330200"/>
              <a:gd name="connsiteX33" fmla="*/ 167533 w 266700"/>
              <a:gd name="connsiteY33" fmla="*/ 75179 h 330200"/>
              <a:gd name="connsiteX34" fmla="*/ 158306 w 266700"/>
              <a:gd name="connsiteY34" fmla="*/ 82550 h 330200"/>
              <a:gd name="connsiteX35" fmla="*/ 108395 w 266700"/>
              <a:gd name="connsiteY35" fmla="*/ 82550 h 330200"/>
              <a:gd name="connsiteX36" fmla="*/ 106610 w 266700"/>
              <a:gd name="connsiteY36" fmla="*/ 82550 h 330200"/>
              <a:gd name="connsiteX37" fmla="*/ 99168 w 266700"/>
              <a:gd name="connsiteY37" fmla="*/ 73411 h 330200"/>
              <a:gd name="connsiteX38" fmla="*/ 108395 w 266700"/>
              <a:gd name="connsiteY38" fmla="*/ 66040 h 330200"/>
              <a:gd name="connsiteX39" fmla="*/ 50007 w 266700"/>
              <a:gd name="connsiteY39" fmla="*/ 49530 h 330200"/>
              <a:gd name="connsiteX40" fmla="*/ 50007 w 266700"/>
              <a:gd name="connsiteY40" fmla="*/ 115571 h 330200"/>
              <a:gd name="connsiteX41" fmla="*/ 216694 w 266700"/>
              <a:gd name="connsiteY41" fmla="*/ 115571 h 330200"/>
              <a:gd name="connsiteX42" fmla="*/ 216694 w 266700"/>
              <a:gd name="connsiteY42" fmla="*/ 49530 h 330200"/>
              <a:gd name="connsiteX43" fmla="*/ 50007 w 266700"/>
              <a:gd name="connsiteY43" fmla="*/ 33020 h 330200"/>
              <a:gd name="connsiteX44" fmla="*/ 216694 w 266700"/>
              <a:gd name="connsiteY44" fmla="*/ 33020 h 330200"/>
              <a:gd name="connsiteX45" fmla="*/ 233363 w 266700"/>
              <a:gd name="connsiteY45" fmla="*/ 49530 h 330200"/>
              <a:gd name="connsiteX46" fmla="*/ 233363 w 266700"/>
              <a:gd name="connsiteY46" fmla="*/ 115571 h 330200"/>
              <a:gd name="connsiteX47" fmla="*/ 216694 w 266700"/>
              <a:gd name="connsiteY47" fmla="*/ 132081 h 330200"/>
              <a:gd name="connsiteX48" fmla="*/ 50007 w 266700"/>
              <a:gd name="connsiteY48" fmla="*/ 132081 h 330200"/>
              <a:gd name="connsiteX49" fmla="*/ 33338 w 266700"/>
              <a:gd name="connsiteY49" fmla="*/ 115571 h 330200"/>
              <a:gd name="connsiteX50" fmla="*/ 33338 w 266700"/>
              <a:gd name="connsiteY50" fmla="*/ 49530 h 330200"/>
              <a:gd name="connsiteX51" fmla="*/ 50007 w 266700"/>
              <a:gd name="connsiteY51" fmla="*/ 33020 h 330200"/>
              <a:gd name="connsiteX52" fmla="*/ 16669 w 266700"/>
              <a:gd name="connsiteY52" fmla="*/ 16510 h 330200"/>
              <a:gd name="connsiteX53" fmla="*/ 16669 w 266700"/>
              <a:gd name="connsiteY53" fmla="*/ 280671 h 330200"/>
              <a:gd name="connsiteX54" fmla="*/ 250031 w 266700"/>
              <a:gd name="connsiteY54" fmla="*/ 280671 h 330200"/>
              <a:gd name="connsiteX55" fmla="*/ 250031 w 266700"/>
              <a:gd name="connsiteY55" fmla="*/ 16510 h 330200"/>
              <a:gd name="connsiteX56" fmla="*/ 16669 w 266700"/>
              <a:gd name="connsiteY56" fmla="*/ 0 h 330200"/>
              <a:gd name="connsiteX57" fmla="*/ 250031 w 266700"/>
              <a:gd name="connsiteY57" fmla="*/ 0 h 330200"/>
              <a:gd name="connsiteX58" fmla="*/ 266700 w 266700"/>
              <a:gd name="connsiteY58" fmla="*/ 16510 h 330200"/>
              <a:gd name="connsiteX59" fmla="*/ 266700 w 266700"/>
              <a:gd name="connsiteY59" fmla="*/ 280671 h 330200"/>
              <a:gd name="connsiteX60" fmla="*/ 250031 w 266700"/>
              <a:gd name="connsiteY60" fmla="*/ 297181 h 330200"/>
              <a:gd name="connsiteX61" fmla="*/ 16669 w 266700"/>
              <a:gd name="connsiteY61" fmla="*/ 297181 h 330200"/>
              <a:gd name="connsiteX62" fmla="*/ 0 w 266700"/>
              <a:gd name="connsiteY62" fmla="*/ 280671 h 330200"/>
              <a:gd name="connsiteX63" fmla="*/ 0 w 266700"/>
              <a:gd name="connsiteY63" fmla="*/ 16510 h 330200"/>
              <a:gd name="connsiteX64" fmla="*/ 16669 w 266700"/>
              <a:gd name="connsiteY64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266700" h="330200">
                <a:moveTo>
                  <a:pt x="183356" y="313690"/>
                </a:moveTo>
                <a:lnTo>
                  <a:pt x="233362" y="313690"/>
                </a:lnTo>
                <a:lnTo>
                  <a:pt x="233362" y="330200"/>
                </a:lnTo>
                <a:lnTo>
                  <a:pt x="183356" y="330200"/>
                </a:lnTo>
                <a:close/>
                <a:moveTo>
                  <a:pt x="33338" y="313690"/>
                </a:moveTo>
                <a:lnTo>
                  <a:pt x="83344" y="313690"/>
                </a:lnTo>
                <a:lnTo>
                  <a:pt x="83344" y="330200"/>
                </a:lnTo>
                <a:lnTo>
                  <a:pt x="33338" y="330200"/>
                </a:lnTo>
                <a:close/>
                <a:moveTo>
                  <a:pt x="108395" y="181610"/>
                </a:moveTo>
                <a:lnTo>
                  <a:pt x="158306" y="181610"/>
                </a:lnTo>
                <a:cubicBezTo>
                  <a:pt x="158899" y="181547"/>
                  <a:pt x="159497" y="181547"/>
                  <a:pt x="160090" y="181610"/>
                </a:cubicBezTo>
                <a:cubicBezTo>
                  <a:pt x="164693" y="182098"/>
                  <a:pt x="168025" y="186190"/>
                  <a:pt x="167533" y="190749"/>
                </a:cubicBezTo>
                <a:cubicBezTo>
                  <a:pt x="167040" y="195308"/>
                  <a:pt x="162909" y="198608"/>
                  <a:pt x="158306" y="198120"/>
                </a:cubicBezTo>
                <a:lnTo>
                  <a:pt x="108395" y="198120"/>
                </a:lnTo>
                <a:cubicBezTo>
                  <a:pt x="107802" y="198183"/>
                  <a:pt x="107204" y="198183"/>
                  <a:pt x="106610" y="198120"/>
                </a:cubicBezTo>
                <a:cubicBezTo>
                  <a:pt x="102007" y="197632"/>
                  <a:pt x="98676" y="193540"/>
                  <a:pt x="99168" y="188981"/>
                </a:cubicBezTo>
                <a:cubicBezTo>
                  <a:pt x="99661" y="184422"/>
                  <a:pt x="103792" y="181122"/>
                  <a:pt x="108395" y="181610"/>
                </a:cubicBezTo>
                <a:close/>
                <a:moveTo>
                  <a:pt x="50007" y="165100"/>
                </a:moveTo>
                <a:lnTo>
                  <a:pt x="50007" y="231141"/>
                </a:lnTo>
                <a:lnTo>
                  <a:pt x="216694" y="231141"/>
                </a:lnTo>
                <a:lnTo>
                  <a:pt x="216694" y="165100"/>
                </a:lnTo>
                <a:close/>
                <a:moveTo>
                  <a:pt x="50007" y="148590"/>
                </a:moveTo>
                <a:lnTo>
                  <a:pt x="216694" y="148590"/>
                </a:lnTo>
                <a:cubicBezTo>
                  <a:pt x="225900" y="148590"/>
                  <a:pt x="233363" y="155982"/>
                  <a:pt x="233363" y="165100"/>
                </a:cubicBezTo>
                <a:lnTo>
                  <a:pt x="233363" y="231141"/>
                </a:lnTo>
                <a:cubicBezTo>
                  <a:pt x="233363" y="240259"/>
                  <a:pt x="225900" y="247651"/>
                  <a:pt x="216694" y="247651"/>
                </a:cubicBezTo>
                <a:lnTo>
                  <a:pt x="50007" y="247651"/>
                </a:lnTo>
                <a:cubicBezTo>
                  <a:pt x="40801" y="247651"/>
                  <a:pt x="33338" y="240259"/>
                  <a:pt x="33338" y="231141"/>
                </a:cubicBezTo>
                <a:lnTo>
                  <a:pt x="33338" y="165100"/>
                </a:lnTo>
                <a:cubicBezTo>
                  <a:pt x="33338" y="155982"/>
                  <a:pt x="40801" y="148590"/>
                  <a:pt x="50007" y="148590"/>
                </a:cubicBezTo>
                <a:close/>
                <a:moveTo>
                  <a:pt x="108395" y="66040"/>
                </a:moveTo>
                <a:lnTo>
                  <a:pt x="158306" y="66040"/>
                </a:lnTo>
                <a:cubicBezTo>
                  <a:pt x="158899" y="65977"/>
                  <a:pt x="159497" y="65977"/>
                  <a:pt x="160090" y="66040"/>
                </a:cubicBezTo>
                <a:cubicBezTo>
                  <a:pt x="164693" y="66528"/>
                  <a:pt x="168025" y="70620"/>
                  <a:pt x="167533" y="75179"/>
                </a:cubicBezTo>
                <a:cubicBezTo>
                  <a:pt x="167040" y="79738"/>
                  <a:pt x="162909" y="83038"/>
                  <a:pt x="158306" y="82550"/>
                </a:cubicBezTo>
                <a:lnTo>
                  <a:pt x="108395" y="82550"/>
                </a:lnTo>
                <a:cubicBezTo>
                  <a:pt x="107802" y="82613"/>
                  <a:pt x="107204" y="82613"/>
                  <a:pt x="106610" y="82550"/>
                </a:cubicBezTo>
                <a:cubicBezTo>
                  <a:pt x="102007" y="82062"/>
                  <a:pt x="98676" y="77970"/>
                  <a:pt x="99168" y="73411"/>
                </a:cubicBezTo>
                <a:cubicBezTo>
                  <a:pt x="99661" y="68852"/>
                  <a:pt x="103792" y="65552"/>
                  <a:pt x="108395" y="66040"/>
                </a:cubicBezTo>
                <a:close/>
                <a:moveTo>
                  <a:pt x="50007" y="49530"/>
                </a:moveTo>
                <a:lnTo>
                  <a:pt x="50007" y="115571"/>
                </a:lnTo>
                <a:lnTo>
                  <a:pt x="216694" y="115571"/>
                </a:lnTo>
                <a:lnTo>
                  <a:pt x="216694" y="49530"/>
                </a:lnTo>
                <a:close/>
                <a:moveTo>
                  <a:pt x="50007" y="33020"/>
                </a:moveTo>
                <a:lnTo>
                  <a:pt x="216694" y="33020"/>
                </a:lnTo>
                <a:cubicBezTo>
                  <a:pt x="225900" y="33020"/>
                  <a:pt x="233363" y="40412"/>
                  <a:pt x="233363" y="49530"/>
                </a:cubicBezTo>
                <a:lnTo>
                  <a:pt x="233363" y="115571"/>
                </a:lnTo>
                <a:cubicBezTo>
                  <a:pt x="233363" y="124689"/>
                  <a:pt x="225900" y="132081"/>
                  <a:pt x="216694" y="132081"/>
                </a:cubicBezTo>
                <a:lnTo>
                  <a:pt x="50007" y="132081"/>
                </a:lnTo>
                <a:cubicBezTo>
                  <a:pt x="40801" y="132081"/>
                  <a:pt x="33338" y="124689"/>
                  <a:pt x="33338" y="115571"/>
                </a:cubicBezTo>
                <a:lnTo>
                  <a:pt x="33338" y="49530"/>
                </a:lnTo>
                <a:cubicBezTo>
                  <a:pt x="33338" y="40412"/>
                  <a:pt x="40801" y="33020"/>
                  <a:pt x="50007" y="33020"/>
                </a:cubicBezTo>
                <a:close/>
                <a:moveTo>
                  <a:pt x="16669" y="16510"/>
                </a:moveTo>
                <a:lnTo>
                  <a:pt x="16669" y="280671"/>
                </a:lnTo>
                <a:lnTo>
                  <a:pt x="250031" y="280671"/>
                </a:lnTo>
                <a:lnTo>
                  <a:pt x="250031" y="16510"/>
                </a:lnTo>
                <a:close/>
                <a:moveTo>
                  <a:pt x="16669" y="0"/>
                </a:moveTo>
                <a:lnTo>
                  <a:pt x="250031" y="0"/>
                </a:lnTo>
                <a:cubicBezTo>
                  <a:pt x="259237" y="0"/>
                  <a:pt x="266700" y="7392"/>
                  <a:pt x="266700" y="16510"/>
                </a:cubicBezTo>
                <a:lnTo>
                  <a:pt x="266700" y="280671"/>
                </a:lnTo>
                <a:cubicBezTo>
                  <a:pt x="266700" y="289789"/>
                  <a:pt x="259237" y="297181"/>
                  <a:pt x="250031" y="297181"/>
                </a:cubicBezTo>
                <a:lnTo>
                  <a:pt x="16669" y="297181"/>
                </a:lnTo>
                <a:cubicBezTo>
                  <a:pt x="7463" y="297181"/>
                  <a:pt x="0" y="289789"/>
                  <a:pt x="0" y="280671"/>
                </a:cubicBezTo>
                <a:lnTo>
                  <a:pt x="0" y="16510"/>
                </a:lnTo>
                <a:cubicBezTo>
                  <a:pt x="0" y="7392"/>
                  <a:pt x="7463" y="0"/>
                  <a:pt x="16669" y="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Clock">
            <a:extLst>
              <a:ext uri="{FF2B5EF4-FFF2-40B4-BE49-F238E27FC236}">
                <a16:creationId xmlns:a16="http://schemas.microsoft.com/office/drawing/2014/main" id="{D2E2A4DF-48CF-9836-3C64-68AD1967B9B0}"/>
              </a:ext>
            </a:extLst>
          </p:cNvPr>
          <p:cNvSpPr>
            <a:spLocks noChangeAspect="1"/>
          </p:cNvSpPr>
          <p:nvPr/>
        </p:nvSpPr>
        <p:spPr>
          <a:xfrm>
            <a:off x="7853465" y="3838724"/>
            <a:ext cx="290178" cy="290178"/>
          </a:xfrm>
          <a:custGeom>
            <a:avLst/>
            <a:gdLst>
              <a:gd name="connsiteX0" fmla="*/ 156892 w 330200"/>
              <a:gd name="connsiteY0" fmla="*/ 280670 h 330200"/>
              <a:gd name="connsiteX1" fmla="*/ 173402 w 330200"/>
              <a:gd name="connsiteY1" fmla="*/ 280670 h 330200"/>
              <a:gd name="connsiteX2" fmla="*/ 173402 w 330200"/>
              <a:gd name="connsiteY2" fmla="*/ 297180 h 330200"/>
              <a:gd name="connsiteX3" fmla="*/ 156892 w 330200"/>
              <a:gd name="connsiteY3" fmla="*/ 297180 h 330200"/>
              <a:gd name="connsiteX4" fmla="*/ 280670 w 330200"/>
              <a:gd name="connsiteY4" fmla="*/ 156892 h 330200"/>
              <a:gd name="connsiteX5" fmla="*/ 297180 w 330200"/>
              <a:gd name="connsiteY5" fmla="*/ 156892 h 330200"/>
              <a:gd name="connsiteX6" fmla="*/ 297180 w 330200"/>
              <a:gd name="connsiteY6" fmla="*/ 173402 h 330200"/>
              <a:gd name="connsiteX7" fmla="*/ 280670 w 330200"/>
              <a:gd name="connsiteY7" fmla="*/ 173402 h 330200"/>
              <a:gd name="connsiteX8" fmla="*/ 33020 w 330200"/>
              <a:gd name="connsiteY8" fmla="*/ 156892 h 330200"/>
              <a:gd name="connsiteX9" fmla="*/ 49530 w 330200"/>
              <a:gd name="connsiteY9" fmla="*/ 156892 h 330200"/>
              <a:gd name="connsiteX10" fmla="*/ 49530 w 330200"/>
              <a:gd name="connsiteY10" fmla="*/ 173402 h 330200"/>
              <a:gd name="connsiteX11" fmla="*/ 33020 w 330200"/>
              <a:gd name="connsiteY11" fmla="*/ 173402 h 330200"/>
              <a:gd name="connsiteX12" fmla="*/ 165100 w 330200"/>
              <a:gd name="connsiteY12" fmla="*/ 66040 h 330200"/>
              <a:gd name="connsiteX13" fmla="*/ 173402 w 330200"/>
              <a:gd name="connsiteY13" fmla="*/ 74342 h 330200"/>
              <a:gd name="connsiteX14" fmla="*/ 173402 w 330200"/>
              <a:gd name="connsiteY14" fmla="*/ 156798 h 330200"/>
              <a:gd name="connsiteX15" fmla="*/ 239443 w 330200"/>
              <a:gd name="connsiteY15" fmla="*/ 156798 h 330200"/>
              <a:gd name="connsiteX16" fmla="*/ 247745 w 330200"/>
              <a:gd name="connsiteY16" fmla="*/ 165100 h 330200"/>
              <a:gd name="connsiteX17" fmla="*/ 239443 w 330200"/>
              <a:gd name="connsiteY17" fmla="*/ 173402 h 330200"/>
              <a:gd name="connsiteX18" fmla="*/ 165100 w 330200"/>
              <a:gd name="connsiteY18" fmla="*/ 173402 h 330200"/>
              <a:gd name="connsiteX19" fmla="*/ 156798 w 330200"/>
              <a:gd name="connsiteY19" fmla="*/ 165100 h 330200"/>
              <a:gd name="connsiteX20" fmla="*/ 156798 w 330200"/>
              <a:gd name="connsiteY20" fmla="*/ 74342 h 330200"/>
              <a:gd name="connsiteX21" fmla="*/ 165100 w 330200"/>
              <a:gd name="connsiteY21" fmla="*/ 66040 h 330200"/>
              <a:gd name="connsiteX22" fmla="*/ 156892 w 330200"/>
              <a:gd name="connsiteY22" fmla="*/ 33020 h 330200"/>
              <a:gd name="connsiteX23" fmla="*/ 173402 w 330200"/>
              <a:gd name="connsiteY23" fmla="*/ 33020 h 330200"/>
              <a:gd name="connsiteX24" fmla="*/ 173402 w 330200"/>
              <a:gd name="connsiteY24" fmla="*/ 49530 h 330200"/>
              <a:gd name="connsiteX25" fmla="*/ 156892 w 330200"/>
              <a:gd name="connsiteY25" fmla="*/ 49530 h 330200"/>
              <a:gd name="connsiteX26" fmla="*/ 165100 w 330200"/>
              <a:gd name="connsiteY26" fmla="*/ 16510 h 330200"/>
              <a:gd name="connsiteX27" fmla="*/ 16510 w 330200"/>
              <a:gd name="connsiteY27" fmla="*/ 165100 h 330200"/>
              <a:gd name="connsiteX28" fmla="*/ 165100 w 330200"/>
              <a:gd name="connsiteY28" fmla="*/ 313690 h 330200"/>
              <a:gd name="connsiteX29" fmla="*/ 313690 w 330200"/>
              <a:gd name="connsiteY29" fmla="*/ 165100 h 330200"/>
              <a:gd name="connsiteX30" fmla="*/ 165100 w 330200"/>
              <a:gd name="connsiteY30" fmla="*/ 16510 h 330200"/>
              <a:gd name="connsiteX31" fmla="*/ 165100 w 330200"/>
              <a:gd name="connsiteY31" fmla="*/ 0 h 330200"/>
              <a:gd name="connsiteX32" fmla="*/ 330200 w 330200"/>
              <a:gd name="connsiteY32" fmla="*/ 165100 h 330200"/>
              <a:gd name="connsiteX33" fmla="*/ 165100 w 330200"/>
              <a:gd name="connsiteY33" fmla="*/ 330200 h 330200"/>
              <a:gd name="connsiteX34" fmla="*/ 0 w 330200"/>
              <a:gd name="connsiteY34" fmla="*/ 165100 h 330200"/>
              <a:gd name="connsiteX35" fmla="*/ 165100 w 330200"/>
              <a:gd name="connsiteY35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30200" h="330200">
                <a:moveTo>
                  <a:pt x="156892" y="280670"/>
                </a:moveTo>
                <a:lnTo>
                  <a:pt x="173402" y="280670"/>
                </a:lnTo>
                <a:lnTo>
                  <a:pt x="173402" y="297180"/>
                </a:lnTo>
                <a:lnTo>
                  <a:pt x="156892" y="297180"/>
                </a:lnTo>
                <a:close/>
                <a:moveTo>
                  <a:pt x="280670" y="156892"/>
                </a:moveTo>
                <a:lnTo>
                  <a:pt x="297180" y="156892"/>
                </a:lnTo>
                <a:lnTo>
                  <a:pt x="297180" y="173402"/>
                </a:lnTo>
                <a:lnTo>
                  <a:pt x="280670" y="173402"/>
                </a:lnTo>
                <a:close/>
                <a:moveTo>
                  <a:pt x="33020" y="156892"/>
                </a:moveTo>
                <a:lnTo>
                  <a:pt x="49530" y="156892"/>
                </a:lnTo>
                <a:lnTo>
                  <a:pt x="49530" y="173402"/>
                </a:lnTo>
                <a:lnTo>
                  <a:pt x="33020" y="173402"/>
                </a:lnTo>
                <a:close/>
                <a:moveTo>
                  <a:pt x="165100" y="66040"/>
                </a:moveTo>
                <a:cubicBezTo>
                  <a:pt x="169685" y="66040"/>
                  <a:pt x="173402" y="69757"/>
                  <a:pt x="173402" y="74342"/>
                </a:cubicBezTo>
                <a:lnTo>
                  <a:pt x="173402" y="156798"/>
                </a:lnTo>
                <a:lnTo>
                  <a:pt x="239443" y="156798"/>
                </a:lnTo>
                <a:cubicBezTo>
                  <a:pt x="244028" y="156798"/>
                  <a:pt x="247745" y="160515"/>
                  <a:pt x="247745" y="165100"/>
                </a:cubicBezTo>
                <a:cubicBezTo>
                  <a:pt x="247745" y="169685"/>
                  <a:pt x="244029" y="173402"/>
                  <a:pt x="239443" y="173402"/>
                </a:cubicBezTo>
                <a:lnTo>
                  <a:pt x="165100" y="173402"/>
                </a:lnTo>
                <a:cubicBezTo>
                  <a:pt x="160536" y="173351"/>
                  <a:pt x="156849" y="169664"/>
                  <a:pt x="156798" y="165100"/>
                </a:cubicBezTo>
                <a:lnTo>
                  <a:pt x="156798" y="74342"/>
                </a:lnTo>
                <a:cubicBezTo>
                  <a:pt x="156798" y="69757"/>
                  <a:pt x="160515" y="66040"/>
                  <a:pt x="165100" y="66040"/>
                </a:cubicBezTo>
                <a:close/>
                <a:moveTo>
                  <a:pt x="156892" y="33020"/>
                </a:moveTo>
                <a:lnTo>
                  <a:pt x="173402" y="33020"/>
                </a:lnTo>
                <a:lnTo>
                  <a:pt x="173402" y="49530"/>
                </a:lnTo>
                <a:lnTo>
                  <a:pt x="156892" y="49530"/>
                </a:lnTo>
                <a:close/>
                <a:moveTo>
                  <a:pt x="165100" y="16510"/>
                </a:moveTo>
                <a:cubicBezTo>
                  <a:pt x="83036" y="16510"/>
                  <a:pt x="16510" y="83036"/>
                  <a:pt x="16510" y="165100"/>
                </a:cubicBezTo>
                <a:cubicBezTo>
                  <a:pt x="16510" y="247164"/>
                  <a:pt x="83036" y="313690"/>
                  <a:pt x="165100" y="313690"/>
                </a:cubicBezTo>
                <a:cubicBezTo>
                  <a:pt x="247121" y="313586"/>
                  <a:pt x="313586" y="247121"/>
                  <a:pt x="313690" y="165100"/>
                </a:cubicBezTo>
                <a:cubicBezTo>
                  <a:pt x="313690" y="83036"/>
                  <a:pt x="247164" y="16510"/>
                  <a:pt x="165100" y="16510"/>
                </a:cubicBezTo>
                <a:close/>
                <a:moveTo>
                  <a:pt x="165100" y="0"/>
                </a:moveTo>
                <a:cubicBezTo>
                  <a:pt x="256282" y="0"/>
                  <a:pt x="330200" y="73918"/>
                  <a:pt x="330200" y="165100"/>
                </a:cubicBezTo>
                <a:cubicBezTo>
                  <a:pt x="330200" y="256282"/>
                  <a:pt x="256282" y="330200"/>
                  <a:pt x="165100" y="330200"/>
                </a:cubicBezTo>
                <a:cubicBezTo>
                  <a:pt x="73918" y="330200"/>
                  <a:pt x="0" y="256282"/>
                  <a:pt x="0" y="165100"/>
                </a:cubicBezTo>
                <a:cubicBezTo>
                  <a:pt x="0" y="73918"/>
                  <a:pt x="73918" y="0"/>
                  <a:pt x="16510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3" name="Monitor">
            <a:extLst>
              <a:ext uri="{FF2B5EF4-FFF2-40B4-BE49-F238E27FC236}">
                <a16:creationId xmlns:a16="http://schemas.microsoft.com/office/drawing/2014/main" id="{82F21DE6-AAF7-F5E6-9204-8BC195B89A33}"/>
              </a:ext>
            </a:extLst>
          </p:cNvPr>
          <p:cNvSpPr>
            <a:spLocks noChangeAspect="1"/>
          </p:cNvSpPr>
          <p:nvPr/>
        </p:nvSpPr>
        <p:spPr>
          <a:xfrm>
            <a:off x="8534831" y="3848870"/>
            <a:ext cx="290178" cy="269886"/>
          </a:xfrm>
          <a:custGeom>
            <a:avLst/>
            <a:gdLst>
              <a:gd name="connsiteX0" fmla="*/ 132080 w 330200"/>
              <a:gd name="connsiteY0" fmla="*/ 258618 h 307109"/>
              <a:gd name="connsiteX1" fmla="*/ 126702 w 330200"/>
              <a:gd name="connsiteY1" fmla="*/ 290945 h 307109"/>
              <a:gd name="connsiteX2" fmla="*/ 203498 w 330200"/>
              <a:gd name="connsiteY2" fmla="*/ 290945 h 307109"/>
              <a:gd name="connsiteX3" fmla="*/ 198120 w 330200"/>
              <a:gd name="connsiteY3" fmla="*/ 258618 h 307109"/>
              <a:gd name="connsiteX4" fmla="*/ 140383 w 330200"/>
              <a:gd name="connsiteY4" fmla="*/ 210127 h 307109"/>
              <a:gd name="connsiteX5" fmla="*/ 189818 w 330200"/>
              <a:gd name="connsiteY5" fmla="*/ 210127 h 307109"/>
              <a:gd name="connsiteX6" fmla="*/ 191586 w 330200"/>
              <a:gd name="connsiteY6" fmla="*/ 210127 h 307109"/>
              <a:gd name="connsiteX7" fmla="*/ 198957 w 330200"/>
              <a:gd name="connsiteY7" fmla="*/ 219074 h 307109"/>
              <a:gd name="connsiteX8" fmla="*/ 189818 w 330200"/>
              <a:gd name="connsiteY8" fmla="*/ 226290 h 307109"/>
              <a:gd name="connsiteX9" fmla="*/ 140383 w 330200"/>
              <a:gd name="connsiteY9" fmla="*/ 226290 h 307109"/>
              <a:gd name="connsiteX10" fmla="*/ 138615 w 330200"/>
              <a:gd name="connsiteY10" fmla="*/ 226290 h 307109"/>
              <a:gd name="connsiteX11" fmla="*/ 131244 w 330200"/>
              <a:gd name="connsiteY11" fmla="*/ 217343 h 307109"/>
              <a:gd name="connsiteX12" fmla="*/ 140383 w 330200"/>
              <a:gd name="connsiteY12" fmla="*/ 210127 h 307109"/>
              <a:gd name="connsiteX13" fmla="*/ 16510 w 330200"/>
              <a:gd name="connsiteY13" fmla="*/ 193964 h 307109"/>
              <a:gd name="connsiteX14" fmla="*/ 16510 w 330200"/>
              <a:gd name="connsiteY14" fmla="*/ 226291 h 307109"/>
              <a:gd name="connsiteX15" fmla="*/ 33020 w 330200"/>
              <a:gd name="connsiteY15" fmla="*/ 242455 h 307109"/>
              <a:gd name="connsiteX16" fmla="*/ 297180 w 330200"/>
              <a:gd name="connsiteY16" fmla="*/ 242455 h 307109"/>
              <a:gd name="connsiteX17" fmla="*/ 313690 w 330200"/>
              <a:gd name="connsiteY17" fmla="*/ 226291 h 307109"/>
              <a:gd name="connsiteX18" fmla="*/ 313690 w 330200"/>
              <a:gd name="connsiteY18" fmla="*/ 193964 h 307109"/>
              <a:gd name="connsiteX19" fmla="*/ 33020 w 330200"/>
              <a:gd name="connsiteY19" fmla="*/ 16164 h 307109"/>
              <a:gd name="connsiteX20" fmla="*/ 16510 w 330200"/>
              <a:gd name="connsiteY20" fmla="*/ 32327 h 307109"/>
              <a:gd name="connsiteX21" fmla="*/ 16510 w 330200"/>
              <a:gd name="connsiteY21" fmla="*/ 177800 h 307109"/>
              <a:gd name="connsiteX22" fmla="*/ 313690 w 330200"/>
              <a:gd name="connsiteY22" fmla="*/ 177800 h 307109"/>
              <a:gd name="connsiteX23" fmla="*/ 313690 w 330200"/>
              <a:gd name="connsiteY23" fmla="*/ 32327 h 307109"/>
              <a:gd name="connsiteX24" fmla="*/ 297180 w 330200"/>
              <a:gd name="connsiteY24" fmla="*/ 16164 h 307109"/>
              <a:gd name="connsiteX25" fmla="*/ 33020 w 330200"/>
              <a:gd name="connsiteY25" fmla="*/ 0 h 307109"/>
              <a:gd name="connsiteX26" fmla="*/ 297180 w 330200"/>
              <a:gd name="connsiteY26" fmla="*/ 0 h 307109"/>
              <a:gd name="connsiteX27" fmla="*/ 330200 w 330200"/>
              <a:gd name="connsiteY27" fmla="*/ 32327 h 307109"/>
              <a:gd name="connsiteX28" fmla="*/ 330200 w 330200"/>
              <a:gd name="connsiteY28" fmla="*/ 226291 h 307109"/>
              <a:gd name="connsiteX29" fmla="*/ 297180 w 330200"/>
              <a:gd name="connsiteY29" fmla="*/ 258618 h 307109"/>
              <a:gd name="connsiteX30" fmla="*/ 214724 w 330200"/>
              <a:gd name="connsiteY30" fmla="*/ 258618 h 307109"/>
              <a:gd name="connsiteX31" fmla="*/ 220574 w 330200"/>
              <a:gd name="connsiteY31" fmla="*/ 290945 h 307109"/>
              <a:gd name="connsiteX32" fmla="*/ 239442 w 330200"/>
              <a:gd name="connsiteY32" fmla="*/ 290945 h 307109"/>
              <a:gd name="connsiteX33" fmla="*/ 246813 w 330200"/>
              <a:gd name="connsiteY33" fmla="*/ 298162 h 307109"/>
              <a:gd name="connsiteX34" fmla="*/ 239442 w 330200"/>
              <a:gd name="connsiteY34" fmla="*/ 307109 h 307109"/>
              <a:gd name="connsiteX35" fmla="*/ 91041 w 330200"/>
              <a:gd name="connsiteY35" fmla="*/ 307109 h 307109"/>
              <a:gd name="connsiteX36" fmla="*/ 83670 w 330200"/>
              <a:gd name="connsiteY36" fmla="*/ 299892 h 307109"/>
              <a:gd name="connsiteX37" fmla="*/ 91041 w 330200"/>
              <a:gd name="connsiteY37" fmla="*/ 290945 h 307109"/>
              <a:gd name="connsiteX38" fmla="*/ 109909 w 330200"/>
              <a:gd name="connsiteY38" fmla="*/ 290945 h 307109"/>
              <a:gd name="connsiteX39" fmla="*/ 115476 w 330200"/>
              <a:gd name="connsiteY39" fmla="*/ 258618 h 307109"/>
              <a:gd name="connsiteX40" fmla="*/ 33020 w 330200"/>
              <a:gd name="connsiteY40" fmla="*/ 258618 h 307109"/>
              <a:gd name="connsiteX41" fmla="*/ 0 w 330200"/>
              <a:gd name="connsiteY41" fmla="*/ 226291 h 307109"/>
              <a:gd name="connsiteX42" fmla="*/ 0 w 330200"/>
              <a:gd name="connsiteY42" fmla="*/ 32327 h 307109"/>
              <a:gd name="connsiteX43" fmla="*/ 33020 w 330200"/>
              <a:gd name="connsiteY43" fmla="*/ 0 h 30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30200" h="307109">
                <a:moveTo>
                  <a:pt x="132080" y="258618"/>
                </a:moveTo>
                <a:lnTo>
                  <a:pt x="126702" y="290945"/>
                </a:lnTo>
                <a:lnTo>
                  <a:pt x="203498" y="290945"/>
                </a:lnTo>
                <a:lnTo>
                  <a:pt x="198120" y="258618"/>
                </a:lnTo>
                <a:close/>
                <a:moveTo>
                  <a:pt x="140383" y="210127"/>
                </a:moveTo>
                <a:lnTo>
                  <a:pt x="189818" y="210127"/>
                </a:lnTo>
                <a:cubicBezTo>
                  <a:pt x="190406" y="210065"/>
                  <a:pt x="190998" y="210065"/>
                  <a:pt x="191586" y="210127"/>
                </a:cubicBezTo>
                <a:cubicBezTo>
                  <a:pt x="196145" y="210605"/>
                  <a:pt x="199445" y="214610"/>
                  <a:pt x="198957" y="219074"/>
                </a:cubicBezTo>
                <a:cubicBezTo>
                  <a:pt x="198469" y="223537"/>
                  <a:pt x="194377" y="226768"/>
                  <a:pt x="189818" y="226290"/>
                </a:cubicBezTo>
                <a:lnTo>
                  <a:pt x="140383" y="226290"/>
                </a:lnTo>
                <a:cubicBezTo>
                  <a:pt x="139795" y="226352"/>
                  <a:pt x="139203" y="226352"/>
                  <a:pt x="138615" y="226290"/>
                </a:cubicBezTo>
                <a:cubicBezTo>
                  <a:pt x="134056" y="225813"/>
                  <a:pt x="130756" y="221807"/>
                  <a:pt x="131244" y="217343"/>
                </a:cubicBezTo>
                <a:cubicBezTo>
                  <a:pt x="131732" y="212880"/>
                  <a:pt x="135824" y="209649"/>
                  <a:pt x="140383" y="210127"/>
                </a:cubicBezTo>
                <a:close/>
                <a:moveTo>
                  <a:pt x="16510" y="193964"/>
                </a:moveTo>
                <a:lnTo>
                  <a:pt x="16510" y="226291"/>
                </a:lnTo>
                <a:cubicBezTo>
                  <a:pt x="16510" y="235218"/>
                  <a:pt x="23902" y="242455"/>
                  <a:pt x="33020" y="242455"/>
                </a:cubicBezTo>
                <a:lnTo>
                  <a:pt x="297180" y="242455"/>
                </a:lnTo>
                <a:cubicBezTo>
                  <a:pt x="306298" y="242455"/>
                  <a:pt x="313690" y="235218"/>
                  <a:pt x="313690" y="226291"/>
                </a:cubicBezTo>
                <a:lnTo>
                  <a:pt x="313690" y="193964"/>
                </a:lnTo>
                <a:close/>
                <a:moveTo>
                  <a:pt x="33020" y="16164"/>
                </a:moveTo>
                <a:cubicBezTo>
                  <a:pt x="23902" y="16164"/>
                  <a:pt x="16510" y="23400"/>
                  <a:pt x="16510" y="32327"/>
                </a:cubicBezTo>
                <a:lnTo>
                  <a:pt x="16510" y="177800"/>
                </a:lnTo>
                <a:lnTo>
                  <a:pt x="313690" y="177800"/>
                </a:lnTo>
                <a:lnTo>
                  <a:pt x="313690" y="32327"/>
                </a:lnTo>
                <a:cubicBezTo>
                  <a:pt x="313690" y="23400"/>
                  <a:pt x="306298" y="16164"/>
                  <a:pt x="297180" y="16164"/>
                </a:cubicBezTo>
                <a:close/>
                <a:moveTo>
                  <a:pt x="33020" y="0"/>
                </a:moveTo>
                <a:lnTo>
                  <a:pt x="297180" y="0"/>
                </a:lnTo>
                <a:cubicBezTo>
                  <a:pt x="315416" y="0"/>
                  <a:pt x="330200" y="14473"/>
                  <a:pt x="330200" y="32327"/>
                </a:cubicBezTo>
                <a:lnTo>
                  <a:pt x="330200" y="226291"/>
                </a:lnTo>
                <a:cubicBezTo>
                  <a:pt x="330200" y="244145"/>
                  <a:pt x="315416" y="258618"/>
                  <a:pt x="297180" y="258618"/>
                </a:cubicBezTo>
                <a:lnTo>
                  <a:pt x="214724" y="258618"/>
                </a:lnTo>
                <a:lnTo>
                  <a:pt x="220574" y="290945"/>
                </a:lnTo>
                <a:lnTo>
                  <a:pt x="239442" y="290945"/>
                </a:lnTo>
                <a:cubicBezTo>
                  <a:pt x="243328" y="291353"/>
                  <a:pt x="246397" y="294358"/>
                  <a:pt x="246813" y="298162"/>
                </a:cubicBezTo>
                <a:cubicBezTo>
                  <a:pt x="247302" y="302626"/>
                  <a:pt x="244001" y="306631"/>
                  <a:pt x="239442" y="307109"/>
                </a:cubicBezTo>
                <a:lnTo>
                  <a:pt x="91041" y="307109"/>
                </a:lnTo>
                <a:cubicBezTo>
                  <a:pt x="87155" y="306702"/>
                  <a:pt x="84086" y="303697"/>
                  <a:pt x="83670" y="299892"/>
                </a:cubicBezTo>
                <a:cubicBezTo>
                  <a:pt x="83182" y="295429"/>
                  <a:pt x="86482" y="291423"/>
                  <a:pt x="91041" y="290945"/>
                </a:cubicBezTo>
                <a:lnTo>
                  <a:pt x="109909" y="290945"/>
                </a:lnTo>
                <a:lnTo>
                  <a:pt x="115476" y="258618"/>
                </a:lnTo>
                <a:lnTo>
                  <a:pt x="33020" y="258618"/>
                </a:lnTo>
                <a:cubicBezTo>
                  <a:pt x="14784" y="258618"/>
                  <a:pt x="0" y="244145"/>
                  <a:pt x="0" y="226291"/>
                </a:cubicBezTo>
                <a:lnTo>
                  <a:pt x="0" y="32327"/>
                </a:lnTo>
                <a:cubicBezTo>
                  <a:pt x="0" y="14473"/>
                  <a:pt x="14784" y="0"/>
                  <a:pt x="3302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2" name="Blueprint">
            <a:extLst>
              <a:ext uri="{FF2B5EF4-FFF2-40B4-BE49-F238E27FC236}">
                <a16:creationId xmlns:a16="http://schemas.microsoft.com/office/drawing/2014/main" id="{492CB3D2-8593-DE47-C5B0-FBBAE19085A1}"/>
              </a:ext>
            </a:extLst>
          </p:cNvPr>
          <p:cNvSpPr>
            <a:spLocks noChangeAspect="1"/>
          </p:cNvSpPr>
          <p:nvPr/>
        </p:nvSpPr>
        <p:spPr>
          <a:xfrm>
            <a:off x="9216197" y="3839211"/>
            <a:ext cx="289204" cy="289204"/>
          </a:xfrm>
          <a:custGeom>
            <a:avLst/>
            <a:gdLst>
              <a:gd name="connsiteX0" fmla="*/ 325389 w 330200"/>
              <a:gd name="connsiteY0" fmla="*/ 70851 h 330200"/>
              <a:gd name="connsiteX1" fmla="*/ 259349 w 330200"/>
              <a:gd name="connsiteY1" fmla="*/ 4811 h 330200"/>
              <a:gd name="connsiteX2" fmla="*/ 247650 w 330200"/>
              <a:gd name="connsiteY2" fmla="*/ 0 h 330200"/>
              <a:gd name="connsiteX3" fmla="*/ 16510 w 330200"/>
              <a:gd name="connsiteY3" fmla="*/ 0 h 330200"/>
              <a:gd name="connsiteX4" fmla="*/ 0 w 330200"/>
              <a:gd name="connsiteY4" fmla="*/ 16510 h 330200"/>
              <a:gd name="connsiteX5" fmla="*/ 0 w 330200"/>
              <a:gd name="connsiteY5" fmla="*/ 313690 h 330200"/>
              <a:gd name="connsiteX6" fmla="*/ 16510 w 330200"/>
              <a:gd name="connsiteY6" fmla="*/ 330200 h 330200"/>
              <a:gd name="connsiteX7" fmla="*/ 313690 w 330200"/>
              <a:gd name="connsiteY7" fmla="*/ 330200 h 330200"/>
              <a:gd name="connsiteX8" fmla="*/ 330200 w 330200"/>
              <a:gd name="connsiteY8" fmla="*/ 313690 h 330200"/>
              <a:gd name="connsiteX9" fmla="*/ 330200 w 330200"/>
              <a:gd name="connsiteY9" fmla="*/ 82550 h 330200"/>
              <a:gd name="connsiteX10" fmla="*/ 325389 w 330200"/>
              <a:gd name="connsiteY10" fmla="*/ 70851 h 330200"/>
              <a:gd name="connsiteX11" fmla="*/ 255858 w 330200"/>
              <a:gd name="connsiteY11" fmla="*/ 24812 h 330200"/>
              <a:gd name="connsiteX12" fmla="*/ 305388 w 330200"/>
              <a:gd name="connsiteY12" fmla="*/ 74342 h 330200"/>
              <a:gd name="connsiteX13" fmla="*/ 255858 w 330200"/>
              <a:gd name="connsiteY13" fmla="*/ 74342 h 330200"/>
              <a:gd name="connsiteX14" fmla="*/ 16510 w 330200"/>
              <a:gd name="connsiteY14" fmla="*/ 313690 h 330200"/>
              <a:gd name="connsiteX15" fmla="*/ 16510 w 330200"/>
              <a:gd name="connsiteY15" fmla="*/ 16510 h 330200"/>
              <a:gd name="connsiteX16" fmla="*/ 66040 w 330200"/>
              <a:gd name="connsiteY16" fmla="*/ 16510 h 330200"/>
              <a:gd name="connsiteX17" fmla="*/ 66040 w 330200"/>
              <a:gd name="connsiteY17" fmla="*/ 313690 h 330200"/>
              <a:gd name="connsiteX18" fmla="*/ 163402 w 330200"/>
              <a:gd name="connsiteY18" fmla="*/ 172176 h 330200"/>
              <a:gd name="connsiteX19" fmla="*/ 128778 w 330200"/>
              <a:gd name="connsiteY19" fmla="*/ 172176 h 330200"/>
              <a:gd name="connsiteX20" fmla="*/ 114721 w 330200"/>
              <a:gd name="connsiteY20" fmla="*/ 186233 h 330200"/>
              <a:gd name="connsiteX21" fmla="*/ 114721 w 330200"/>
              <a:gd name="connsiteY21" fmla="*/ 264160 h 330200"/>
              <a:gd name="connsiteX22" fmla="*/ 82550 w 330200"/>
              <a:gd name="connsiteY22" fmla="*/ 264160 h 330200"/>
              <a:gd name="connsiteX23" fmla="*/ 82550 w 330200"/>
              <a:gd name="connsiteY23" fmla="*/ 125665 h 330200"/>
              <a:gd name="connsiteX24" fmla="*/ 146137 w 330200"/>
              <a:gd name="connsiteY24" fmla="*/ 62078 h 330200"/>
              <a:gd name="connsiteX25" fmla="*/ 244159 w 330200"/>
              <a:gd name="connsiteY25" fmla="*/ 160383 h 330200"/>
              <a:gd name="connsiteX26" fmla="*/ 224536 w 330200"/>
              <a:gd name="connsiteY26" fmla="*/ 160383 h 330200"/>
              <a:gd name="connsiteX27" fmla="*/ 224536 w 330200"/>
              <a:gd name="connsiteY27" fmla="*/ 264160 h 330200"/>
              <a:gd name="connsiteX28" fmla="*/ 177365 w 330200"/>
              <a:gd name="connsiteY28" fmla="*/ 264160 h 330200"/>
              <a:gd name="connsiteX29" fmla="*/ 177365 w 330200"/>
              <a:gd name="connsiteY29" fmla="*/ 185761 h 330200"/>
              <a:gd name="connsiteX30" fmla="*/ 163402 w 330200"/>
              <a:gd name="connsiteY30" fmla="*/ 171704 h 330200"/>
              <a:gd name="connsiteX31" fmla="*/ 160949 w 330200"/>
              <a:gd name="connsiteY31" fmla="*/ 188686 h 330200"/>
              <a:gd name="connsiteX32" fmla="*/ 160949 w 330200"/>
              <a:gd name="connsiteY32" fmla="*/ 264160 h 330200"/>
              <a:gd name="connsiteX33" fmla="*/ 131231 w 330200"/>
              <a:gd name="connsiteY33" fmla="*/ 264160 h 330200"/>
              <a:gd name="connsiteX34" fmla="*/ 131231 w 330200"/>
              <a:gd name="connsiteY34" fmla="*/ 188686 h 330200"/>
              <a:gd name="connsiteX35" fmla="*/ 82550 w 330200"/>
              <a:gd name="connsiteY35" fmla="*/ 313690 h 330200"/>
              <a:gd name="connsiteX36" fmla="*/ 82550 w 330200"/>
              <a:gd name="connsiteY36" fmla="*/ 280670 h 330200"/>
              <a:gd name="connsiteX37" fmla="*/ 226989 w 330200"/>
              <a:gd name="connsiteY37" fmla="*/ 280670 h 330200"/>
              <a:gd name="connsiteX38" fmla="*/ 241046 w 330200"/>
              <a:gd name="connsiteY38" fmla="*/ 266613 h 330200"/>
              <a:gd name="connsiteX39" fmla="*/ 241046 w 330200"/>
              <a:gd name="connsiteY39" fmla="*/ 176704 h 330200"/>
              <a:gd name="connsiteX40" fmla="*/ 250480 w 330200"/>
              <a:gd name="connsiteY40" fmla="*/ 176704 h 330200"/>
              <a:gd name="connsiteX41" fmla="*/ 264564 w 330200"/>
              <a:gd name="connsiteY41" fmla="*/ 162674 h 330200"/>
              <a:gd name="connsiteX42" fmla="*/ 260481 w 330200"/>
              <a:gd name="connsiteY42" fmla="*/ 152741 h 330200"/>
              <a:gd name="connsiteX43" fmla="*/ 156703 w 330200"/>
              <a:gd name="connsiteY43" fmla="*/ 48964 h 330200"/>
              <a:gd name="connsiteX44" fmla="*/ 136797 w 330200"/>
              <a:gd name="connsiteY44" fmla="*/ 48964 h 330200"/>
              <a:gd name="connsiteX45" fmla="*/ 82550 w 330200"/>
              <a:gd name="connsiteY45" fmla="*/ 102362 h 330200"/>
              <a:gd name="connsiteX46" fmla="*/ 82550 w 330200"/>
              <a:gd name="connsiteY46" fmla="*/ 16510 h 330200"/>
              <a:gd name="connsiteX47" fmla="*/ 239442 w 330200"/>
              <a:gd name="connsiteY47" fmla="*/ 16510 h 330200"/>
              <a:gd name="connsiteX48" fmla="*/ 239442 w 330200"/>
              <a:gd name="connsiteY48" fmla="*/ 74342 h 330200"/>
              <a:gd name="connsiteX49" fmla="*/ 255858 w 330200"/>
              <a:gd name="connsiteY49" fmla="*/ 90758 h 330200"/>
              <a:gd name="connsiteX50" fmla="*/ 313690 w 330200"/>
              <a:gd name="connsiteY50" fmla="*/ 90758 h 330200"/>
              <a:gd name="connsiteX51" fmla="*/ 313690 w 330200"/>
              <a:gd name="connsiteY51" fmla="*/ 31369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30200" h="330200">
                <a:moveTo>
                  <a:pt x="325389" y="70851"/>
                </a:moveTo>
                <a:lnTo>
                  <a:pt x="259349" y="4811"/>
                </a:lnTo>
                <a:cubicBezTo>
                  <a:pt x="256237" y="1727"/>
                  <a:pt x="252032" y="-3"/>
                  <a:pt x="247650" y="0"/>
                </a:cubicBezTo>
                <a:lnTo>
                  <a:pt x="16510" y="0"/>
                </a:lnTo>
                <a:cubicBezTo>
                  <a:pt x="7392" y="0"/>
                  <a:pt x="0" y="7392"/>
                  <a:pt x="0" y="16510"/>
                </a:cubicBezTo>
                <a:lnTo>
                  <a:pt x="0" y="313690"/>
                </a:lnTo>
                <a:cubicBezTo>
                  <a:pt x="0" y="322808"/>
                  <a:pt x="7392" y="330200"/>
                  <a:pt x="16510" y="330200"/>
                </a:cubicBezTo>
                <a:lnTo>
                  <a:pt x="313690" y="330200"/>
                </a:lnTo>
                <a:cubicBezTo>
                  <a:pt x="322808" y="330200"/>
                  <a:pt x="330200" y="322808"/>
                  <a:pt x="330200" y="313690"/>
                </a:cubicBezTo>
                <a:lnTo>
                  <a:pt x="330200" y="82550"/>
                </a:lnTo>
                <a:cubicBezTo>
                  <a:pt x="330203" y="78168"/>
                  <a:pt x="328473" y="73963"/>
                  <a:pt x="325389" y="70851"/>
                </a:cubicBezTo>
                <a:close/>
                <a:moveTo>
                  <a:pt x="255858" y="24812"/>
                </a:moveTo>
                <a:lnTo>
                  <a:pt x="305388" y="74342"/>
                </a:lnTo>
                <a:lnTo>
                  <a:pt x="255858" y="74342"/>
                </a:lnTo>
                <a:close/>
                <a:moveTo>
                  <a:pt x="16510" y="313690"/>
                </a:moveTo>
                <a:lnTo>
                  <a:pt x="16510" y="16510"/>
                </a:lnTo>
                <a:lnTo>
                  <a:pt x="66040" y="16510"/>
                </a:lnTo>
                <a:lnTo>
                  <a:pt x="66040" y="313690"/>
                </a:lnTo>
                <a:close/>
                <a:moveTo>
                  <a:pt x="163402" y="172176"/>
                </a:moveTo>
                <a:lnTo>
                  <a:pt x="128778" y="172176"/>
                </a:lnTo>
                <a:cubicBezTo>
                  <a:pt x="121014" y="172176"/>
                  <a:pt x="114721" y="178469"/>
                  <a:pt x="114721" y="186233"/>
                </a:cubicBezTo>
                <a:lnTo>
                  <a:pt x="114721" y="264160"/>
                </a:lnTo>
                <a:lnTo>
                  <a:pt x="82550" y="264160"/>
                </a:lnTo>
                <a:lnTo>
                  <a:pt x="82550" y="125665"/>
                </a:lnTo>
                <a:lnTo>
                  <a:pt x="146137" y="62078"/>
                </a:lnTo>
                <a:lnTo>
                  <a:pt x="244159" y="160383"/>
                </a:lnTo>
                <a:lnTo>
                  <a:pt x="224536" y="160383"/>
                </a:lnTo>
                <a:lnTo>
                  <a:pt x="224536" y="264160"/>
                </a:lnTo>
                <a:lnTo>
                  <a:pt x="177365" y="264160"/>
                </a:lnTo>
                <a:lnTo>
                  <a:pt x="177365" y="185761"/>
                </a:lnTo>
                <a:cubicBezTo>
                  <a:pt x="177365" y="178034"/>
                  <a:pt x="171128" y="171756"/>
                  <a:pt x="163402" y="171704"/>
                </a:cubicBezTo>
                <a:close/>
                <a:moveTo>
                  <a:pt x="160949" y="188686"/>
                </a:moveTo>
                <a:lnTo>
                  <a:pt x="160949" y="264160"/>
                </a:lnTo>
                <a:lnTo>
                  <a:pt x="131231" y="264160"/>
                </a:lnTo>
                <a:lnTo>
                  <a:pt x="131231" y="188686"/>
                </a:lnTo>
                <a:close/>
                <a:moveTo>
                  <a:pt x="82550" y="313690"/>
                </a:moveTo>
                <a:lnTo>
                  <a:pt x="82550" y="280670"/>
                </a:lnTo>
                <a:lnTo>
                  <a:pt x="226989" y="280670"/>
                </a:lnTo>
                <a:cubicBezTo>
                  <a:pt x="234752" y="280670"/>
                  <a:pt x="241046" y="274376"/>
                  <a:pt x="241046" y="266613"/>
                </a:cubicBezTo>
                <a:lnTo>
                  <a:pt x="241046" y="176704"/>
                </a:lnTo>
                <a:lnTo>
                  <a:pt x="250480" y="176704"/>
                </a:lnTo>
                <a:cubicBezTo>
                  <a:pt x="258244" y="176719"/>
                  <a:pt x="264549" y="170437"/>
                  <a:pt x="264564" y="162674"/>
                </a:cubicBezTo>
                <a:cubicBezTo>
                  <a:pt x="264571" y="158953"/>
                  <a:pt x="263103" y="155381"/>
                  <a:pt x="260481" y="152741"/>
                </a:cubicBezTo>
                <a:lnTo>
                  <a:pt x="156703" y="48964"/>
                </a:lnTo>
                <a:cubicBezTo>
                  <a:pt x="151110" y="43704"/>
                  <a:pt x="142390" y="43704"/>
                  <a:pt x="136797" y="48964"/>
                </a:cubicBezTo>
                <a:lnTo>
                  <a:pt x="82550" y="102362"/>
                </a:lnTo>
                <a:lnTo>
                  <a:pt x="82550" y="16510"/>
                </a:lnTo>
                <a:lnTo>
                  <a:pt x="239442" y="16510"/>
                </a:lnTo>
                <a:lnTo>
                  <a:pt x="239442" y="74342"/>
                </a:lnTo>
                <a:cubicBezTo>
                  <a:pt x="239442" y="83408"/>
                  <a:pt x="246792" y="90758"/>
                  <a:pt x="255858" y="90758"/>
                </a:cubicBezTo>
                <a:lnTo>
                  <a:pt x="313690" y="90758"/>
                </a:lnTo>
                <a:lnTo>
                  <a:pt x="313690" y="313690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Letter">
            <a:extLst>
              <a:ext uri="{FF2B5EF4-FFF2-40B4-BE49-F238E27FC236}">
                <a16:creationId xmlns:a16="http://schemas.microsoft.com/office/drawing/2014/main" id="{E8A8043B-BB3F-BD92-B72A-AB85061B2CDF}"/>
              </a:ext>
            </a:extLst>
          </p:cNvPr>
          <p:cNvSpPr>
            <a:spLocks noChangeAspect="1"/>
          </p:cNvSpPr>
          <p:nvPr/>
        </p:nvSpPr>
        <p:spPr>
          <a:xfrm>
            <a:off x="9896589" y="3838724"/>
            <a:ext cx="290178" cy="290178"/>
          </a:xfrm>
          <a:custGeom>
            <a:avLst/>
            <a:gdLst>
              <a:gd name="connsiteX0" fmla="*/ 16510 w 330200"/>
              <a:gd name="connsiteY0" fmla="*/ 125004 h 330200"/>
              <a:gd name="connsiteX1" fmla="*/ 16510 w 330200"/>
              <a:gd name="connsiteY1" fmla="*/ 313690 h 330200"/>
              <a:gd name="connsiteX2" fmla="*/ 313690 w 330200"/>
              <a:gd name="connsiteY2" fmla="*/ 313690 h 330200"/>
              <a:gd name="connsiteX3" fmla="*/ 313690 w 330200"/>
              <a:gd name="connsiteY3" fmla="*/ 125382 h 330200"/>
              <a:gd name="connsiteX4" fmla="*/ 180289 w 330200"/>
              <a:gd name="connsiteY4" fmla="*/ 211705 h 330200"/>
              <a:gd name="connsiteX5" fmla="*/ 301897 w 330200"/>
              <a:gd name="connsiteY5" fmla="*/ 290293 h 330200"/>
              <a:gd name="connsiteX6" fmla="*/ 304067 w 330200"/>
              <a:gd name="connsiteY6" fmla="*/ 301897 h 330200"/>
              <a:gd name="connsiteX7" fmla="*/ 292463 w 330200"/>
              <a:gd name="connsiteY7" fmla="*/ 304067 h 330200"/>
              <a:gd name="connsiteX8" fmla="*/ 165100 w 330200"/>
              <a:gd name="connsiteY8" fmla="*/ 221517 h 330200"/>
              <a:gd name="connsiteX9" fmla="*/ 37737 w 330200"/>
              <a:gd name="connsiteY9" fmla="*/ 304067 h 330200"/>
              <a:gd name="connsiteX10" fmla="*/ 26133 w 330200"/>
              <a:gd name="connsiteY10" fmla="*/ 301897 h 330200"/>
              <a:gd name="connsiteX11" fmla="*/ 28303 w 330200"/>
              <a:gd name="connsiteY11" fmla="*/ 290293 h 330200"/>
              <a:gd name="connsiteX12" fmla="*/ 149911 w 330200"/>
              <a:gd name="connsiteY12" fmla="*/ 211328 h 330200"/>
              <a:gd name="connsiteX13" fmla="*/ 82550 w 330200"/>
              <a:gd name="connsiteY13" fmla="*/ 99060 h 330200"/>
              <a:gd name="connsiteX14" fmla="*/ 165100 w 330200"/>
              <a:gd name="connsiteY14" fmla="*/ 99060 h 330200"/>
              <a:gd name="connsiteX15" fmla="*/ 165100 w 330200"/>
              <a:gd name="connsiteY15" fmla="*/ 115570 h 330200"/>
              <a:gd name="connsiteX16" fmla="*/ 82550 w 330200"/>
              <a:gd name="connsiteY16" fmla="*/ 115570 h 330200"/>
              <a:gd name="connsiteX17" fmla="*/ 280670 w 330200"/>
              <a:gd name="connsiteY17" fmla="*/ 93588 h 330200"/>
              <a:gd name="connsiteX18" fmla="*/ 280670 w 330200"/>
              <a:gd name="connsiteY18" fmla="*/ 127080 h 330200"/>
              <a:gd name="connsiteX19" fmla="*/ 306237 w 330200"/>
              <a:gd name="connsiteY19" fmla="*/ 110570 h 330200"/>
              <a:gd name="connsiteX20" fmla="*/ 49530 w 330200"/>
              <a:gd name="connsiteY20" fmla="*/ 93588 h 330200"/>
              <a:gd name="connsiteX21" fmla="*/ 23963 w 330200"/>
              <a:gd name="connsiteY21" fmla="*/ 110570 h 330200"/>
              <a:gd name="connsiteX22" fmla="*/ 49530 w 330200"/>
              <a:gd name="connsiteY22" fmla="*/ 127080 h 330200"/>
              <a:gd name="connsiteX23" fmla="*/ 82550 w 330200"/>
              <a:gd name="connsiteY23" fmla="*/ 66040 h 330200"/>
              <a:gd name="connsiteX24" fmla="*/ 247651 w 330200"/>
              <a:gd name="connsiteY24" fmla="*/ 66040 h 330200"/>
              <a:gd name="connsiteX25" fmla="*/ 247651 w 330200"/>
              <a:gd name="connsiteY25" fmla="*/ 82550 h 330200"/>
              <a:gd name="connsiteX26" fmla="*/ 82550 w 330200"/>
              <a:gd name="connsiteY26" fmla="*/ 82550 h 330200"/>
              <a:gd name="connsiteX27" fmla="*/ 82550 w 330200"/>
              <a:gd name="connsiteY27" fmla="*/ 33020 h 330200"/>
              <a:gd name="connsiteX28" fmla="*/ 247651 w 330200"/>
              <a:gd name="connsiteY28" fmla="*/ 33020 h 330200"/>
              <a:gd name="connsiteX29" fmla="*/ 247651 w 330200"/>
              <a:gd name="connsiteY29" fmla="*/ 49530 h 330200"/>
              <a:gd name="connsiteX30" fmla="*/ 82550 w 330200"/>
              <a:gd name="connsiteY30" fmla="*/ 49530 h 330200"/>
              <a:gd name="connsiteX31" fmla="*/ 66040 w 330200"/>
              <a:gd name="connsiteY31" fmla="*/ 16510 h 330200"/>
              <a:gd name="connsiteX32" fmla="*/ 66040 w 330200"/>
              <a:gd name="connsiteY32" fmla="*/ 137741 h 330200"/>
              <a:gd name="connsiteX33" fmla="*/ 165100 w 330200"/>
              <a:gd name="connsiteY33" fmla="*/ 201894 h 330200"/>
              <a:gd name="connsiteX34" fmla="*/ 264160 w 330200"/>
              <a:gd name="connsiteY34" fmla="*/ 137741 h 330200"/>
              <a:gd name="connsiteX35" fmla="*/ 264160 w 330200"/>
              <a:gd name="connsiteY35" fmla="*/ 16510 h 330200"/>
              <a:gd name="connsiteX36" fmla="*/ 49530 w 330200"/>
              <a:gd name="connsiteY36" fmla="*/ 0 h 330200"/>
              <a:gd name="connsiteX37" fmla="*/ 280670 w 330200"/>
              <a:gd name="connsiteY37" fmla="*/ 0 h 330200"/>
              <a:gd name="connsiteX38" fmla="*/ 280670 w 330200"/>
              <a:gd name="connsiteY38" fmla="*/ 73493 h 330200"/>
              <a:gd name="connsiteX39" fmla="*/ 322841 w 330200"/>
              <a:gd name="connsiteY39" fmla="*/ 101796 h 330200"/>
              <a:gd name="connsiteX40" fmla="*/ 330200 w 330200"/>
              <a:gd name="connsiteY40" fmla="*/ 115570 h 330200"/>
              <a:gd name="connsiteX41" fmla="*/ 330200 w 330200"/>
              <a:gd name="connsiteY41" fmla="*/ 313690 h 330200"/>
              <a:gd name="connsiteX42" fmla="*/ 313690 w 330200"/>
              <a:gd name="connsiteY42" fmla="*/ 330200 h 330200"/>
              <a:gd name="connsiteX43" fmla="*/ 16510 w 330200"/>
              <a:gd name="connsiteY43" fmla="*/ 330200 h 330200"/>
              <a:gd name="connsiteX44" fmla="*/ 0 w 330200"/>
              <a:gd name="connsiteY44" fmla="*/ 313690 h 330200"/>
              <a:gd name="connsiteX45" fmla="*/ 0 w 330200"/>
              <a:gd name="connsiteY45" fmla="*/ 115570 h 330200"/>
              <a:gd name="connsiteX46" fmla="*/ 7359 w 330200"/>
              <a:gd name="connsiteY46" fmla="*/ 101985 h 330200"/>
              <a:gd name="connsiteX47" fmla="*/ 49530 w 330200"/>
              <a:gd name="connsiteY47" fmla="*/ 73682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30200" h="330200">
                <a:moveTo>
                  <a:pt x="16510" y="125004"/>
                </a:moveTo>
                <a:lnTo>
                  <a:pt x="16510" y="313690"/>
                </a:lnTo>
                <a:lnTo>
                  <a:pt x="313690" y="313690"/>
                </a:lnTo>
                <a:lnTo>
                  <a:pt x="313690" y="125382"/>
                </a:lnTo>
                <a:lnTo>
                  <a:pt x="180289" y="211705"/>
                </a:lnTo>
                <a:lnTo>
                  <a:pt x="301897" y="290293"/>
                </a:lnTo>
                <a:cubicBezTo>
                  <a:pt x="305701" y="292898"/>
                  <a:pt x="306672" y="298094"/>
                  <a:pt x="304067" y="301897"/>
                </a:cubicBezTo>
                <a:cubicBezTo>
                  <a:pt x="301462" y="305701"/>
                  <a:pt x="296266" y="306672"/>
                  <a:pt x="292463" y="304067"/>
                </a:cubicBezTo>
                <a:lnTo>
                  <a:pt x="165100" y="221517"/>
                </a:lnTo>
                <a:lnTo>
                  <a:pt x="37737" y="304067"/>
                </a:lnTo>
                <a:cubicBezTo>
                  <a:pt x="33934" y="306672"/>
                  <a:pt x="28738" y="305701"/>
                  <a:pt x="26133" y="301897"/>
                </a:cubicBezTo>
                <a:cubicBezTo>
                  <a:pt x="23528" y="298094"/>
                  <a:pt x="24499" y="292898"/>
                  <a:pt x="28303" y="290293"/>
                </a:cubicBezTo>
                <a:lnTo>
                  <a:pt x="149911" y="211328"/>
                </a:lnTo>
                <a:close/>
                <a:moveTo>
                  <a:pt x="82550" y="99060"/>
                </a:moveTo>
                <a:lnTo>
                  <a:pt x="165100" y="99060"/>
                </a:lnTo>
                <a:lnTo>
                  <a:pt x="165100" y="115570"/>
                </a:lnTo>
                <a:lnTo>
                  <a:pt x="82550" y="115570"/>
                </a:lnTo>
                <a:close/>
                <a:moveTo>
                  <a:pt x="280670" y="93588"/>
                </a:moveTo>
                <a:lnTo>
                  <a:pt x="280670" y="127080"/>
                </a:lnTo>
                <a:lnTo>
                  <a:pt x="306237" y="110570"/>
                </a:lnTo>
                <a:close/>
                <a:moveTo>
                  <a:pt x="49530" y="93588"/>
                </a:moveTo>
                <a:lnTo>
                  <a:pt x="23963" y="110570"/>
                </a:lnTo>
                <a:lnTo>
                  <a:pt x="49530" y="127080"/>
                </a:lnTo>
                <a:close/>
                <a:moveTo>
                  <a:pt x="82550" y="66040"/>
                </a:moveTo>
                <a:lnTo>
                  <a:pt x="247651" y="66040"/>
                </a:lnTo>
                <a:lnTo>
                  <a:pt x="247651" y="82550"/>
                </a:lnTo>
                <a:lnTo>
                  <a:pt x="82550" y="82550"/>
                </a:lnTo>
                <a:close/>
                <a:moveTo>
                  <a:pt x="82550" y="33020"/>
                </a:moveTo>
                <a:lnTo>
                  <a:pt x="247651" y="33020"/>
                </a:lnTo>
                <a:lnTo>
                  <a:pt x="247651" y="49530"/>
                </a:lnTo>
                <a:lnTo>
                  <a:pt x="82550" y="49530"/>
                </a:lnTo>
                <a:close/>
                <a:moveTo>
                  <a:pt x="66040" y="16510"/>
                </a:moveTo>
                <a:lnTo>
                  <a:pt x="66040" y="137741"/>
                </a:lnTo>
                <a:lnTo>
                  <a:pt x="165100" y="201894"/>
                </a:lnTo>
                <a:lnTo>
                  <a:pt x="264160" y="137741"/>
                </a:lnTo>
                <a:lnTo>
                  <a:pt x="264160" y="16510"/>
                </a:lnTo>
                <a:close/>
                <a:moveTo>
                  <a:pt x="49530" y="0"/>
                </a:moveTo>
                <a:lnTo>
                  <a:pt x="280670" y="0"/>
                </a:lnTo>
                <a:lnTo>
                  <a:pt x="280670" y="73493"/>
                </a:lnTo>
                <a:lnTo>
                  <a:pt x="322841" y="101796"/>
                </a:lnTo>
                <a:cubicBezTo>
                  <a:pt x="327448" y="104864"/>
                  <a:pt x="330211" y="110035"/>
                  <a:pt x="330200" y="115570"/>
                </a:cubicBezTo>
                <a:lnTo>
                  <a:pt x="330200" y="313690"/>
                </a:lnTo>
                <a:cubicBezTo>
                  <a:pt x="330200" y="322808"/>
                  <a:pt x="322808" y="330200"/>
                  <a:pt x="313690" y="330200"/>
                </a:cubicBezTo>
                <a:lnTo>
                  <a:pt x="16510" y="330200"/>
                </a:lnTo>
                <a:cubicBezTo>
                  <a:pt x="7392" y="330200"/>
                  <a:pt x="0" y="322808"/>
                  <a:pt x="0" y="313690"/>
                </a:cubicBezTo>
                <a:lnTo>
                  <a:pt x="0" y="115570"/>
                </a:lnTo>
                <a:cubicBezTo>
                  <a:pt x="52" y="110102"/>
                  <a:pt x="2808" y="105015"/>
                  <a:pt x="7359" y="101985"/>
                </a:cubicBezTo>
                <a:lnTo>
                  <a:pt x="49530" y="73682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2" name="Feather">
            <a:extLst>
              <a:ext uri="{FF2B5EF4-FFF2-40B4-BE49-F238E27FC236}">
                <a16:creationId xmlns:a16="http://schemas.microsoft.com/office/drawing/2014/main" id="{FC9253AD-B77B-A49F-335C-4928B75684F1}"/>
              </a:ext>
            </a:extLst>
          </p:cNvPr>
          <p:cNvSpPr>
            <a:spLocks noChangeAspect="1"/>
          </p:cNvSpPr>
          <p:nvPr/>
        </p:nvSpPr>
        <p:spPr>
          <a:xfrm>
            <a:off x="10577949" y="3838724"/>
            <a:ext cx="281888" cy="290178"/>
          </a:xfrm>
          <a:custGeom>
            <a:avLst/>
            <a:gdLst>
              <a:gd name="connsiteX0" fmla="*/ 329047 w 320765"/>
              <a:gd name="connsiteY0" fmla="*/ 4948 h 330200"/>
              <a:gd name="connsiteX1" fmla="*/ 318253 w 320765"/>
              <a:gd name="connsiteY1" fmla="*/ 678 h 330200"/>
              <a:gd name="connsiteX2" fmla="*/ 318197 w 320765"/>
              <a:gd name="connsiteY2" fmla="*/ 702 h 330200"/>
              <a:gd name="connsiteX3" fmla="*/ 639 w 320765"/>
              <a:gd name="connsiteY3" fmla="*/ 318827 h 330200"/>
              <a:gd name="connsiteX4" fmla="*/ 5040 w 320765"/>
              <a:gd name="connsiteY4" fmla="*/ 329568 h 330200"/>
              <a:gd name="connsiteX5" fmla="*/ 5073 w 320765"/>
              <a:gd name="connsiteY5" fmla="*/ 329582 h 330200"/>
              <a:gd name="connsiteX6" fmla="*/ 8187 w 320765"/>
              <a:gd name="connsiteY6" fmla="*/ 330242 h 330200"/>
              <a:gd name="connsiteX7" fmla="*/ 15828 w 320765"/>
              <a:gd name="connsiteY7" fmla="*/ 325148 h 330200"/>
              <a:gd name="connsiteX8" fmla="*/ 33848 w 320765"/>
              <a:gd name="connsiteY8" fmla="*/ 286561 h 330200"/>
              <a:gd name="connsiteX9" fmla="*/ 34414 w 320765"/>
              <a:gd name="connsiteY9" fmla="*/ 286561 h 330200"/>
              <a:gd name="connsiteX10" fmla="*/ 41867 w 320765"/>
              <a:gd name="connsiteY10" fmla="*/ 286561 h 330200"/>
              <a:gd name="connsiteX11" fmla="*/ 235647 w 320765"/>
              <a:gd name="connsiteY11" fmla="*/ 182029 h 330200"/>
              <a:gd name="connsiteX12" fmla="*/ 242062 w 320765"/>
              <a:gd name="connsiteY12" fmla="*/ 165142 h 330200"/>
              <a:gd name="connsiteX13" fmla="*/ 230175 w 320765"/>
              <a:gd name="connsiteY13" fmla="*/ 145519 h 330200"/>
              <a:gd name="connsiteX14" fmla="*/ 245836 w 320765"/>
              <a:gd name="connsiteY14" fmla="*/ 145519 h 330200"/>
              <a:gd name="connsiteX15" fmla="*/ 279139 w 320765"/>
              <a:gd name="connsiteY15" fmla="*/ 136084 h 330200"/>
              <a:gd name="connsiteX16" fmla="*/ 330084 w 320765"/>
              <a:gd name="connsiteY16" fmla="*/ 8533 h 330200"/>
              <a:gd name="connsiteX17" fmla="*/ 329047 w 320765"/>
              <a:gd name="connsiteY17" fmla="*/ 4948 h 330200"/>
              <a:gd name="connsiteX18" fmla="*/ 265365 w 320765"/>
              <a:gd name="connsiteY18" fmla="*/ 127594 h 330200"/>
              <a:gd name="connsiteX19" fmla="*/ 245836 w 320765"/>
              <a:gd name="connsiteY19" fmla="*/ 129858 h 330200"/>
              <a:gd name="connsiteX20" fmla="*/ 212911 w 320765"/>
              <a:gd name="connsiteY20" fmla="*/ 129386 h 330200"/>
              <a:gd name="connsiteX21" fmla="*/ 192721 w 320765"/>
              <a:gd name="connsiteY21" fmla="*/ 131650 h 330200"/>
              <a:gd name="connsiteX22" fmla="*/ 224137 w 320765"/>
              <a:gd name="connsiteY22" fmla="*/ 170897 h 330200"/>
              <a:gd name="connsiteX23" fmla="*/ 42244 w 320765"/>
              <a:gd name="connsiteY23" fmla="*/ 270712 h 330200"/>
              <a:gd name="connsiteX24" fmla="*/ 313197 w 320765"/>
              <a:gd name="connsiteY24" fmla="*/ 21269 h 330200"/>
              <a:gd name="connsiteX25" fmla="*/ 265365 w 320765"/>
              <a:gd name="connsiteY25" fmla="*/ 127499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20765" h="330200">
                <a:moveTo>
                  <a:pt x="329047" y="4948"/>
                </a:moveTo>
                <a:cubicBezTo>
                  <a:pt x="327245" y="788"/>
                  <a:pt x="322413" y="-1123"/>
                  <a:pt x="318253" y="678"/>
                </a:cubicBezTo>
                <a:cubicBezTo>
                  <a:pt x="318234" y="686"/>
                  <a:pt x="318216" y="694"/>
                  <a:pt x="318197" y="702"/>
                </a:cubicBezTo>
                <a:cubicBezTo>
                  <a:pt x="175551" y="63063"/>
                  <a:pt x="56584" y="181935"/>
                  <a:pt x="639" y="318827"/>
                </a:cubicBezTo>
                <a:cubicBezTo>
                  <a:pt x="-1112" y="323008"/>
                  <a:pt x="858" y="327817"/>
                  <a:pt x="5040" y="329568"/>
                </a:cubicBezTo>
                <a:cubicBezTo>
                  <a:pt x="5051" y="329572"/>
                  <a:pt x="5062" y="329577"/>
                  <a:pt x="5073" y="329582"/>
                </a:cubicBezTo>
                <a:cubicBezTo>
                  <a:pt x="6050" y="330026"/>
                  <a:pt x="7113" y="330252"/>
                  <a:pt x="8187" y="330242"/>
                </a:cubicBezTo>
                <a:cubicBezTo>
                  <a:pt x="11527" y="330236"/>
                  <a:pt x="14538" y="328228"/>
                  <a:pt x="15828" y="325148"/>
                </a:cubicBezTo>
                <a:cubicBezTo>
                  <a:pt x="21206" y="312034"/>
                  <a:pt x="27338" y="299203"/>
                  <a:pt x="33848" y="286561"/>
                </a:cubicBezTo>
                <a:lnTo>
                  <a:pt x="34414" y="286561"/>
                </a:lnTo>
                <a:cubicBezTo>
                  <a:pt x="36896" y="286725"/>
                  <a:pt x="39385" y="286725"/>
                  <a:pt x="41867" y="286561"/>
                </a:cubicBezTo>
                <a:cubicBezTo>
                  <a:pt x="62245" y="286561"/>
                  <a:pt x="136210" y="279014"/>
                  <a:pt x="235647" y="182029"/>
                </a:cubicBezTo>
                <a:cubicBezTo>
                  <a:pt x="240276" y="177691"/>
                  <a:pt x="242643" y="171459"/>
                  <a:pt x="242062" y="165142"/>
                </a:cubicBezTo>
                <a:cubicBezTo>
                  <a:pt x="240959" y="157247"/>
                  <a:pt x="236662" y="150152"/>
                  <a:pt x="230175" y="145519"/>
                </a:cubicBezTo>
                <a:lnTo>
                  <a:pt x="245836" y="145519"/>
                </a:lnTo>
                <a:cubicBezTo>
                  <a:pt x="262629" y="145519"/>
                  <a:pt x="273290" y="144858"/>
                  <a:pt x="279139" y="136084"/>
                </a:cubicBezTo>
                <a:cubicBezTo>
                  <a:pt x="284988" y="127311"/>
                  <a:pt x="332726" y="51176"/>
                  <a:pt x="330084" y="8533"/>
                </a:cubicBezTo>
                <a:cubicBezTo>
                  <a:pt x="329820" y="7316"/>
                  <a:pt x="329474" y="6118"/>
                  <a:pt x="329047" y="4948"/>
                </a:cubicBezTo>
                <a:close/>
                <a:moveTo>
                  <a:pt x="265365" y="127594"/>
                </a:moveTo>
                <a:cubicBezTo>
                  <a:pt x="259134" y="129916"/>
                  <a:pt x="252433" y="130693"/>
                  <a:pt x="245836" y="129858"/>
                </a:cubicBezTo>
                <a:cubicBezTo>
                  <a:pt x="235647" y="129858"/>
                  <a:pt x="223194" y="129386"/>
                  <a:pt x="212911" y="129386"/>
                </a:cubicBezTo>
                <a:cubicBezTo>
                  <a:pt x="206096" y="128572"/>
                  <a:pt x="199186" y="129347"/>
                  <a:pt x="192721" y="131650"/>
                </a:cubicBezTo>
                <a:cubicBezTo>
                  <a:pt x="184513" y="142500"/>
                  <a:pt x="235081" y="159953"/>
                  <a:pt x="224137" y="170897"/>
                </a:cubicBezTo>
                <a:cubicBezTo>
                  <a:pt x="129794" y="262976"/>
                  <a:pt x="61773" y="270617"/>
                  <a:pt x="42244" y="270712"/>
                </a:cubicBezTo>
                <a:cubicBezTo>
                  <a:pt x="104416" y="161404"/>
                  <a:pt x="199131" y="74208"/>
                  <a:pt x="313197" y="21269"/>
                </a:cubicBezTo>
                <a:cubicBezTo>
                  <a:pt x="309423" y="46270"/>
                  <a:pt x="291876" y="86554"/>
                  <a:pt x="265365" y="127499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5" name="Chat">
            <a:extLst>
              <a:ext uri="{FF2B5EF4-FFF2-40B4-BE49-F238E27FC236}">
                <a16:creationId xmlns:a16="http://schemas.microsoft.com/office/drawing/2014/main" id="{CDC5843A-2DDD-E673-EA7F-AA90DA36B2BD}"/>
              </a:ext>
            </a:extLst>
          </p:cNvPr>
          <p:cNvSpPr>
            <a:spLocks noChangeAspect="1"/>
          </p:cNvSpPr>
          <p:nvPr/>
        </p:nvSpPr>
        <p:spPr>
          <a:xfrm>
            <a:off x="1197418" y="4592137"/>
            <a:ext cx="290178" cy="290178"/>
          </a:xfrm>
          <a:custGeom>
            <a:avLst/>
            <a:gdLst>
              <a:gd name="connsiteX0" fmla="*/ 82550 w 330200"/>
              <a:gd name="connsiteY0" fmla="*/ 165100 h 330200"/>
              <a:gd name="connsiteX1" fmla="*/ 247651 w 330200"/>
              <a:gd name="connsiteY1" fmla="*/ 165100 h 330200"/>
              <a:gd name="connsiteX2" fmla="*/ 247651 w 330200"/>
              <a:gd name="connsiteY2" fmla="*/ 181610 h 330200"/>
              <a:gd name="connsiteX3" fmla="*/ 82550 w 330200"/>
              <a:gd name="connsiteY3" fmla="*/ 181610 h 330200"/>
              <a:gd name="connsiteX4" fmla="*/ 49530 w 330200"/>
              <a:gd name="connsiteY4" fmla="*/ 99060 h 330200"/>
              <a:gd name="connsiteX5" fmla="*/ 280671 w 330200"/>
              <a:gd name="connsiteY5" fmla="*/ 99060 h 330200"/>
              <a:gd name="connsiteX6" fmla="*/ 280671 w 330200"/>
              <a:gd name="connsiteY6" fmla="*/ 115570 h 330200"/>
              <a:gd name="connsiteX7" fmla="*/ 49530 w 330200"/>
              <a:gd name="connsiteY7" fmla="*/ 115570 h 330200"/>
              <a:gd name="connsiteX8" fmla="*/ 16510 w 330200"/>
              <a:gd name="connsiteY8" fmla="*/ 16510 h 330200"/>
              <a:gd name="connsiteX9" fmla="*/ 16510 w 330200"/>
              <a:gd name="connsiteY9" fmla="*/ 264160 h 330200"/>
              <a:gd name="connsiteX10" fmla="*/ 122646 w 330200"/>
              <a:gd name="connsiteY10" fmla="*/ 264160 h 330200"/>
              <a:gd name="connsiteX11" fmla="*/ 165100 w 330200"/>
              <a:gd name="connsiteY11" fmla="*/ 306803 h 330200"/>
              <a:gd name="connsiteX12" fmla="*/ 207554 w 330200"/>
              <a:gd name="connsiteY12" fmla="*/ 264160 h 330200"/>
              <a:gd name="connsiteX13" fmla="*/ 313690 w 330200"/>
              <a:gd name="connsiteY13" fmla="*/ 264160 h 330200"/>
              <a:gd name="connsiteX14" fmla="*/ 313690 w 330200"/>
              <a:gd name="connsiteY14" fmla="*/ 16510 h 330200"/>
              <a:gd name="connsiteX15" fmla="*/ 16510 w 330200"/>
              <a:gd name="connsiteY15" fmla="*/ 0 h 330200"/>
              <a:gd name="connsiteX16" fmla="*/ 313690 w 330200"/>
              <a:gd name="connsiteY16" fmla="*/ 0 h 330200"/>
              <a:gd name="connsiteX17" fmla="*/ 330200 w 330200"/>
              <a:gd name="connsiteY17" fmla="*/ 16510 h 330200"/>
              <a:gd name="connsiteX18" fmla="*/ 330200 w 330200"/>
              <a:gd name="connsiteY18" fmla="*/ 264160 h 330200"/>
              <a:gd name="connsiteX19" fmla="*/ 313690 w 330200"/>
              <a:gd name="connsiteY19" fmla="*/ 280670 h 330200"/>
              <a:gd name="connsiteX20" fmla="*/ 214630 w 330200"/>
              <a:gd name="connsiteY20" fmla="*/ 280670 h 330200"/>
              <a:gd name="connsiteX21" fmla="*/ 165100 w 330200"/>
              <a:gd name="connsiteY21" fmla="*/ 330200 h 330200"/>
              <a:gd name="connsiteX22" fmla="*/ 115570 w 330200"/>
              <a:gd name="connsiteY22" fmla="*/ 280670 h 330200"/>
              <a:gd name="connsiteX23" fmla="*/ 16510 w 330200"/>
              <a:gd name="connsiteY23" fmla="*/ 280670 h 330200"/>
              <a:gd name="connsiteX24" fmla="*/ 0 w 330200"/>
              <a:gd name="connsiteY24" fmla="*/ 264160 h 330200"/>
              <a:gd name="connsiteX25" fmla="*/ 0 w 330200"/>
              <a:gd name="connsiteY25" fmla="*/ 16510 h 330200"/>
              <a:gd name="connsiteX26" fmla="*/ 16510 w 330200"/>
              <a:gd name="connsiteY2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30200" h="330200">
                <a:moveTo>
                  <a:pt x="82550" y="165100"/>
                </a:moveTo>
                <a:lnTo>
                  <a:pt x="247651" y="165100"/>
                </a:lnTo>
                <a:lnTo>
                  <a:pt x="247651" y="181610"/>
                </a:lnTo>
                <a:lnTo>
                  <a:pt x="82550" y="181610"/>
                </a:lnTo>
                <a:close/>
                <a:moveTo>
                  <a:pt x="49530" y="99060"/>
                </a:moveTo>
                <a:lnTo>
                  <a:pt x="280671" y="99060"/>
                </a:lnTo>
                <a:lnTo>
                  <a:pt x="280671" y="115570"/>
                </a:lnTo>
                <a:lnTo>
                  <a:pt x="49530" y="115570"/>
                </a:lnTo>
                <a:close/>
                <a:moveTo>
                  <a:pt x="16510" y="16510"/>
                </a:moveTo>
                <a:lnTo>
                  <a:pt x="16510" y="264160"/>
                </a:lnTo>
                <a:lnTo>
                  <a:pt x="122646" y="264160"/>
                </a:lnTo>
                <a:lnTo>
                  <a:pt x="165100" y="306803"/>
                </a:lnTo>
                <a:lnTo>
                  <a:pt x="207554" y="264160"/>
                </a:lnTo>
                <a:lnTo>
                  <a:pt x="313690" y="264160"/>
                </a:lnTo>
                <a:lnTo>
                  <a:pt x="313690" y="16510"/>
                </a:lnTo>
                <a:close/>
                <a:moveTo>
                  <a:pt x="16510" y="0"/>
                </a:moveTo>
                <a:lnTo>
                  <a:pt x="313690" y="0"/>
                </a:lnTo>
                <a:cubicBezTo>
                  <a:pt x="322808" y="0"/>
                  <a:pt x="330200" y="7392"/>
                  <a:pt x="330200" y="16510"/>
                </a:cubicBezTo>
                <a:lnTo>
                  <a:pt x="330200" y="264160"/>
                </a:lnTo>
                <a:cubicBezTo>
                  <a:pt x="330200" y="273278"/>
                  <a:pt x="322808" y="280670"/>
                  <a:pt x="313690" y="280670"/>
                </a:cubicBezTo>
                <a:lnTo>
                  <a:pt x="214630" y="280670"/>
                </a:lnTo>
                <a:lnTo>
                  <a:pt x="165100" y="330200"/>
                </a:lnTo>
                <a:lnTo>
                  <a:pt x="115570" y="280670"/>
                </a:lnTo>
                <a:lnTo>
                  <a:pt x="16510" y="280670"/>
                </a:lnTo>
                <a:cubicBezTo>
                  <a:pt x="7392" y="280670"/>
                  <a:pt x="0" y="273278"/>
                  <a:pt x="0" y="264160"/>
                </a:cubicBezTo>
                <a:lnTo>
                  <a:pt x="0" y="16510"/>
                </a:lnTo>
                <a:cubicBezTo>
                  <a:pt x="0" y="7392"/>
                  <a:pt x="7392" y="0"/>
                  <a:pt x="1651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Chart">
            <a:extLst>
              <a:ext uri="{FF2B5EF4-FFF2-40B4-BE49-F238E27FC236}">
                <a16:creationId xmlns:a16="http://schemas.microsoft.com/office/drawing/2014/main" id="{E42A83C4-1A66-47FC-F34E-0D4245F6FAB9}"/>
              </a:ext>
            </a:extLst>
          </p:cNvPr>
          <p:cNvSpPr>
            <a:spLocks noChangeAspect="1"/>
          </p:cNvSpPr>
          <p:nvPr/>
        </p:nvSpPr>
        <p:spPr>
          <a:xfrm>
            <a:off x="1877040" y="4592152"/>
            <a:ext cx="290178" cy="290149"/>
          </a:xfrm>
          <a:custGeom>
            <a:avLst/>
            <a:gdLst>
              <a:gd name="connsiteX0" fmla="*/ 268405 w 330200"/>
              <a:gd name="connsiteY0" fmla="*/ 58681 h 330167"/>
              <a:gd name="connsiteX1" fmla="*/ 271236 w 330200"/>
              <a:gd name="connsiteY1" fmla="*/ 70002 h 330167"/>
              <a:gd name="connsiteX2" fmla="*/ 221706 w 330200"/>
              <a:gd name="connsiteY2" fmla="*/ 152552 h 330167"/>
              <a:gd name="connsiteX3" fmla="*/ 221108 w 330200"/>
              <a:gd name="connsiteY3" fmla="*/ 153407 h 330167"/>
              <a:gd name="connsiteX4" fmla="*/ 209441 w 330200"/>
              <a:gd name="connsiteY4" fmla="*/ 154722 h 330167"/>
              <a:gd name="connsiteX5" fmla="*/ 133967 w 330200"/>
              <a:gd name="connsiteY5" fmla="*/ 94343 h 330167"/>
              <a:gd name="connsiteX6" fmla="*/ 72927 w 330200"/>
              <a:gd name="connsiteY6" fmla="*/ 186233 h 330167"/>
              <a:gd name="connsiteX7" fmla="*/ 66040 w 330200"/>
              <a:gd name="connsiteY7" fmla="*/ 189818 h 330167"/>
              <a:gd name="connsiteX8" fmla="*/ 61417 w 330200"/>
              <a:gd name="connsiteY8" fmla="*/ 188686 h 330167"/>
              <a:gd name="connsiteX9" fmla="*/ 60801 w 330200"/>
              <a:gd name="connsiteY9" fmla="*/ 188285 h 330167"/>
              <a:gd name="connsiteX10" fmla="*/ 58870 w 330200"/>
              <a:gd name="connsiteY10" fmla="*/ 176704 h 330167"/>
              <a:gd name="connsiteX11" fmla="*/ 124910 w 330200"/>
              <a:gd name="connsiteY11" fmla="*/ 77644 h 330167"/>
              <a:gd name="connsiteX12" fmla="*/ 125195 w 330200"/>
              <a:gd name="connsiteY12" fmla="*/ 77259 h 330167"/>
              <a:gd name="connsiteX13" fmla="*/ 136986 w 330200"/>
              <a:gd name="connsiteY13" fmla="*/ 75852 h 330167"/>
              <a:gd name="connsiteX14" fmla="*/ 212460 w 330200"/>
              <a:gd name="connsiteY14" fmla="*/ 135948 h 330167"/>
              <a:gd name="connsiteX15" fmla="*/ 257084 w 330200"/>
              <a:gd name="connsiteY15" fmla="*/ 61511 h 330167"/>
              <a:gd name="connsiteX16" fmla="*/ 268405 w 330200"/>
              <a:gd name="connsiteY16" fmla="*/ 58681 h 330167"/>
              <a:gd name="connsiteX17" fmla="*/ 16510 w 330200"/>
              <a:gd name="connsiteY17" fmla="*/ 16510 h 330167"/>
              <a:gd name="connsiteX18" fmla="*/ 16510 w 330200"/>
              <a:gd name="connsiteY18" fmla="*/ 231141 h 330167"/>
              <a:gd name="connsiteX19" fmla="*/ 313690 w 330200"/>
              <a:gd name="connsiteY19" fmla="*/ 231141 h 330167"/>
              <a:gd name="connsiteX20" fmla="*/ 313690 w 330200"/>
              <a:gd name="connsiteY20" fmla="*/ 16510 h 330167"/>
              <a:gd name="connsiteX21" fmla="*/ 16510 w 330200"/>
              <a:gd name="connsiteY21" fmla="*/ 0 h 330167"/>
              <a:gd name="connsiteX22" fmla="*/ 313690 w 330200"/>
              <a:gd name="connsiteY22" fmla="*/ 0 h 330167"/>
              <a:gd name="connsiteX23" fmla="*/ 330200 w 330200"/>
              <a:gd name="connsiteY23" fmla="*/ 16510 h 330167"/>
              <a:gd name="connsiteX24" fmla="*/ 330200 w 330200"/>
              <a:gd name="connsiteY24" fmla="*/ 231141 h 330167"/>
              <a:gd name="connsiteX25" fmla="*/ 313690 w 330200"/>
              <a:gd name="connsiteY25" fmla="*/ 247651 h 330167"/>
              <a:gd name="connsiteX26" fmla="*/ 206045 w 330200"/>
              <a:gd name="connsiteY26" fmla="*/ 247651 h 330167"/>
              <a:gd name="connsiteX27" fmla="*/ 246518 w 330200"/>
              <a:gd name="connsiteY27" fmla="*/ 317842 h 330167"/>
              <a:gd name="connsiteX28" fmla="*/ 243499 w 330200"/>
              <a:gd name="connsiteY28" fmla="*/ 329069 h 330167"/>
              <a:gd name="connsiteX29" fmla="*/ 232272 w 330200"/>
              <a:gd name="connsiteY29" fmla="*/ 326050 h 330167"/>
              <a:gd name="connsiteX30" fmla="*/ 186988 w 330200"/>
              <a:gd name="connsiteY30" fmla="*/ 247651 h 330167"/>
              <a:gd name="connsiteX31" fmla="*/ 143212 w 330200"/>
              <a:gd name="connsiteY31" fmla="*/ 247651 h 330167"/>
              <a:gd name="connsiteX32" fmla="*/ 97928 w 330200"/>
              <a:gd name="connsiteY32" fmla="*/ 326050 h 330167"/>
              <a:gd name="connsiteX33" fmla="*/ 86701 w 330200"/>
              <a:gd name="connsiteY33" fmla="*/ 329069 h 330167"/>
              <a:gd name="connsiteX34" fmla="*/ 83682 w 330200"/>
              <a:gd name="connsiteY34" fmla="*/ 317842 h 330167"/>
              <a:gd name="connsiteX35" fmla="*/ 124155 w 330200"/>
              <a:gd name="connsiteY35" fmla="*/ 247651 h 330167"/>
              <a:gd name="connsiteX36" fmla="*/ 16510 w 330200"/>
              <a:gd name="connsiteY36" fmla="*/ 247651 h 330167"/>
              <a:gd name="connsiteX37" fmla="*/ 0 w 330200"/>
              <a:gd name="connsiteY37" fmla="*/ 231141 h 330167"/>
              <a:gd name="connsiteX38" fmla="*/ 0 w 330200"/>
              <a:gd name="connsiteY38" fmla="*/ 16510 h 330167"/>
              <a:gd name="connsiteX39" fmla="*/ 16510 w 330200"/>
              <a:gd name="connsiteY39" fmla="*/ 0 h 330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30200" h="330167">
                <a:moveTo>
                  <a:pt x="268405" y="58681"/>
                </a:moveTo>
                <a:cubicBezTo>
                  <a:pt x="272313" y="61026"/>
                  <a:pt x="273580" y="66094"/>
                  <a:pt x="271236" y="70002"/>
                </a:cubicBezTo>
                <a:lnTo>
                  <a:pt x="221706" y="152552"/>
                </a:lnTo>
                <a:cubicBezTo>
                  <a:pt x="221525" y="152849"/>
                  <a:pt x="221325" y="153135"/>
                  <a:pt x="221108" y="153407"/>
                </a:cubicBezTo>
                <a:cubicBezTo>
                  <a:pt x="218250" y="156992"/>
                  <a:pt x="213026" y="157581"/>
                  <a:pt x="209441" y="154722"/>
                </a:cubicBezTo>
                <a:lnTo>
                  <a:pt x="133967" y="94343"/>
                </a:lnTo>
                <a:lnTo>
                  <a:pt x="72927" y="186233"/>
                </a:lnTo>
                <a:cubicBezTo>
                  <a:pt x="71366" y="188494"/>
                  <a:pt x="68787" y="189836"/>
                  <a:pt x="66040" y="189818"/>
                </a:cubicBezTo>
                <a:cubicBezTo>
                  <a:pt x="64421" y="189905"/>
                  <a:pt x="62812" y="189511"/>
                  <a:pt x="61417" y="188686"/>
                </a:cubicBezTo>
                <a:cubicBezTo>
                  <a:pt x="61206" y="188561"/>
                  <a:pt x="61000" y="188428"/>
                  <a:pt x="60801" y="188285"/>
                </a:cubicBezTo>
                <a:cubicBezTo>
                  <a:pt x="57069" y="185620"/>
                  <a:pt x="56205" y="180435"/>
                  <a:pt x="58870" y="176704"/>
                </a:cubicBezTo>
                <a:lnTo>
                  <a:pt x="124910" y="77644"/>
                </a:lnTo>
                <a:cubicBezTo>
                  <a:pt x="125001" y="77513"/>
                  <a:pt x="125096" y="77385"/>
                  <a:pt x="125195" y="77259"/>
                </a:cubicBezTo>
                <a:cubicBezTo>
                  <a:pt x="128062" y="73615"/>
                  <a:pt x="133341" y="72984"/>
                  <a:pt x="136986" y="75852"/>
                </a:cubicBezTo>
                <a:lnTo>
                  <a:pt x="212460" y="135948"/>
                </a:lnTo>
                <a:lnTo>
                  <a:pt x="257084" y="61511"/>
                </a:lnTo>
                <a:cubicBezTo>
                  <a:pt x="259429" y="57604"/>
                  <a:pt x="264498" y="56336"/>
                  <a:pt x="268405" y="58681"/>
                </a:cubicBezTo>
                <a:close/>
                <a:moveTo>
                  <a:pt x="16510" y="16510"/>
                </a:moveTo>
                <a:lnTo>
                  <a:pt x="16510" y="231141"/>
                </a:lnTo>
                <a:lnTo>
                  <a:pt x="313690" y="231141"/>
                </a:lnTo>
                <a:lnTo>
                  <a:pt x="313690" y="16510"/>
                </a:lnTo>
                <a:close/>
                <a:moveTo>
                  <a:pt x="16510" y="0"/>
                </a:moveTo>
                <a:lnTo>
                  <a:pt x="313690" y="0"/>
                </a:lnTo>
                <a:cubicBezTo>
                  <a:pt x="322808" y="0"/>
                  <a:pt x="330200" y="7392"/>
                  <a:pt x="330200" y="16510"/>
                </a:cubicBezTo>
                <a:lnTo>
                  <a:pt x="330200" y="231141"/>
                </a:lnTo>
                <a:cubicBezTo>
                  <a:pt x="330200" y="240259"/>
                  <a:pt x="322808" y="247651"/>
                  <a:pt x="313690" y="247651"/>
                </a:cubicBezTo>
                <a:lnTo>
                  <a:pt x="206045" y="247651"/>
                </a:lnTo>
                <a:lnTo>
                  <a:pt x="246518" y="317842"/>
                </a:lnTo>
                <a:cubicBezTo>
                  <a:pt x="248784" y="321776"/>
                  <a:pt x="247433" y="326802"/>
                  <a:pt x="243499" y="329069"/>
                </a:cubicBezTo>
                <a:cubicBezTo>
                  <a:pt x="239565" y="331335"/>
                  <a:pt x="234539" y="329984"/>
                  <a:pt x="232272" y="326050"/>
                </a:cubicBezTo>
                <a:lnTo>
                  <a:pt x="186988" y="247651"/>
                </a:lnTo>
                <a:lnTo>
                  <a:pt x="143212" y="247651"/>
                </a:lnTo>
                <a:lnTo>
                  <a:pt x="97928" y="326050"/>
                </a:lnTo>
                <a:cubicBezTo>
                  <a:pt x="95661" y="329984"/>
                  <a:pt x="90635" y="331335"/>
                  <a:pt x="86701" y="329069"/>
                </a:cubicBezTo>
                <a:cubicBezTo>
                  <a:pt x="82767" y="326802"/>
                  <a:pt x="81416" y="321776"/>
                  <a:pt x="83682" y="317842"/>
                </a:cubicBezTo>
                <a:lnTo>
                  <a:pt x="124155" y="247651"/>
                </a:lnTo>
                <a:lnTo>
                  <a:pt x="16510" y="247651"/>
                </a:lnTo>
                <a:cubicBezTo>
                  <a:pt x="7392" y="247651"/>
                  <a:pt x="0" y="240259"/>
                  <a:pt x="0" y="231141"/>
                </a:cubicBezTo>
                <a:lnTo>
                  <a:pt x="0" y="16510"/>
                </a:lnTo>
                <a:cubicBezTo>
                  <a:pt x="0" y="7392"/>
                  <a:pt x="7392" y="0"/>
                  <a:pt x="1651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Thumbs up">
            <a:extLst>
              <a:ext uri="{FF2B5EF4-FFF2-40B4-BE49-F238E27FC236}">
                <a16:creationId xmlns:a16="http://schemas.microsoft.com/office/drawing/2014/main" id="{DA3EA57E-A4EE-FC06-176D-602482168C2E}"/>
              </a:ext>
            </a:extLst>
          </p:cNvPr>
          <p:cNvSpPr>
            <a:spLocks noChangeAspect="1"/>
          </p:cNvSpPr>
          <p:nvPr/>
        </p:nvSpPr>
        <p:spPr>
          <a:xfrm>
            <a:off x="2556662" y="4592137"/>
            <a:ext cx="290178" cy="290178"/>
          </a:xfrm>
          <a:custGeom>
            <a:avLst/>
            <a:gdLst>
              <a:gd name="connsiteX0" fmla="*/ 330200 w 330200"/>
              <a:gd name="connsiteY0" fmla="*/ 140382 h 330200"/>
              <a:gd name="connsiteX1" fmla="*/ 290787 w 330200"/>
              <a:gd name="connsiteY1" fmla="*/ 99060 h 330200"/>
              <a:gd name="connsiteX2" fmla="*/ 288878 w 330200"/>
              <a:gd name="connsiteY2" fmla="*/ 99060 h 330200"/>
              <a:gd name="connsiteX3" fmla="*/ 177176 w 330200"/>
              <a:gd name="connsiteY3" fmla="*/ 99060 h 330200"/>
              <a:gd name="connsiteX4" fmla="*/ 166138 w 330200"/>
              <a:gd name="connsiteY4" fmla="*/ 14151 h 330200"/>
              <a:gd name="connsiteX5" fmla="*/ 140382 w 330200"/>
              <a:gd name="connsiteY5" fmla="*/ 0 h 330200"/>
              <a:gd name="connsiteX6" fmla="*/ 93211 w 330200"/>
              <a:gd name="connsiteY6" fmla="*/ 60285 h 330200"/>
              <a:gd name="connsiteX7" fmla="*/ 72361 w 330200"/>
              <a:gd name="connsiteY7" fmla="*/ 116891 h 330200"/>
              <a:gd name="connsiteX8" fmla="*/ 66040 w 330200"/>
              <a:gd name="connsiteY8" fmla="*/ 115570 h 330200"/>
              <a:gd name="connsiteX9" fmla="*/ 16510 w 330200"/>
              <a:gd name="connsiteY9" fmla="*/ 115570 h 330200"/>
              <a:gd name="connsiteX10" fmla="*/ 0 w 330200"/>
              <a:gd name="connsiteY10" fmla="*/ 132080 h 330200"/>
              <a:gd name="connsiteX11" fmla="*/ 0 w 330200"/>
              <a:gd name="connsiteY11" fmla="*/ 313690 h 330200"/>
              <a:gd name="connsiteX12" fmla="*/ 16510 w 330200"/>
              <a:gd name="connsiteY12" fmla="*/ 330200 h 330200"/>
              <a:gd name="connsiteX13" fmla="*/ 66040 w 330200"/>
              <a:gd name="connsiteY13" fmla="*/ 330200 h 330200"/>
              <a:gd name="connsiteX14" fmla="*/ 80474 w 330200"/>
              <a:gd name="connsiteY14" fmla="*/ 320766 h 330200"/>
              <a:gd name="connsiteX15" fmla="*/ 107362 w 330200"/>
              <a:gd name="connsiteY15" fmla="*/ 330200 h 330200"/>
              <a:gd name="connsiteX16" fmla="*/ 239442 w 330200"/>
              <a:gd name="connsiteY16" fmla="*/ 330200 h 330200"/>
              <a:gd name="connsiteX17" fmla="*/ 280104 w 330200"/>
              <a:gd name="connsiteY17" fmla="*/ 305860 h 330200"/>
              <a:gd name="connsiteX18" fmla="*/ 280859 w 330200"/>
              <a:gd name="connsiteY18" fmla="*/ 274443 h 330200"/>
              <a:gd name="connsiteX19" fmla="*/ 296614 w 330200"/>
              <a:gd name="connsiteY19" fmla="*/ 256330 h 330200"/>
              <a:gd name="connsiteX20" fmla="*/ 297369 w 330200"/>
              <a:gd name="connsiteY20" fmla="*/ 224913 h 330200"/>
              <a:gd name="connsiteX21" fmla="*/ 313124 w 330200"/>
              <a:gd name="connsiteY21" fmla="*/ 206800 h 330200"/>
              <a:gd name="connsiteX22" fmla="*/ 313124 w 330200"/>
              <a:gd name="connsiteY22" fmla="*/ 174063 h 330200"/>
              <a:gd name="connsiteX23" fmla="*/ 330200 w 330200"/>
              <a:gd name="connsiteY23" fmla="*/ 140382 h 330200"/>
              <a:gd name="connsiteX24" fmla="*/ 66040 w 330200"/>
              <a:gd name="connsiteY24" fmla="*/ 313690 h 330200"/>
              <a:gd name="connsiteX25" fmla="*/ 16510 w 330200"/>
              <a:gd name="connsiteY25" fmla="*/ 313690 h 330200"/>
              <a:gd name="connsiteX26" fmla="*/ 16510 w 330200"/>
              <a:gd name="connsiteY26" fmla="*/ 132080 h 330200"/>
              <a:gd name="connsiteX27" fmla="*/ 66040 w 330200"/>
              <a:gd name="connsiteY27" fmla="*/ 132080 h 330200"/>
              <a:gd name="connsiteX28" fmla="*/ 66040 w 330200"/>
              <a:gd name="connsiteY28" fmla="*/ 313690 h 330200"/>
              <a:gd name="connsiteX29" fmla="*/ 288878 w 330200"/>
              <a:gd name="connsiteY29" fmla="*/ 165100 h 330200"/>
              <a:gd name="connsiteX30" fmla="*/ 272462 w 330200"/>
              <a:gd name="connsiteY30" fmla="*/ 214630 h 330200"/>
              <a:gd name="connsiteX31" fmla="*/ 255858 w 330200"/>
              <a:gd name="connsiteY31" fmla="*/ 264160 h 330200"/>
              <a:gd name="connsiteX32" fmla="*/ 239442 w 330200"/>
              <a:gd name="connsiteY32" fmla="*/ 313690 h 330200"/>
              <a:gd name="connsiteX33" fmla="*/ 107362 w 330200"/>
              <a:gd name="connsiteY33" fmla="*/ 313690 h 330200"/>
              <a:gd name="connsiteX34" fmla="*/ 82550 w 330200"/>
              <a:gd name="connsiteY34" fmla="*/ 297180 h 330200"/>
              <a:gd name="connsiteX35" fmla="*/ 82550 w 330200"/>
              <a:gd name="connsiteY35" fmla="*/ 132080 h 330200"/>
              <a:gd name="connsiteX36" fmla="*/ 140382 w 330200"/>
              <a:gd name="connsiteY36" fmla="*/ 16510 h 330200"/>
              <a:gd name="connsiteX37" fmla="*/ 156798 w 330200"/>
              <a:gd name="connsiteY37" fmla="*/ 115570 h 330200"/>
              <a:gd name="connsiteX38" fmla="*/ 288878 w 330200"/>
              <a:gd name="connsiteY38" fmla="*/ 115570 h 330200"/>
              <a:gd name="connsiteX39" fmla="*/ 313643 w 330200"/>
              <a:gd name="connsiteY39" fmla="*/ 140335 h 330200"/>
              <a:gd name="connsiteX40" fmla="*/ 288878 w 330200"/>
              <a:gd name="connsiteY40" fmla="*/ 16510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30200" h="330200">
                <a:moveTo>
                  <a:pt x="330200" y="140382"/>
                </a:moveTo>
                <a:cubicBezTo>
                  <a:pt x="330727" y="118088"/>
                  <a:pt x="313082" y="99587"/>
                  <a:pt x="290787" y="99060"/>
                </a:cubicBezTo>
                <a:cubicBezTo>
                  <a:pt x="290151" y="99045"/>
                  <a:pt x="289514" y="99045"/>
                  <a:pt x="288878" y="99060"/>
                </a:cubicBezTo>
                <a:lnTo>
                  <a:pt x="177176" y="99060"/>
                </a:lnTo>
                <a:cubicBezTo>
                  <a:pt x="183497" y="61323"/>
                  <a:pt x="179723" y="31039"/>
                  <a:pt x="166138" y="14151"/>
                </a:cubicBezTo>
                <a:cubicBezTo>
                  <a:pt x="160251" y="5652"/>
                  <a:pt x="150713" y="412"/>
                  <a:pt x="140382" y="0"/>
                </a:cubicBezTo>
                <a:cubicBezTo>
                  <a:pt x="109060" y="0"/>
                  <a:pt x="100947" y="30661"/>
                  <a:pt x="93211" y="60285"/>
                </a:cubicBezTo>
                <a:cubicBezTo>
                  <a:pt x="88780" y="79988"/>
                  <a:pt x="81770" y="99021"/>
                  <a:pt x="72361" y="116891"/>
                </a:cubicBezTo>
                <a:cubicBezTo>
                  <a:pt x="70354" y="116061"/>
                  <a:pt x="68211" y="115613"/>
                  <a:pt x="66040" y="115570"/>
                </a:cubicBezTo>
                <a:lnTo>
                  <a:pt x="16510" y="115570"/>
                </a:lnTo>
                <a:cubicBezTo>
                  <a:pt x="7392" y="115570"/>
                  <a:pt x="0" y="122962"/>
                  <a:pt x="0" y="132080"/>
                </a:cubicBezTo>
                <a:lnTo>
                  <a:pt x="0" y="313690"/>
                </a:lnTo>
                <a:cubicBezTo>
                  <a:pt x="0" y="322808"/>
                  <a:pt x="7392" y="330200"/>
                  <a:pt x="16510" y="330200"/>
                </a:cubicBezTo>
                <a:lnTo>
                  <a:pt x="66040" y="330200"/>
                </a:lnTo>
                <a:cubicBezTo>
                  <a:pt x="72256" y="330061"/>
                  <a:pt x="77853" y="326403"/>
                  <a:pt x="80474" y="320766"/>
                </a:cubicBezTo>
                <a:cubicBezTo>
                  <a:pt x="88067" y="326942"/>
                  <a:pt x="97575" y="330278"/>
                  <a:pt x="107362" y="330200"/>
                </a:cubicBezTo>
                <a:lnTo>
                  <a:pt x="239442" y="330200"/>
                </a:lnTo>
                <a:cubicBezTo>
                  <a:pt x="256778" y="331494"/>
                  <a:pt x="273055" y="321750"/>
                  <a:pt x="280104" y="305860"/>
                </a:cubicBezTo>
                <a:cubicBezTo>
                  <a:pt x="284040" y="295802"/>
                  <a:pt x="284308" y="284679"/>
                  <a:pt x="280859" y="274443"/>
                </a:cubicBezTo>
                <a:cubicBezTo>
                  <a:pt x="287997" y="270348"/>
                  <a:pt x="293548" y="263967"/>
                  <a:pt x="296614" y="256330"/>
                </a:cubicBezTo>
                <a:cubicBezTo>
                  <a:pt x="300550" y="246272"/>
                  <a:pt x="300818" y="235149"/>
                  <a:pt x="297369" y="224913"/>
                </a:cubicBezTo>
                <a:cubicBezTo>
                  <a:pt x="304507" y="220818"/>
                  <a:pt x="310058" y="214437"/>
                  <a:pt x="313124" y="206800"/>
                </a:cubicBezTo>
                <a:cubicBezTo>
                  <a:pt x="317032" y="196237"/>
                  <a:pt x="317032" y="184625"/>
                  <a:pt x="313124" y="174063"/>
                </a:cubicBezTo>
                <a:cubicBezTo>
                  <a:pt x="323817" y="166164"/>
                  <a:pt x="330148" y="153676"/>
                  <a:pt x="330200" y="140382"/>
                </a:cubicBezTo>
                <a:close/>
                <a:moveTo>
                  <a:pt x="66040" y="313690"/>
                </a:moveTo>
                <a:lnTo>
                  <a:pt x="16510" y="313690"/>
                </a:lnTo>
                <a:lnTo>
                  <a:pt x="16510" y="132080"/>
                </a:lnTo>
                <a:lnTo>
                  <a:pt x="66040" y="132080"/>
                </a:lnTo>
                <a:lnTo>
                  <a:pt x="66040" y="313690"/>
                </a:lnTo>
                <a:close/>
                <a:moveTo>
                  <a:pt x="288878" y="165100"/>
                </a:moveTo>
                <a:cubicBezTo>
                  <a:pt x="305482" y="181610"/>
                  <a:pt x="305482" y="214630"/>
                  <a:pt x="272462" y="214630"/>
                </a:cubicBezTo>
                <a:cubicBezTo>
                  <a:pt x="288878" y="231140"/>
                  <a:pt x="288878" y="264160"/>
                  <a:pt x="255858" y="264160"/>
                </a:cubicBezTo>
                <a:cubicBezTo>
                  <a:pt x="272462" y="280670"/>
                  <a:pt x="272462" y="313690"/>
                  <a:pt x="239442" y="313690"/>
                </a:cubicBezTo>
                <a:lnTo>
                  <a:pt x="107362" y="313690"/>
                </a:lnTo>
                <a:cubicBezTo>
                  <a:pt x="96304" y="314451"/>
                  <a:pt x="86119" y="307674"/>
                  <a:pt x="82550" y="297180"/>
                </a:cubicBezTo>
                <a:lnTo>
                  <a:pt x="82550" y="132080"/>
                </a:lnTo>
                <a:cubicBezTo>
                  <a:pt x="115570" y="82550"/>
                  <a:pt x="107362" y="16510"/>
                  <a:pt x="140382" y="16510"/>
                </a:cubicBezTo>
                <a:cubicBezTo>
                  <a:pt x="156798" y="16510"/>
                  <a:pt x="173402" y="49530"/>
                  <a:pt x="156798" y="115570"/>
                </a:cubicBezTo>
                <a:lnTo>
                  <a:pt x="288878" y="115570"/>
                </a:lnTo>
                <a:cubicBezTo>
                  <a:pt x="302555" y="115570"/>
                  <a:pt x="313643" y="126658"/>
                  <a:pt x="313643" y="140335"/>
                </a:cubicBezTo>
                <a:cubicBezTo>
                  <a:pt x="313643" y="154012"/>
                  <a:pt x="302555" y="165100"/>
                  <a:pt x="288878" y="16510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8" name="Security">
            <a:extLst>
              <a:ext uri="{FF2B5EF4-FFF2-40B4-BE49-F238E27FC236}">
                <a16:creationId xmlns:a16="http://schemas.microsoft.com/office/drawing/2014/main" id="{7216BF48-4AA0-EF39-FED1-D9AF94F7ED88}"/>
              </a:ext>
            </a:extLst>
          </p:cNvPr>
          <p:cNvSpPr>
            <a:spLocks noChangeAspect="1"/>
          </p:cNvSpPr>
          <p:nvPr/>
        </p:nvSpPr>
        <p:spPr>
          <a:xfrm>
            <a:off x="3236284" y="4592880"/>
            <a:ext cx="233169" cy="288693"/>
          </a:xfrm>
          <a:custGeom>
            <a:avLst/>
            <a:gdLst>
              <a:gd name="connsiteX0" fmla="*/ 133350 w 266700"/>
              <a:gd name="connsiteY0" fmla="*/ 66049 h 330209"/>
              <a:gd name="connsiteX1" fmla="*/ 58293 w 266700"/>
              <a:gd name="connsiteY1" fmla="*/ 99069 h 330209"/>
              <a:gd name="connsiteX2" fmla="*/ 133350 w 266700"/>
              <a:gd name="connsiteY2" fmla="*/ 261812 h 330209"/>
              <a:gd name="connsiteX3" fmla="*/ 208407 w 266700"/>
              <a:gd name="connsiteY3" fmla="*/ 99069 h 330209"/>
              <a:gd name="connsiteX4" fmla="*/ 133350 w 266700"/>
              <a:gd name="connsiteY4" fmla="*/ 66049 h 330209"/>
              <a:gd name="connsiteX5" fmla="*/ 133160 w 266700"/>
              <a:gd name="connsiteY5" fmla="*/ 49452 h 330209"/>
              <a:gd name="connsiteX6" fmla="*/ 144875 w 266700"/>
              <a:gd name="connsiteY6" fmla="*/ 54257 h 330209"/>
              <a:gd name="connsiteX7" fmla="*/ 208217 w 266700"/>
              <a:gd name="connsiteY7" fmla="*/ 82559 h 330209"/>
              <a:gd name="connsiteX8" fmla="*/ 220409 w 266700"/>
              <a:gd name="connsiteY8" fmla="*/ 87843 h 330209"/>
              <a:gd name="connsiteX9" fmla="*/ 224790 w 266700"/>
              <a:gd name="connsiteY9" fmla="*/ 100202 h 330209"/>
              <a:gd name="connsiteX10" fmla="*/ 142875 w 266700"/>
              <a:gd name="connsiteY10" fmla="*/ 275209 h 330209"/>
              <a:gd name="connsiteX11" fmla="*/ 123825 w 266700"/>
              <a:gd name="connsiteY11" fmla="*/ 275209 h 330209"/>
              <a:gd name="connsiteX12" fmla="*/ 41720 w 266700"/>
              <a:gd name="connsiteY12" fmla="*/ 100296 h 330209"/>
              <a:gd name="connsiteX13" fmla="*/ 46101 w 266700"/>
              <a:gd name="connsiteY13" fmla="*/ 87937 h 330209"/>
              <a:gd name="connsiteX14" fmla="*/ 58293 w 266700"/>
              <a:gd name="connsiteY14" fmla="*/ 82654 h 330209"/>
              <a:gd name="connsiteX15" fmla="*/ 121634 w 266700"/>
              <a:gd name="connsiteY15" fmla="*/ 54351 h 330209"/>
              <a:gd name="connsiteX16" fmla="*/ 121444 w 266700"/>
              <a:gd name="connsiteY16" fmla="*/ 54257 h 330209"/>
              <a:gd name="connsiteX17" fmla="*/ 133160 w 266700"/>
              <a:gd name="connsiteY17" fmla="*/ 49452 h 330209"/>
              <a:gd name="connsiteX18" fmla="*/ 133350 w 266700"/>
              <a:gd name="connsiteY18" fmla="*/ 16519 h 330209"/>
              <a:gd name="connsiteX19" fmla="*/ 16669 w 266700"/>
              <a:gd name="connsiteY19" fmla="*/ 66049 h 330209"/>
              <a:gd name="connsiteX20" fmla="*/ 133350 w 266700"/>
              <a:gd name="connsiteY20" fmla="*/ 313699 h 330209"/>
              <a:gd name="connsiteX21" fmla="*/ 250031 w 266700"/>
              <a:gd name="connsiteY21" fmla="*/ 66049 h 330209"/>
              <a:gd name="connsiteX22" fmla="*/ 133350 w 266700"/>
              <a:gd name="connsiteY22" fmla="*/ 16519 h 330209"/>
              <a:gd name="connsiteX23" fmla="*/ 133445 w 266700"/>
              <a:gd name="connsiteY23" fmla="*/ 0 h 330209"/>
              <a:gd name="connsiteX24" fmla="*/ 145256 w 266700"/>
              <a:gd name="connsiteY24" fmla="*/ 4821 h 330209"/>
              <a:gd name="connsiteX25" fmla="*/ 250031 w 266700"/>
              <a:gd name="connsiteY25" fmla="*/ 49539 h 330209"/>
              <a:gd name="connsiteX26" fmla="*/ 266700 w 266700"/>
              <a:gd name="connsiteY26" fmla="*/ 66049 h 330209"/>
              <a:gd name="connsiteX27" fmla="*/ 139922 w 266700"/>
              <a:gd name="connsiteY27" fmla="*/ 328889 h 330209"/>
              <a:gd name="connsiteX28" fmla="*/ 126778 w 266700"/>
              <a:gd name="connsiteY28" fmla="*/ 328889 h 330209"/>
              <a:gd name="connsiteX29" fmla="*/ 0 w 266700"/>
              <a:gd name="connsiteY29" fmla="*/ 66049 h 330209"/>
              <a:gd name="connsiteX30" fmla="*/ 1 w 266700"/>
              <a:gd name="connsiteY30" fmla="*/ 65860 h 330209"/>
              <a:gd name="connsiteX31" fmla="*/ 16859 w 266700"/>
              <a:gd name="connsiteY31" fmla="*/ 49539 h 330209"/>
              <a:gd name="connsiteX32" fmla="*/ 121634 w 266700"/>
              <a:gd name="connsiteY32" fmla="*/ 4821 h 330209"/>
              <a:gd name="connsiteX33" fmla="*/ 133445 w 266700"/>
              <a:gd name="connsiteY33" fmla="*/ 0 h 330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6700" h="330209">
                <a:moveTo>
                  <a:pt x="133350" y="66049"/>
                </a:moveTo>
                <a:cubicBezTo>
                  <a:pt x="133350" y="66049"/>
                  <a:pt x="100013" y="99069"/>
                  <a:pt x="58293" y="99069"/>
                </a:cubicBezTo>
                <a:cubicBezTo>
                  <a:pt x="66675" y="214640"/>
                  <a:pt x="133350" y="261812"/>
                  <a:pt x="133350" y="261812"/>
                </a:cubicBezTo>
                <a:cubicBezTo>
                  <a:pt x="133350" y="261812"/>
                  <a:pt x="200025" y="214640"/>
                  <a:pt x="208407" y="99069"/>
                </a:cubicBezTo>
                <a:cubicBezTo>
                  <a:pt x="166688" y="99069"/>
                  <a:pt x="133350" y="66049"/>
                  <a:pt x="133350" y="66049"/>
                </a:cubicBezTo>
                <a:close/>
                <a:moveTo>
                  <a:pt x="133160" y="49452"/>
                </a:moveTo>
                <a:cubicBezTo>
                  <a:pt x="137400" y="49452"/>
                  <a:pt x="141640" y="51054"/>
                  <a:pt x="144875" y="54257"/>
                </a:cubicBezTo>
                <a:cubicBezTo>
                  <a:pt x="145161" y="54257"/>
                  <a:pt x="174117" y="82559"/>
                  <a:pt x="208217" y="82559"/>
                </a:cubicBezTo>
                <a:cubicBezTo>
                  <a:pt x="212842" y="82579"/>
                  <a:pt x="217255" y="84491"/>
                  <a:pt x="220409" y="87843"/>
                </a:cubicBezTo>
                <a:cubicBezTo>
                  <a:pt x="223568" y="91163"/>
                  <a:pt x="225160" y="95654"/>
                  <a:pt x="224790" y="100202"/>
                </a:cubicBezTo>
                <a:cubicBezTo>
                  <a:pt x="216027" y="222188"/>
                  <a:pt x="145828" y="273133"/>
                  <a:pt x="142875" y="275209"/>
                </a:cubicBezTo>
                <a:cubicBezTo>
                  <a:pt x="137159" y="279184"/>
                  <a:pt x="129541" y="279184"/>
                  <a:pt x="123825" y="275209"/>
                </a:cubicBezTo>
                <a:cubicBezTo>
                  <a:pt x="120682" y="273605"/>
                  <a:pt x="50483" y="222188"/>
                  <a:pt x="41720" y="100296"/>
                </a:cubicBezTo>
                <a:cubicBezTo>
                  <a:pt x="41350" y="95748"/>
                  <a:pt x="42942" y="91258"/>
                  <a:pt x="46101" y="87937"/>
                </a:cubicBezTo>
                <a:cubicBezTo>
                  <a:pt x="49255" y="84585"/>
                  <a:pt x="53667" y="82673"/>
                  <a:pt x="58293" y="82654"/>
                </a:cubicBezTo>
                <a:cubicBezTo>
                  <a:pt x="92202" y="82654"/>
                  <a:pt x="121063" y="54351"/>
                  <a:pt x="121634" y="54351"/>
                </a:cubicBezTo>
                <a:lnTo>
                  <a:pt x="121444" y="54257"/>
                </a:lnTo>
                <a:cubicBezTo>
                  <a:pt x="124680" y="51054"/>
                  <a:pt x="128920" y="49452"/>
                  <a:pt x="133160" y="49452"/>
                </a:cubicBezTo>
                <a:close/>
                <a:moveTo>
                  <a:pt x="133350" y="16519"/>
                </a:moveTo>
                <a:cubicBezTo>
                  <a:pt x="133350" y="16519"/>
                  <a:pt x="83344" y="66049"/>
                  <a:pt x="16669" y="66049"/>
                </a:cubicBezTo>
                <a:cubicBezTo>
                  <a:pt x="16669" y="264169"/>
                  <a:pt x="133350" y="313699"/>
                  <a:pt x="133350" y="313699"/>
                </a:cubicBezTo>
                <a:cubicBezTo>
                  <a:pt x="133350" y="313699"/>
                  <a:pt x="250031" y="264169"/>
                  <a:pt x="250031" y="66049"/>
                </a:cubicBezTo>
                <a:cubicBezTo>
                  <a:pt x="183356" y="66049"/>
                  <a:pt x="133350" y="16519"/>
                  <a:pt x="133350" y="16519"/>
                </a:cubicBezTo>
                <a:close/>
                <a:moveTo>
                  <a:pt x="133445" y="0"/>
                </a:moveTo>
                <a:cubicBezTo>
                  <a:pt x="137716" y="0"/>
                  <a:pt x="141987" y="1607"/>
                  <a:pt x="145256" y="4821"/>
                </a:cubicBezTo>
                <a:cubicBezTo>
                  <a:pt x="145256" y="5293"/>
                  <a:pt x="190976" y="49539"/>
                  <a:pt x="250031" y="49539"/>
                </a:cubicBezTo>
                <a:cubicBezTo>
                  <a:pt x="259237" y="49539"/>
                  <a:pt x="266700" y="56931"/>
                  <a:pt x="266700" y="66049"/>
                </a:cubicBezTo>
                <a:cubicBezTo>
                  <a:pt x="266700" y="272660"/>
                  <a:pt x="145066" y="326719"/>
                  <a:pt x="139922" y="328889"/>
                </a:cubicBezTo>
                <a:cubicBezTo>
                  <a:pt x="135721" y="330650"/>
                  <a:pt x="130979" y="330650"/>
                  <a:pt x="126778" y="328889"/>
                </a:cubicBezTo>
                <a:cubicBezTo>
                  <a:pt x="121634" y="326719"/>
                  <a:pt x="0" y="272660"/>
                  <a:pt x="0" y="66049"/>
                </a:cubicBezTo>
                <a:cubicBezTo>
                  <a:pt x="0" y="65986"/>
                  <a:pt x="0" y="65923"/>
                  <a:pt x="1" y="65860"/>
                </a:cubicBezTo>
                <a:cubicBezTo>
                  <a:pt x="106" y="56742"/>
                  <a:pt x="7654" y="49435"/>
                  <a:pt x="16859" y="49539"/>
                </a:cubicBezTo>
                <a:cubicBezTo>
                  <a:pt x="74962" y="49539"/>
                  <a:pt x="120491" y="5953"/>
                  <a:pt x="121634" y="4821"/>
                </a:cubicBezTo>
                <a:cubicBezTo>
                  <a:pt x="124903" y="1607"/>
                  <a:pt x="129174" y="0"/>
                  <a:pt x="133445" y="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9" name="Notebook">
            <a:extLst>
              <a:ext uri="{FF2B5EF4-FFF2-40B4-BE49-F238E27FC236}">
                <a16:creationId xmlns:a16="http://schemas.microsoft.com/office/drawing/2014/main" id="{7EDBBA5D-BC96-37E1-6DC5-639B68F31506}"/>
              </a:ext>
            </a:extLst>
          </p:cNvPr>
          <p:cNvSpPr>
            <a:spLocks noChangeAspect="1"/>
          </p:cNvSpPr>
          <p:nvPr/>
        </p:nvSpPr>
        <p:spPr>
          <a:xfrm>
            <a:off x="3858897" y="4592137"/>
            <a:ext cx="280084" cy="290178"/>
          </a:xfrm>
          <a:custGeom>
            <a:avLst/>
            <a:gdLst>
              <a:gd name="connsiteX0" fmla="*/ 109070 w 318714"/>
              <a:gd name="connsiteY0" fmla="*/ 174157 h 330200"/>
              <a:gd name="connsiteX1" fmla="*/ 120276 w 318714"/>
              <a:gd name="connsiteY1" fmla="*/ 187082 h 330200"/>
              <a:gd name="connsiteX2" fmla="*/ 89927 w 318714"/>
              <a:gd name="connsiteY2" fmla="*/ 206422 h 330200"/>
              <a:gd name="connsiteX3" fmla="*/ 104495 w 318714"/>
              <a:gd name="connsiteY3" fmla="*/ 213687 h 330200"/>
              <a:gd name="connsiteX4" fmla="*/ 206188 w 318714"/>
              <a:gd name="connsiteY4" fmla="*/ 213687 h 330200"/>
              <a:gd name="connsiteX5" fmla="*/ 220662 w 318714"/>
              <a:gd name="connsiteY5" fmla="*/ 206422 h 330200"/>
              <a:gd name="connsiteX6" fmla="*/ 190406 w 318714"/>
              <a:gd name="connsiteY6" fmla="*/ 187082 h 330200"/>
              <a:gd name="connsiteX7" fmla="*/ 201612 w 318714"/>
              <a:gd name="connsiteY7" fmla="*/ 174157 h 330200"/>
              <a:gd name="connsiteX8" fmla="*/ 208149 w 318714"/>
              <a:gd name="connsiteY8" fmla="*/ 177270 h 330200"/>
              <a:gd name="connsiteX9" fmla="*/ 237004 w 318714"/>
              <a:gd name="connsiteY9" fmla="*/ 206422 h 330200"/>
              <a:gd name="connsiteX10" fmla="*/ 206188 w 318714"/>
              <a:gd name="connsiteY10" fmla="*/ 230197 h 330200"/>
              <a:gd name="connsiteX11" fmla="*/ 104495 w 318714"/>
              <a:gd name="connsiteY11" fmla="*/ 230197 h 330200"/>
              <a:gd name="connsiteX12" fmla="*/ 73585 w 318714"/>
              <a:gd name="connsiteY12" fmla="*/ 206422 h 330200"/>
              <a:gd name="connsiteX13" fmla="*/ 102534 w 318714"/>
              <a:gd name="connsiteY13" fmla="*/ 177270 h 330200"/>
              <a:gd name="connsiteX14" fmla="*/ 286030 w 318714"/>
              <a:gd name="connsiteY14" fmla="*/ 148590 h 330200"/>
              <a:gd name="connsiteX15" fmla="*/ 286030 w 318714"/>
              <a:gd name="connsiteY15" fmla="*/ 181610 h 330200"/>
              <a:gd name="connsiteX16" fmla="*/ 302372 w 318714"/>
              <a:gd name="connsiteY16" fmla="*/ 181610 h 330200"/>
              <a:gd name="connsiteX17" fmla="*/ 302372 w 318714"/>
              <a:gd name="connsiteY17" fmla="*/ 148590 h 330200"/>
              <a:gd name="connsiteX18" fmla="*/ 286030 w 318714"/>
              <a:gd name="connsiteY18" fmla="*/ 99060 h 330200"/>
              <a:gd name="connsiteX19" fmla="*/ 286030 w 318714"/>
              <a:gd name="connsiteY19" fmla="*/ 132080 h 330200"/>
              <a:gd name="connsiteX20" fmla="*/ 302372 w 318714"/>
              <a:gd name="connsiteY20" fmla="*/ 132080 h 330200"/>
              <a:gd name="connsiteX21" fmla="*/ 302372 w 318714"/>
              <a:gd name="connsiteY21" fmla="*/ 99060 h 330200"/>
              <a:gd name="connsiteX22" fmla="*/ 155295 w 318714"/>
              <a:gd name="connsiteY22" fmla="*/ 90758 h 330200"/>
              <a:gd name="connsiteX23" fmla="*/ 128120 w 318714"/>
              <a:gd name="connsiteY23" fmla="*/ 129344 h 330200"/>
              <a:gd name="connsiteX24" fmla="*/ 155295 w 318714"/>
              <a:gd name="connsiteY24" fmla="*/ 167836 h 330200"/>
              <a:gd name="connsiteX25" fmla="*/ 182562 w 318714"/>
              <a:gd name="connsiteY25" fmla="*/ 129344 h 330200"/>
              <a:gd name="connsiteX26" fmla="*/ 155295 w 318714"/>
              <a:gd name="connsiteY26" fmla="*/ 90758 h 330200"/>
              <a:gd name="connsiteX27" fmla="*/ 155295 w 318714"/>
              <a:gd name="connsiteY27" fmla="*/ 74342 h 330200"/>
              <a:gd name="connsiteX28" fmla="*/ 198904 w 318714"/>
              <a:gd name="connsiteY28" fmla="*/ 129344 h 330200"/>
              <a:gd name="connsiteX29" fmla="*/ 155295 w 318714"/>
              <a:gd name="connsiteY29" fmla="*/ 184346 h 330200"/>
              <a:gd name="connsiteX30" fmla="*/ 112152 w 318714"/>
              <a:gd name="connsiteY30" fmla="*/ 129344 h 330200"/>
              <a:gd name="connsiteX31" fmla="*/ 155295 w 318714"/>
              <a:gd name="connsiteY31" fmla="*/ 74342 h 330200"/>
              <a:gd name="connsiteX32" fmla="*/ 286030 w 318714"/>
              <a:gd name="connsiteY32" fmla="*/ 33020 h 330200"/>
              <a:gd name="connsiteX33" fmla="*/ 286030 w 318714"/>
              <a:gd name="connsiteY33" fmla="*/ 82550 h 330200"/>
              <a:gd name="connsiteX34" fmla="*/ 302372 w 318714"/>
              <a:gd name="connsiteY34" fmla="*/ 82550 h 330200"/>
              <a:gd name="connsiteX35" fmla="*/ 302372 w 318714"/>
              <a:gd name="connsiteY35" fmla="*/ 49530 h 330200"/>
              <a:gd name="connsiteX36" fmla="*/ 40901 w 318714"/>
              <a:gd name="connsiteY36" fmla="*/ 16510 h 330200"/>
              <a:gd name="connsiteX37" fmla="*/ 40901 w 318714"/>
              <a:gd name="connsiteY37" fmla="*/ 41322 h 330200"/>
              <a:gd name="connsiteX38" fmla="*/ 57243 w 318714"/>
              <a:gd name="connsiteY38" fmla="*/ 41322 h 330200"/>
              <a:gd name="connsiteX39" fmla="*/ 65368 w 318714"/>
              <a:gd name="connsiteY39" fmla="*/ 49530 h 330200"/>
              <a:gd name="connsiteX40" fmla="*/ 57243 w 318714"/>
              <a:gd name="connsiteY40" fmla="*/ 57738 h 330200"/>
              <a:gd name="connsiteX41" fmla="*/ 40901 w 318714"/>
              <a:gd name="connsiteY41" fmla="*/ 57738 h 330200"/>
              <a:gd name="connsiteX42" fmla="*/ 40901 w 318714"/>
              <a:gd name="connsiteY42" fmla="*/ 156798 h 330200"/>
              <a:gd name="connsiteX43" fmla="*/ 57243 w 318714"/>
              <a:gd name="connsiteY43" fmla="*/ 156798 h 330200"/>
              <a:gd name="connsiteX44" fmla="*/ 65461 w 318714"/>
              <a:gd name="connsiteY44" fmla="*/ 165100 h 330200"/>
              <a:gd name="connsiteX45" fmla="*/ 57243 w 318714"/>
              <a:gd name="connsiteY45" fmla="*/ 173402 h 330200"/>
              <a:gd name="connsiteX46" fmla="*/ 40901 w 318714"/>
              <a:gd name="connsiteY46" fmla="*/ 173402 h 330200"/>
              <a:gd name="connsiteX47" fmla="*/ 40901 w 318714"/>
              <a:gd name="connsiteY47" fmla="*/ 272462 h 330200"/>
              <a:gd name="connsiteX48" fmla="*/ 57243 w 318714"/>
              <a:gd name="connsiteY48" fmla="*/ 272462 h 330200"/>
              <a:gd name="connsiteX49" fmla="*/ 65368 w 318714"/>
              <a:gd name="connsiteY49" fmla="*/ 280670 h 330200"/>
              <a:gd name="connsiteX50" fmla="*/ 57243 w 318714"/>
              <a:gd name="connsiteY50" fmla="*/ 288878 h 330200"/>
              <a:gd name="connsiteX51" fmla="*/ 40901 w 318714"/>
              <a:gd name="connsiteY51" fmla="*/ 288878 h 330200"/>
              <a:gd name="connsiteX52" fmla="*/ 40901 w 318714"/>
              <a:gd name="connsiteY52" fmla="*/ 313690 h 330200"/>
              <a:gd name="connsiteX53" fmla="*/ 269688 w 318714"/>
              <a:gd name="connsiteY53" fmla="*/ 313690 h 330200"/>
              <a:gd name="connsiteX54" fmla="*/ 269688 w 318714"/>
              <a:gd name="connsiteY54" fmla="*/ 16510 h 330200"/>
              <a:gd name="connsiteX55" fmla="*/ 40901 w 318714"/>
              <a:gd name="connsiteY55" fmla="*/ 0 h 330200"/>
              <a:gd name="connsiteX56" fmla="*/ 269688 w 318714"/>
              <a:gd name="connsiteY56" fmla="*/ 0 h 330200"/>
              <a:gd name="connsiteX57" fmla="*/ 286030 w 318714"/>
              <a:gd name="connsiteY57" fmla="*/ 16510 h 330200"/>
              <a:gd name="connsiteX58" fmla="*/ 297610 w 318714"/>
              <a:gd name="connsiteY58" fmla="*/ 21321 h 330200"/>
              <a:gd name="connsiteX59" fmla="*/ 313951 w 318714"/>
              <a:gd name="connsiteY59" fmla="*/ 37737 h 330200"/>
              <a:gd name="connsiteX60" fmla="*/ 318714 w 318714"/>
              <a:gd name="connsiteY60" fmla="*/ 49530 h 330200"/>
              <a:gd name="connsiteX61" fmla="*/ 318714 w 318714"/>
              <a:gd name="connsiteY61" fmla="*/ 82550 h 330200"/>
              <a:gd name="connsiteX62" fmla="*/ 316286 w 318714"/>
              <a:gd name="connsiteY62" fmla="*/ 90758 h 330200"/>
              <a:gd name="connsiteX63" fmla="*/ 318714 w 318714"/>
              <a:gd name="connsiteY63" fmla="*/ 99060 h 330200"/>
              <a:gd name="connsiteX64" fmla="*/ 318714 w 318714"/>
              <a:gd name="connsiteY64" fmla="*/ 132080 h 330200"/>
              <a:gd name="connsiteX65" fmla="*/ 316286 w 318714"/>
              <a:gd name="connsiteY65" fmla="*/ 140382 h 330200"/>
              <a:gd name="connsiteX66" fmla="*/ 318714 w 318714"/>
              <a:gd name="connsiteY66" fmla="*/ 148590 h 330200"/>
              <a:gd name="connsiteX67" fmla="*/ 318714 w 318714"/>
              <a:gd name="connsiteY67" fmla="*/ 181610 h 330200"/>
              <a:gd name="connsiteX68" fmla="*/ 302372 w 318714"/>
              <a:gd name="connsiteY68" fmla="*/ 198120 h 330200"/>
              <a:gd name="connsiteX69" fmla="*/ 286030 w 318714"/>
              <a:gd name="connsiteY69" fmla="*/ 198120 h 330200"/>
              <a:gd name="connsiteX70" fmla="*/ 286030 w 318714"/>
              <a:gd name="connsiteY70" fmla="*/ 313690 h 330200"/>
              <a:gd name="connsiteX71" fmla="*/ 269688 w 318714"/>
              <a:gd name="connsiteY71" fmla="*/ 330200 h 330200"/>
              <a:gd name="connsiteX72" fmla="*/ 40901 w 318714"/>
              <a:gd name="connsiteY72" fmla="*/ 330200 h 330200"/>
              <a:gd name="connsiteX73" fmla="*/ 24560 w 318714"/>
              <a:gd name="connsiteY73" fmla="*/ 313690 h 330200"/>
              <a:gd name="connsiteX74" fmla="*/ 24560 w 318714"/>
              <a:gd name="connsiteY74" fmla="*/ 288878 h 330200"/>
              <a:gd name="connsiteX75" fmla="*/ 8218 w 318714"/>
              <a:gd name="connsiteY75" fmla="*/ 288878 h 330200"/>
              <a:gd name="connsiteX76" fmla="*/ 93 w 318714"/>
              <a:gd name="connsiteY76" fmla="*/ 280670 h 330200"/>
              <a:gd name="connsiteX77" fmla="*/ 8218 w 318714"/>
              <a:gd name="connsiteY77" fmla="*/ 272462 h 330200"/>
              <a:gd name="connsiteX78" fmla="*/ 24560 w 318714"/>
              <a:gd name="connsiteY78" fmla="*/ 272462 h 330200"/>
              <a:gd name="connsiteX79" fmla="*/ 24560 w 318714"/>
              <a:gd name="connsiteY79" fmla="*/ 173402 h 330200"/>
              <a:gd name="connsiteX80" fmla="*/ 8218 w 318714"/>
              <a:gd name="connsiteY80" fmla="*/ 173402 h 330200"/>
              <a:gd name="connsiteX81" fmla="*/ 0 w 318714"/>
              <a:gd name="connsiteY81" fmla="*/ 165100 h 330200"/>
              <a:gd name="connsiteX82" fmla="*/ 8218 w 318714"/>
              <a:gd name="connsiteY82" fmla="*/ 156798 h 330200"/>
              <a:gd name="connsiteX83" fmla="*/ 24560 w 318714"/>
              <a:gd name="connsiteY83" fmla="*/ 156798 h 330200"/>
              <a:gd name="connsiteX84" fmla="*/ 24560 w 318714"/>
              <a:gd name="connsiteY84" fmla="*/ 57738 h 330200"/>
              <a:gd name="connsiteX85" fmla="*/ 8218 w 318714"/>
              <a:gd name="connsiteY85" fmla="*/ 57738 h 330200"/>
              <a:gd name="connsiteX86" fmla="*/ 93 w 318714"/>
              <a:gd name="connsiteY86" fmla="*/ 49530 h 330200"/>
              <a:gd name="connsiteX87" fmla="*/ 8218 w 318714"/>
              <a:gd name="connsiteY87" fmla="*/ 41322 h 330200"/>
              <a:gd name="connsiteX88" fmla="*/ 24560 w 318714"/>
              <a:gd name="connsiteY88" fmla="*/ 41322 h 330200"/>
              <a:gd name="connsiteX89" fmla="*/ 24560 w 318714"/>
              <a:gd name="connsiteY89" fmla="*/ 16510 h 330200"/>
              <a:gd name="connsiteX90" fmla="*/ 40901 w 318714"/>
              <a:gd name="connsiteY90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318714" h="330200">
                <a:moveTo>
                  <a:pt x="109070" y="174157"/>
                </a:moveTo>
                <a:cubicBezTo>
                  <a:pt x="112224" y="178947"/>
                  <a:pt x="115992" y="183293"/>
                  <a:pt x="120276" y="187082"/>
                </a:cubicBezTo>
                <a:cubicBezTo>
                  <a:pt x="95156" y="199064"/>
                  <a:pt x="89927" y="199158"/>
                  <a:pt x="89927" y="206422"/>
                </a:cubicBezTo>
                <a:cubicBezTo>
                  <a:pt x="89927" y="213687"/>
                  <a:pt x="97211" y="213687"/>
                  <a:pt x="104495" y="213687"/>
                </a:cubicBezTo>
                <a:lnTo>
                  <a:pt x="206188" y="213687"/>
                </a:lnTo>
                <a:cubicBezTo>
                  <a:pt x="213472" y="213687"/>
                  <a:pt x="220662" y="212460"/>
                  <a:pt x="220662" y="206422"/>
                </a:cubicBezTo>
                <a:cubicBezTo>
                  <a:pt x="220662" y="200384"/>
                  <a:pt x="215526" y="199064"/>
                  <a:pt x="190406" y="187082"/>
                </a:cubicBezTo>
                <a:cubicBezTo>
                  <a:pt x="194690" y="183293"/>
                  <a:pt x="198459" y="178947"/>
                  <a:pt x="201612" y="174157"/>
                </a:cubicBezTo>
                <a:lnTo>
                  <a:pt x="208149" y="177270"/>
                </a:lnTo>
                <a:cubicBezTo>
                  <a:pt x="226172" y="185761"/>
                  <a:pt x="237004" y="190856"/>
                  <a:pt x="237004" y="206422"/>
                </a:cubicBezTo>
                <a:cubicBezTo>
                  <a:pt x="237004" y="217272"/>
                  <a:pt x="231681" y="230197"/>
                  <a:pt x="206188" y="230197"/>
                </a:cubicBezTo>
                <a:lnTo>
                  <a:pt x="104495" y="230197"/>
                </a:lnTo>
                <a:cubicBezTo>
                  <a:pt x="79001" y="230197"/>
                  <a:pt x="73585" y="216989"/>
                  <a:pt x="73585" y="206422"/>
                </a:cubicBezTo>
                <a:cubicBezTo>
                  <a:pt x="73585" y="190856"/>
                  <a:pt x="84511" y="185761"/>
                  <a:pt x="102534" y="177270"/>
                </a:cubicBezTo>
                <a:close/>
                <a:moveTo>
                  <a:pt x="286030" y="148590"/>
                </a:moveTo>
                <a:lnTo>
                  <a:pt x="286030" y="181610"/>
                </a:lnTo>
                <a:lnTo>
                  <a:pt x="302372" y="181610"/>
                </a:lnTo>
                <a:lnTo>
                  <a:pt x="302372" y="148590"/>
                </a:lnTo>
                <a:close/>
                <a:moveTo>
                  <a:pt x="286030" y="99060"/>
                </a:moveTo>
                <a:lnTo>
                  <a:pt x="286030" y="132080"/>
                </a:lnTo>
                <a:lnTo>
                  <a:pt x="302372" y="132080"/>
                </a:lnTo>
                <a:lnTo>
                  <a:pt x="302372" y="99060"/>
                </a:lnTo>
                <a:close/>
                <a:moveTo>
                  <a:pt x="155295" y="90758"/>
                </a:moveTo>
                <a:cubicBezTo>
                  <a:pt x="140167" y="90758"/>
                  <a:pt x="128120" y="108494"/>
                  <a:pt x="128120" y="129344"/>
                </a:cubicBezTo>
                <a:cubicBezTo>
                  <a:pt x="128120" y="150194"/>
                  <a:pt x="140447" y="167836"/>
                  <a:pt x="155295" y="167836"/>
                </a:cubicBezTo>
                <a:cubicBezTo>
                  <a:pt x="170142" y="167836"/>
                  <a:pt x="182562" y="150194"/>
                  <a:pt x="182562" y="129344"/>
                </a:cubicBezTo>
                <a:cubicBezTo>
                  <a:pt x="182562" y="108494"/>
                  <a:pt x="170142" y="90758"/>
                  <a:pt x="155295" y="90758"/>
                </a:cubicBezTo>
                <a:close/>
                <a:moveTo>
                  <a:pt x="155295" y="74342"/>
                </a:moveTo>
                <a:cubicBezTo>
                  <a:pt x="179387" y="74342"/>
                  <a:pt x="198904" y="98965"/>
                  <a:pt x="198904" y="129344"/>
                </a:cubicBezTo>
                <a:cubicBezTo>
                  <a:pt x="198904" y="159722"/>
                  <a:pt x="179387" y="184346"/>
                  <a:pt x="155295" y="184346"/>
                </a:cubicBezTo>
                <a:cubicBezTo>
                  <a:pt x="131295" y="184346"/>
                  <a:pt x="112152" y="159722"/>
                  <a:pt x="112152" y="129344"/>
                </a:cubicBezTo>
                <a:cubicBezTo>
                  <a:pt x="112152" y="98965"/>
                  <a:pt x="131202" y="74342"/>
                  <a:pt x="155295" y="74342"/>
                </a:cubicBezTo>
                <a:close/>
                <a:moveTo>
                  <a:pt x="286030" y="33020"/>
                </a:moveTo>
                <a:lnTo>
                  <a:pt x="286030" y="82550"/>
                </a:lnTo>
                <a:lnTo>
                  <a:pt x="302372" y="82550"/>
                </a:lnTo>
                <a:lnTo>
                  <a:pt x="302372" y="49530"/>
                </a:lnTo>
                <a:close/>
                <a:moveTo>
                  <a:pt x="40901" y="16510"/>
                </a:moveTo>
                <a:lnTo>
                  <a:pt x="40901" y="41322"/>
                </a:lnTo>
                <a:lnTo>
                  <a:pt x="57243" y="41322"/>
                </a:lnTo>
                <a:cubicBezTo>
                  <a:pt x="61730" y="41322"/>
                  <a:pt x="65368" y="44997"/>
                  <a:pt x="65368" y="49530"/>
                </a:cubicBezTo>
                <a:cubicBezTo>
                  <a:pt x="65368" y="54063"/>
                  <a:pt x="61730" y="57738"/>
                  <a:pt x="57243" y="57738"/>
                </a:cubicBezTo>
                <a:lnTo>
                  <a:pt x="40901" y="57738"/>
                </a:lnTo>
                <a:lnTo>
                  <a:pt x="40901" y="156798"/>
                </a:lnTo>
                <a:lnTo>
                  <a:pt x="57243" y="156798"/>
                </a:lnTo>
                <a:cubicBezTo>
                  <a:pt x="61782" y="156798"/>
                  <a:pt x="65461" y="160515"/>
                  <a:pt x="65461" y="165100"/>
                </a:cubicBezTo>
                <a:cubicBezTo>
                  <a:pt x="65461" y="169685"/>
                  <a:pt x="61782" y="173402"/>
                  <a:pt x="57243" y="173402"/>
                </a:cubicBezTo>
                <a:lnTo>
                  <a:pt x="40901" y="173402"/>
                </a:lnTo>
                <a:lnTo>
                  <a:pt x="40901" y="272462"/>
                </a:lnTo>
                <a:lnTo>
                  <a:pt x="57243" y="272462"/>
                </a:lnTo>
                <a:cubicBezTo>
                  <a:pt x="61730" y="272462"/>
                  <a:pt x="65368" y="276137"/>
                  <a:pt x="65368" y="280670"/>
                </a:cubicBezTo>
                <a:cubicBezTo>
                  <a:pt x="65368" y="285203"/>
                  <a:pt x="61730" y="288878"/>
                  <a:pt x="57243" y="288878"/>
                </a:cubicBezTo>
                <a:lnTo>
                  <a:pt x="40901" y="288878"/>
                </a:lnTo>
                <a:lnTo>
                  <a:pt x="40901" y="313690"/>
                </a:lnTo>
                <a:lnTo>
                  <a:pt x="269688" y="313690"/>
                </a:lnTo>
                <a:lnTo>
                  <a:pt x="269688" y="16510"/>
                </a:lnTo>
                <a:close/>
                <a:moveTo>
                  <a:pt x="40901" y="0"/>
                </a:moveTo>
                <a:lnTo>
                  <a:pt x="269688" y="0"/>
                </a:lnTo>
                <a:cubicBezTo>
                  <a:pt x="278714" y="0"/>
                  <a:pt x="286030" y="7392"/>
                  <a:pt x="286030" y="16510"/>
                </a:cubicBezTo>
                <a:cubicBezTo>
                  <a:pt x="290367" y="16507"/>
                  <a:pt x="294529" y="18237"/>
                  <a:pt x="297610" y="21321"/>
                </a:cubicBezTo>
                <a:lnTo>
                  <a:pt x="313951" y="37737"/>
                </a:lnTo>
                <a:cubicBezTo>
                  <a:pt x="317027" y="40872"/>
                  <a:pt x="318741" y="45116"/>
                  <a:pt x="318714" y="49530"/>
                </a:cubicBezTo>
                <a:lnTo>
                  <a:pt x="318714" y="82550"/>
                </a:lnTo>
                <a:cubicBezTo>
                  <a:pt x="318652" y="85457"/>
                  <a:pt x="317813" y="88293"/>
                  <a:pt x="316286" y="90758"/>
                </a:cubicBezTo>
                <a:cubicBezTo>
                  <a:pt x="317804" y="93261"/>
                  <a:pt x="318641" y="96125"/>
                  <a:pt x="318714" y="99060"/>
                </a:cubicBezTo>
                <a:lnTo>
                  <a:pt x="318714" y="132080"/>
                </a:lnTo>
                <a:cubicBezTo>
                  <a:pt x="318641" y="135015"/>
                  <a:pt x="317804" y="137879"/>
                  <a:pt x="316286" y="140382"/>
                </a:cubicBezTo>
                <a:cubicBezTo>
                  <a:pt x="317813" y="142847"/>
                  <a:pt x="318652" y="145683"/>
                  <a:pt x="318714" y="148590"/>
                </a:cubicBezTo>
                <a:lnTo>
                  <a:pt x="318714" y="181610"/>
                </a:lnTo>
                <a:cubicBezTo>
                  <a:pt x="318714" y="190728"/>
                  <a:pt x="311397" y="198120"/>
                  <a:pt x="302372" y="198120"/>
                </a:cubicBezTo>
                <a:lnTo>
                  <a:pt x="286030" y="198120"/>
                </a:lnTo>
                <a:lnTo>
                  <a:pt x="286030" y="313690"/>
                </a:lnTo>
                <a:cubicBezTo>
                  <a:pt x="286030" y="322808"/>
                  <a:pt x="278714" y="330200"/>
                  <a:pt x="269688" y="330200"/>
                </a:cubicBezTo>
                <a:lnTo>
                  <a:pt x="40901" y="330200"/>
                </a:lnTo>
                <a:cubicBezTo>
                  <a:pt x="31876" y="330200"/>
                  <a:pt x="24560" y="322808"/>
                  <a:pt x="24560" y="313690"/>
                </a:cubicBezTo>
                <a:lnTo>
                  <a:pt x="24560" y="288878"/>
                </a:lnTo>
                <a:lnTo>
                  <a:pt x="8218" y="288878"/>
                </a:lnTo>
                <a:cubicBezTo>
                  <a:pt x="3731" y="288878"/>
                  <a:pt x="93" y="285203"/>
                  <a:pt x="93" y="280670"/>
                </a:cubicBezTo>
                <a:cubicBezTo>
                  <a:pt x="93" y="276137"/>
                  <a:pt x="3731" y="272462"/>
                  <a:pt x="8218" y="272462"/>
                </a:cubicBezTo>
                <a:lnTo>
                  <a:pt x="24560" y="272462"/>
                </a:lnTo>
                <a:lnTo>
                  <a:pt x="24560" y="173402"/>
                </a:lnTo>
                <a:lnTo>
                  <a:pt x="8218" y="173402"/>
                </a:lnTo>
                <a:cubicBezTo>
                  <a:pt x="3679" y="173402"/>
                  <a:pt x="0" y="169685"/>
                  <a:pt x="0" y="165100"/>
                </a:cubicBezTo>
                <a:cubicBezTo>
                  <a:pt x="0" y="160515"/>
                  <a:pt x="3679" y="156798"/>
                  <a:pt x="8218" y="156798"/>
                </a:cubicBezTo>
                <a:lnTo>
                  <a:pt x="24560" y="156798"/>
                </a:lnTo>
                <a:lnTo>
                  <a:pt x="24560" y="57738"/>
                </a:lnTo>
                <a:lnTo>
                  <a:pt x="8218" y="57738"/>
                </a:lnTo>
                <a:cubicBezTo>
                  <a:pt x="3731" y="57738"/>
                  <a:pt x="93" y="54063"/>
                  <a:pt x="93" y="49530"/>
                </a:cubicBezTo>
                <a:cubicBezTo>
                  <a:pt x="93" y="44997"/>
                  <a:pt x="3731" y="41322"/>
                  <a:pt x="8218" y="41322"/>
                </a:cubicBezTo>
                <a:lnTo>
                  <a:pt x="24560" y="41322"/>
                </a:lnTo>
                <a:lnTo>
                  <a:pt x="24560" y="16510"/>
                </a:lnTo>
                <a:cubicBezTo>
                  <a:pt x="24560" y="7392"/>
                  <a:pt x="31876" y="0"/>
                  <a:pt x="40901" y="0"/>
                </a:cubicBezTo>
                <a:close/>
              </a:path>
            </a:pathLst>
          </a:custGeom>
          <a:solidFill>
            <a:srgbClr val="000000"/>
          </a:solidFill>
          <a:ln w="924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0" name="Pen">
            <a:extLst>
              <a:ext uri="{FF2B5EF4-FFF2-40B4-BE49-F238E27FC236}">
                <a16:creationId xmlns:a16="http://schemas.microsoft.com/office/drawing/2014/main" id="{531D73B9-19C2-C428-28DD-8EEBC7CCB5AE}"/>
              </a:ext>
            </a:extLst>
          </p:cNvPr>
          <p:cNvSpPr>
            <a:spLocks noChangeAspect="1"/>
          </p:cNvSpPr>
          <p:nvPr/>
        </p:nvSpPr>
        <p:spPr>
          <a:xfrm>
            <a:off x="4528425" y="4592137"/>
            <a:ext cx="290178" cy="290178"/>
          </a:xfrm>
          <a:custGeom>
            <a:avLst/>
            <a:gdLst>
              <a:gd name="connsiteX0" fmla="*/ 318155 w 330200"/>
              <a:gd name="connsiteY0" fmla="*/ 12083 h 330200"/>
              <a:gd name="connsiteX1" fmla="*/ 259757 w 330200"/>
              <a:gd name="connsiteY1" fmla="*/ 12083 h 330200"/>
              <a:gd name="connsiteX2" fmla="*/ 248247 w 330200"/>
              <a:gd name="connsiteY2" fmla="*/ 23593 h 330200"/>
              <a:gd name="connsiteX3" fmla="*/ 192301 w 330200"/>
              <a:gd name="connsiteY3" fmla="*/ 43688 h 330200"/>
              <a:gd name="connsiteX4" fmla="*/ 126261 w 330200"/>
              <a:gd name="connsiteY4" fmla="*/ 109728 h 330200"/>
              <a:gd name="connsiteX5" fmla="*/ 127260 w 330200"/>
              <a:gd name="connsiteY5" fmla="*/ 121426 h 330200"/>
              <a:gd name="connsiteX6" fmla="*/ 137960 w 330200"/>
              <a:gd name="connsiteY6" fmla="*/ 121426 h 330200"/>
              <a:gd name="connsiteX7" fmla="*/ 204000 w 330200"/>
              <a:gd name="connsiteY7" fmla="*/ 55386 h 330200"/>
              <a:gd name="connsiteX8" fmla="*/ 234756 w 330200"/>
              <a:gd name="connsiteY8" fmla="*/ 37178 h 330200"/>
              <a:gd name="connsiteX9" fmla="*/ 28334 w 330200"/>
              <a:gd name="connsiteY9" fmla="*/ 243223 h 330200"/>
              <a:gd name="connsiteX10" fmla="*/ 23145 w 330200"/>
              <a:gd name="connsiteY10" fmla="*/ 295206 h 330200"/>
              <a:gd name="connsiteX11" fmla="*/ 2484 w 330200"/>
              <a:gd name="connsiteY11" fmla="*/ 316150 h 330200"/>
              <a:gd name="connsiteX12" fmla="*/ 2217 w 330200"/>
              <a:gd name="connsiteY12" fmla="*/ 327488 h 330200"/>
              <a:gd name="connsiteX13" fmla="*/ 2484 w 330200"/>
              <a:gd name="connsiteY13" fmla="*/ 327754 h 330200"/>
              <a:gd name="connsiteX14" fmla="*/ 8239 w 330200"/>
              <a:gd name="connsiteY14" fmla="*/ 330207 h 330200"/>
              <a:gd name="connsiteX15" fmla="*/ 14088 w 330200"/>
              <a:gd name="connsiteY15" fmla="*/ 327754 h 330200"/>
              <a:gd name="connsiteX16" fmla="*/ 35032 w 330200"/>
              <a:gd name="connsiteY16" fmla="*/ 306810 h 330200"/>
              <a:gd name="connsiteX17" fmla="*/ 57769 w 330200"/>
              <a:gd name="connsiteY17" fmla="*/ 313697 h 330200"/>
              <a:gd name="connsiteX18" fmla="*/ 87015 w 330200"/>
              <a:gd name="connsiteY18" fmla="*/ 301904 h 330200"/>
              <a:gd name="connsiteX19" fmla="*/ 318155 w 330200"/>
              <a:gd name="connsiteY19" fmla="*/ 70764 h 330200"/>
              <a:gd name="connsiteX20" fmla="*/ 318264 w 330200"/>
              <a:gd name="connsiteY20" fmla="*/ 12192 h 330200"/>
              <a:gd name="connsiteX21" fmla="*/ 318155 w 330200"/>
              <a:gd name="connsiteY21" fmla="*/ 12083 h 330200"/>
              <a:gd name="connsiteX22" fmla="*/ 192301 w 330200"/>
              <a:gd name="connsiteY22" fmla="*/ 104916 h 330200"/>
              <a:gd name="connsiteX23" fmla="*/ 225321 w 330200"/>
              <a:gd name="connsiteY23" fmla="*/ 137936 h 330200"/>
              <a:gd name="connsiteX24" fmla="*/ 226548 w 330200"/>
              <a:gd name="connsiteY24" fmla="*/ 138691 h 330200"/>
              <a:gd name="connsiteX25" fmla="*/ 89185 w 330200"/>
              <a:gd name="connsiteY25" fmla="*/ 276054 h 330200"/>
              <a:gd name="connsiteX26" fmla="*/ 88430 w 330200"/>
              <a:gd name="connsiteY26" fmla="*/ 274828 h 330200"/>
              <a:gd name="connsiteX27" fmla="*/ 55410 w 330200"/>
              <a:gd name="connsiteY27" fmla="*/ 241808 h 330200"/>
              <a:gd name="connsiteX28" fmla="*/ 54183 w 330200"/>
              <a:gd name="connsiteY28" fmla="*/ 241053 h 330200"/>
              <a:gd name="connsiteX29" fmla="*/ 191547 w 330200"/>
              <a:gd name="connsiteY29" fmla="*/ 103784 h 330200"/>
              <a:gd name="connsiteX30" fmla="*/ 192301 w 330200"/>
              <a:gd name="connsiteY30" fmla="*/ 104916 h 330200"/>
              <a:gd name="connsiteX31" fmla="*/ 57769 w 330200"/>
              <a:gd name="connsiteY31" fmla="*/ 297187 h 330200"/>
              <a:gd name="connsiteX32" fmla="*/ 32950 w 330200"/>
              <a:gd name="connsiteY32" fmla="*/ 272381 h 330200"/>
              <a:gd name="connsiteX33" fmla="*/ 40315 w 330200"/>
              <a:gd name="connsiteY33" fmla="*/ 254733 h 330200"/>
              <a:gd name="connsiteX34" fmla="*/ 42957 w 330200"/>
              <a:gd name="connsiteY34" fmla="*/ 252091 h 330200"/>
              <a:gd name="connsiteX35" fmla="*/ 43711 w 330200"/>
              <a:gd name="connsiteY35" fmla="*/ 253318 h 330200"/>
              <a:gd name="connsiteX36" fmla="*/ 76731 w 330200"/>
              <a:gd name="connsiteY36" fmla="*/ 286338 h 330200"/>
              <a:gd name="connsiteX37" fmla="*/ 77958 w 330200"/>
              <a:gd name="connsiteY37" fmla="*/ 287092 h 330200"/>
              <a:gd name="connsiteX38" fmla="*/ 75505 w 330200"/>
              <a:gd name="connsiteY38" fmla="*/ 289923 h 330200"/>
              <a:gd name="connsiteX39" fmla="*/ 57769 w 330200"/>
              <a:gd name="connsiteY39" fmla="*/ 297187 h 330200"/>
              <a:gd name="connsiteX40" fmla="*/ 306456 w 330200"/>
              <a:gd name="connsiteY40" fmla="*/ 58783 h 330200"/>
              <a:gd name="connsiteX41" fmla="*/ 237775 w 330200"/>
              <a:gd name="connsiteY41" fmla="*/ 127464 h 330200"/>
              <a:gd name="connsiteX42" fmla="*/ 237020 w 330200"/>
              <a:gd name="connsiteY42" fmla="*/ 126238 h 330200"/>
              <a:gd name="connsiteX43" fmla="*/ 204000 w 330200"/>
              <a:gd name="connsiteY43" fmla="*/ 93218 h 330200"/>
              <a:gd name="connsiteX44" fmla="*/ 202774 w 330200"/>
              <a:gd name="connsiteY44" fmla="*/ 92463 h 330200"/>
              <a:gd name="connsiteX45" fmla="*/ 271455 w 330200"/>
              <a:gd name="connsiteY45" fmla="*/ 23781 h 330200"/>
              <a:gd name="connsiteX46" fmla="*/ 306456 w 330200"/>
              <a:gd name="connsiteY46" fmla="*/ 23781 h 330200"/>
              <a:gd name="connsiteX47" fmla="*/ 306456 w 330200"/>
              <a:gd name="connsiteY47" fmla="*/ 58783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30200" h="330200">
                <a:moveTo>
                  <a:pt x="318155" y="12083"/>
                </a:moveTo>
                <a:cubicBezTo>
                  <a:pt x="302022" y="-4028"/>
                  <a:pt x="275889" y="-4028"/>
                  <a:pt x="259757" y="12083"/>
                </a:cubicBezTo>
                <a:lnTo>
                  <a:pt x="248247" y="23593"/>
                </a:lnTo>
                <a:cubicBezTo>
                  <a:pt x="239567" y="19253"/>
                  <a:pt x="219944" y="15668"/>
                  <a:pt x="192301" y="43688"/>
                </a:cubicBezTo>
                <a:lnTo>
                  <a:pt x="126261" y="109728"/>
                </a:lnTo>
                <a:cubicBezTo>
                  <a:pt x="123307" y="113234"/>
                  <a:pt x="123754" y="118472"/>
                  <a:pt x="127260" y="121426"/>
                </a:cubicBezTo>
                <a:cubicBezTo>
                  <a:pt x="130351" y="124031"/>
                  <a:pt x="134869" y="124031"/>
                  <a:pt x="137960" y="121426"/>
                </a:cubicBezTo>
                <a:lnTo>
                  <a:pt x="204000" y="55386"/>
                </a:lnTo>
                <a:cubicBezTo>
                  <a:pt x="217774" y="41612"/>
                  <a:pt x="228152" y="37461"/>
                  <a:pt x="234756" y="37178"/>
                </a:cubicBezTo>
                <a:lnTo>
                  <a:pt x="28334" y="243223"/>
                </a:lnTo>
                <a:cubicBezTo>
                  <a:pt x="14481" y="257121"/>
                  <a:pt x="12312" y="278844"/>
                  <a:pt x="23145" y="295206"/>
                </a:cubicBezTo>
                <a:lnTo>
                  <a:pt x="2484" y="316150"/>
                </a:lnTo>
                <a:cubicBezTo>
                  <a:pt x="-721" y="319207"/>
                  <a:pt x="-840" y="324283"/>
                  <a:pt x="2217" y="327488"/>
                </a:cubicBezTo>
                <a:cubicBezTo>
                  <a:pt x="2304" y="327578"/>
                  <a:pt x="2393" y="327667"/>
                  <a:pt x="2484" y="327754"/>
                </a:cubicBezTo>
                <a:cubicBezTo>
                  <a:pt x="4003" y="329299"/>
                  <a:pt x="6072" y="330181"/>
                  <a:pt x="8239" y="330207"/>
                </a:cubicBezTo>
                <a:cubicBezTo>
                  <a:pt x="10438" y="330206"/>
                  <a:pt x="12545" y="329322"/>
                  <a:pt x="14088" y="327754"/>
                </a:cubicBezTo>
                <a:lnTo>
                  <a:pt x="35032" y="306810"/>
                </a:lnTo>
                <a:cubicBezTo>
                  <a:pt x="41746" y="311339"/>
                  <a:pt x="49670" y="313739"/>
                  <a:pt x="57769" y="313697"/>
                </a:cubicBezTo>
                <a:cubicBezTo>
                  <a:pt x="68699" y="313818"/>
                  <a:pt x="79226" y="309573"/>
                  <a:pt x="87015" y="301904"/>
                </a:cubicBezTo>
                <a:lnTo>
                  <a:pt x="318155" y="70764"/>
                </a:lnTo>
                <a:cubicBezTo>
                  <a:pt x="334359" y="54620"/>
                  <a:pt x="334408" y="28397"/>
                  <a:pt x="318264" y="12192"/>
                </a:cubicBezTo>
                <a:cubicBezTo>
                  <a:pt x="318228" y="12156"/>
                  <a:pt x="318191" y="12119"/>
                  <a:pt x="318155" y="12083"/>
                </a:cubicBezTo>
                <a:close/>
                <a:moveTo>
                  <a:pt x="192301" y="104916"/>
                </a:moveTo>
                <a:lnTo>
                  <a:pt x="225321" y="137936"/>
                </a:lnTo>
                <a:cubicBezTo>
                  <a:pt x="225708" y="138222"/>
                  <a:pt x="226119" y="138474"/>
                  <a:pt x="226548" y="138691"/>
                </a:cubicBezTo>
                <a:lnTo>
                  <a:pt x="89185" y="276054"/>
                </a:lnTo>
                <a:cubicBezTo>
                  <a:pt x="88968" y="275625"/>
                  <a:pt x="88715" y="275215"/>
                  <a:pt x="88430" y="274828"/>
                </a:cubicBezTo>
                <a:lnTo>
                  <a:pt x="55410" y="241808"/>
                </a:lnTo>
                <a:cubicBezTo>
                  <a:pt x="55023" y="241522"/>
                  <a:pt x="54613" y="241270"/>
                  <a:pt x="54183" y="241053"/>
                </a:cubicBezTo>
                <a:lnTo>
                  <a:pt x="191547" y="103784"/>
                </a:lnTo>
                <a:cubicBezTo>
                  <a:pt x="191768" y="104181"/>
                  <a:pt x="192020" y="104559"/>
                  <a:pt x="192301" y="104916"/>
                </a:cubicBezTo>
                <a:close/>
                <a:moveTo>
                  <a:pt x="57769" y="297187"/>
                </a:moveTo>
                <a:cubicBezTo>
                  <a:pt x="44065" y="297191"/>
                  <a:pt x="32953" y="286085"/>
                  <a:pt x="32950" y="272381"/>
                </a:cubicBezTo>
                <a:cubicBezTo>
                  <a:pt x="32948" y="265751"/>
                  <a:pt x="35601" y="259395"/>
                  <a:pt x="40315" y="254733"/>
                </a:cubicBezTo>
                <a:lnTo>
                  <a:pt x="42957" y="252091"/>
                </a:lnTo>
                <a:cubicBezTo>
                  <a:pt x="43173" y="252520"/>
                  <a:pt x="43426" y="252931"/>
                  <a:pt x="43711" y="253318"/>
                </a:cubicBezTo>
                <a:lnTo>
                  <a:pt x="76731" y="286338"/>
                </a:lnTo>
                <a:cubicBezTo>
                  <a:pt x="77118" y="286623"/>
                  <a:pt x="77529" y="286876"/>
                  <a:pt x="77958" y="287092"/>
                </a:cubicBezTo>
                <a:lnTo>
                  <a:pt x="75505" y="289923"/>
                </a:lnTo>
                <a:cubicBezTo>
                  <a:pt x="70810" y="294631"/>
                  <a:pt x="64417" y="297250"/>
                  <a:pt x="57769" y="297187"/>
                </a:cubicBezTo>
                <a:close/>
                <a:moveTo>
                  <a:pt x="306456" y="58783"/>
                </a:moveTo>
                <a:lnTo>
                  <a:pt x="237775" y="127464"/>
                </a:lnTo>
                <a:cubicBezTo>
                  <a:pt x="237558" y="127035"/>
                  <a:pt x="237305" y="126625"/>
                  <a:pt x="237020" y="126238"/>
                </a:cubicBezTo>
                <a:lnTo>
                  <a:pt x="204000" y="93218"/>
                </a:lnTo>
                <a:cubicBezTo>
                  <a:pt x="203613" y="92932"/>
                  <a:pt x="203203" y="92680"/>
                  <a:pt x="202774" y="92463"/>
                </a:cubicBezTo>
                <a:lnTo>
                  <a:pt x="271455" y="23781"/>
                </a:lnTo>
                <a:cubicBezTo>
                  <a:pt x="281120" y="14116"/>
                  <a:pt x="296791" y="14116"/>
                  <a:pt x="306456" y="23781"/>
                </a:cubicBezTo>
                <a:cubicBezTo>
                  <a:pt x="316122" y="33447"/>
                  <a:pt x="316122" y="49117"/>
                  <a:pt x="306456" y="58783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1" name="Network">
            <a:extLst>
              <a:ext uri="{FF2B5EF4-FFF2-40B4-BE49-F238E27FC236}">
                <a16:creationId xmlns:a16="http://schemas.microsoft.com/office/drawing/2014/main" id="{D69BE9E7-7B15-3B93-CF1F-A9BC949D9887}"/>
              </a:ext>
            </a:extLst>
          </p:cNvPr>
          <p:cNvSpPr>
            <a:spLocks noChangeAspect="1"/>
          </p:cNvSpPr>
          <p:nvPr/>
        </p:nvSpPr>
        <p:spPr>
          <a:xfrm>
            <a:off x="5208047" y="4592137"/>
            <a:ext cx="290178" cy="290178"/>
          </a:xfrm>
          <a:custGeom>
            <a:avLst/>
            <a:gdLst>
              <a:gd name="connsiteX0" fmla="*/ 248079 w 330200"/>
              <a:gd name="connsiteY0" fmla="*/ 99071 h 330200"/>
              <a:gd name="connsiteX1" fmla="*/ 184586 w 330200"/>
              <a:gd name="connsiteY1" fmla="*/ 129449 h 330200"/>
              <a:gd name="connsiteX2" fmla="*/ 94772 w 330200"/>
              <a:gd name="connsiteY2" fmla="*/ 69730 h 330200"/>
              <a:gd name="connsiteX3" fmla="*/ 69730 w 330200"/>
              <a:gd name="connsiteY3" fmla="*/ 4313 h 330200"/>
              <a:gd name="connsiteX4" fmla="*/ 4313 w 330200"/>
              <a:gd name="connsiteY4" fmla="*/ 29355 h 330200"/>
              <a:gd name="connsiteX5" fmla="*/ 29355 w 330200"/>
              <a:gd name="connsiteY5" fmla="*/ 94772 h 330200"/>
              <a:gd name="connsiteX6" fmla="*/ 49959 w 330200"/>
              <a:gd name="connsiteY6" fmla="*/ 99071 h 330200"/>
              <a:gd name="connsiteX7" fmla="*/ 85903 w 330200"/>
              <a:gd name="connsiteY7" fmla="*/ 83410 h 330200"/>
              <a:gd name="connsiteX8" fmla="*/ 175435 w 330200"/>
              <a:gd name="connsiteY8" fmla="*/ 143129 h 330200"/>
              <a:gd name="connsiteX9" fmla="*/ 170246 w 330200"/>
              <a:gd name="connsiteY9" fmla="*/ 207565 h 330200"/>
              <a:gd name="connsiteX10" fmla="*/ 122508 w 330200"/>
              <a:gd name="connsiteY10" fmla="*/ 229264 h 330200"/>
              <a:gd name="connsiteX11" fmla="*/ 31528 w 330200"/>
              <a:gd name="connsiteY11" fmla="*/ 208165 h 330200"/>
              <a:gd name="connsiteX12" fmla="*/ 10429 w 330200"/>
              <a:gd name="connsiteY12" fmla="*/ 299145 h 330200"/>
              <a:gd name="connsiteX13" fmla="*/ 101409 w 330200"/>
              <a:gd name="connsiteY13" fmla="*/ 320244 h 330200"/>
              <a:gd name="connsiteX14" fmla="*/ 132509 w 330200"/>
              <a:gd name="connsiteY14" fmla="*/ 264171 h 330200"/>
              <a:gd name="connsiteX15" fmla="*/ 129207 w 330200"/>
              <a:gd name="connsiteY15" fmla="*/ 244736 h 330200"/>
              <a:gd name="connsiteX16" fmla="*/ 177038 w 330200"/>
              <a:gd name="connsiteY16" fmla="*/ 222943 h 330200"/>
              <a:gd name="connsiteX17" fmla="*/ 289685 w 330200"/>
              <a:gd name="connsiteY17" fmla="*/ 252567 h 330200"/>
              <a:gd name="connsiteX18" fmla="*/ 319309 w 330200"/>
              <a:gd name="connsiteY18" fmla="*/ 139921 h 330200"/>
              <a:gd name="connsiteX19" fmla="*/ 248079 w 330200"/>
              <a:gd name="connsiteY19" fmla="*/ 99071 h 330200"/>
              <a:gd name="connsiteX20" fmla="*/ 49959 w 330200"/>
              <a:gd name="connsiteY20" fmla="*/ 82561 h 330200"/>
              <a:gd name="connsiteX21" fmla="*/ 16939 w 330200"/>
              <a:gd name="connsiteY21" fmla="*/ 49541 h 330200"/>
              <a:gd name="connsiteX22" fmla="*/ 49959 w 330200"/>
              <a:gd name="connsiteY22" fmla="*/ 16521 h 330200"/>
              <a:gd name="connsiteX23" fmla="*/ 82979 w 330200"/>
              <a:gd name="connsiteY23" fmla="*/ 49541 h 330200"/>
              <a:gd name="connsiteX24" fmla="*/ 49959 w 330200"/>
              <a:gd name="connsiteY24" fmla="*/ 82561 h 330200"/>
              <a:gd name="connsiteX25" fmla="*/ 66469 w 330200"/>
              <a:gd name="connsiteY25" fmla="*/ 313701 h 330200"/>
              <a:gd name="connsiteX26" fmla="*/ 16939 w 330200"/>
              <a:gd name="connsiteY26" fmla="*/ 264171 h 330200"/>
              <a:gd name="connsiteX27" fmla="*/ 66469 w 330200"/>
              <a:gd name="connsiteY27" fmla="*/ 214641 h 330200"/>
              <a:gd name="connsiteX28" fmla="*/ 115999 w 330200"/>
              <a:gd name="connsiteY28" fmla="*/ 264171 h 330200"/>
              <a:gd name="connsiteX29" fmla="*/ 66469 w 330200"/>
              <a:gd name="connsiteY29" fmla="*/ 313701 h 330200"/>
              <a:gd name="connsiteX30" fmla="*/ 248079 w 330200"/>
              <a:gd name="connsiteY30" fmla="*/ 247661 h 330200"/>
              <a:gd name="connsiteX31" fmla="*/ 182039 w 330200"/>
              <a:gd name="connsiteY31" fmla="*/ 181621 h 330200"/>
              <a:gd name="connsiteX32" fmla="*/ 248079 w 330200"/>
              <a:gd name="connsiteY32" fmla="*/ 115581 h 330200"/>
              <a:gd name="connsiteX33" fmla="*/ 314119 w 330200"/>
              <a:gd name="connsiteY33" fmla="*/ 181621 h 330200"/>
              <a:gd name="connsiteX34" fmla="*/ 248079 w 330200"/>
              <a:gd name="connsiteY34" fmla="*/ 247661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30200" h="330200">
                <a:moveTo>
                  <a:pt x="248079" y="99071"/>
                </a:moveTo>
                <a:cubicBezTo>
                  <a:pt x="223429" y="99161"/>
                  <a:pt x="200123" y="110312"/>
                  <a:pt x="184586" y="129449"/>
                </a:cubicBezTo>
                <a:lnTo>
                  <a:pt x="94772" y="69730"/>
                </a:lnTo>
                <a:cubicBezTo>
                  <a:pt x="105921" y="44751"/>
                  <a:pt x="94709" y="15462"/>
                  <a:pt x="69730" y="4313"/>
                </a:cubicBezTo>
                <a:cubicBezTo>
                  <a:pt x="44751" y="-6836"/>
                  <a:pt x="15462" y="4375"/>
                  <a:pt x="4313" y="29355"/>
                </a:cubicBezTo>
                <a:cubicBezTo>
                  <a:pt x="-6836" y="54334"/>
                  <a:pt x="4375" y="83622"/>
                  <a:pt x="29355" y="94772"/>
                </a:cubicBezTo>
                <a:cubicBezTo>
                  <a:pt x="35835" y="97664"/>
                  <a:pt x="42862" y="99130"/>
                  <a:pt x="49959" y="99071"/>
                </a:cubicBezTo>
                <a:cubicBezTo>
                  <a:pt x="63596" y="99073"/>
                  <a:pt x="76619" y="93399"/>
                  <a:pt x="85903" y="83410"/>
                </a:cubicBezTo>
                <a:lnTo>
                  <a:pt x="175435" y="143129"/>
                </a:lnTo>
                <a:cubicBezTo>
                  <a:pt x="164482" y="162851"/>
                  <a:pt x="162590" y="186345"/>
                  <a:pt x="170246" y="207565"/>
                </a:cubicBezTo>
                <a:lnTo>
                  <a:pt x="122508" y="229264"/>
                </a:lnTo>
                <a:cubicBezTo>
                  <a:pt x="103211" y="198314"/>
                  <a:pt x="62478" y="188867"/>
                  <a:pt x="31528" y="208165"/>
                </a:cubicBezTo>
                <a:cubicBezTo>
                  <a:pt x="578" y="227462"/>
                  <a:pt x="-8868" y="268195"/>
                  <a:pt x="10429" y="299145"/>
                </a:cubicBezTo>
                <a:cubicBezTo>
                  <a:pt x="29726" y="330095"/>
                  <a:pt x="70459" y="339541"/>
                  <a:pt x="101409" y="320244"/>
                </a:cubicBezTo>
                <a:cubicBezTo>
                  <a:pt x="120763" y="308177"/>
                  <a:pt x="132520" y="286978"/>
                  <a:pt x="132509" y="264171"/>
                </a:cubicBezTo>
                <a:cubicBezTo>
                  <a:pt x="132433" y="257559"/>
                  <a:pt x="131318" y="251001"/>
                  <a:pt x="129207" y="244736"/>
                </a:cubicBezTo>
                <a:lnTo>
                  <a:pt x="177038" y="222943"/>
                </a:lnTo>
                <a:cubicBezTo>
                  <a:pt x="199964" y="262230"/>
                  <a:pt x="250398" y="275493"/>
                  <a:pt x="289685" y="252567"/>
                </a:cubicBezTo>
                <a:cubicBezTo>
                  <a:pt x="328972" y="229641"/>
                  <a:pt x="342235" y="179208"/>
                  <a:pt x="319309" y="139921"/>
                </a:cubicBezTo>
                <a:cubicBezTo>
                  <a:pt x="304530" y="114595"/>
                  <a:pt x="277401" y="99037"/>
                  <a:pt x="248079" y="99071"/>
                </a:cubicBezTo>
                <a:close/>
                <a:moveTo>
                  <a:pt x="49959" y="82561"/>
                </a:moveTo>
                <a:cubicBezTo>
                  <a:pt x="31722" y="82561"/>
                  <a:pt x="16939" y="67777"/>
                  <a:pt x="16939" y="49541"/>
                </a:cubicBezTo>
                <a:cubicBezTo>
                  <a:pt x="16939" y="31304"/>
                  <a:pt x="31722" y="16521"/>
                  <a:pt x="49959" y="16521"/>
                </a:cubicBezTo>
                <a:cubicBezTo>
                  <a:pt x="68195" y="16521"/>
                  <a:pt x="82979" y="31304"/>
                  <a:pt x="82979" y="49541"/>
                </a:cubicBezTo>
                <a:cubicBezTo>
                  <a:pt x="82979" y="67777"/>
                  <a:pt x="68195" y="82561"/>
                  <a:pt x="49959" y="82561"/>
                </a:cubicBezTo>
                <a:close/>
                <a:moveTo>
                  <a:pt x="66469" y="313701"/>
                </a:moveTo>
                <a:cubicBezTo>
                  <a:pt x="39114" y="313701"/>
                  <a:pt x="16939" y="291525"/>
                  <a:pt x="16939" y="264171"/>
                </a:cubicBezTo>
                <a:cubicBezTo>
                  <a:pt x="16939" y="236816"/>
                  <a:pt x="39114" y="214641"/>
                  <a:pt x="66469" y="214641"/>
                </a:cubicBezTo>
                <a:cubicBezTo>
                  <a:pt x="93823" y="214641"/>
                  <a:pt x="115999" y="236816"/>
                  <a:pt x="115999" y="264171"/>
                </a:cubicBezTo>
                <a:cubicBezTo>
                  <a:pt x="115947" y="291504"/>
                  <a:pt x="93802" y="313649"/>
                  <a:pt x="66469" y="313701"/>
                </a:cubicBezTo>
                <a:close/>
                <a:moveTo>
                  <a:pt x="248079" y="247661"/>
                </a:moveTo>
                <a:cubicBezTo>
                  <a:pt x="211606" y="247661"/>
                  <a:pt x="182039" y="218093"/>
                  <a:pt x="182039" y="181621"/>
                </a:cubicBezTo>
                <a:cubicBezTo>
                  <a:pt x="182039" y="145148"/>
                  <a:pt x="211606" y="115581"/>
                  <a:pt x="248079" y="115581"/>
                </a:cubicBezTo>
                <a:cubicBezTo>
                  <a:pt x="284552" y="115581"/>
                  <a:pt x="314119" y="145148"/>
                  <a:pt x="314119" y="181621"/>
                </a:cubicBezTo>
                <a:cubicBezTo>
                  <a:pt x="314119" y="218093"/>
                  <a:pt x="284552" y="247661"/>
                  <a:pt x="248079" y="247661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Key">
            <a:extLst>
              <a:ext uri="{FF2B5EF4-FFF2-40B4-BE49-F238E27FC236}">
                <a16:creationId xmlns:a16="http://schemas.microsoft.com/office/drawing/2014/main" id="{2D194E41-C6B9-72B1-6054-4C0802BCD106}"/>
              </a:ext>
            </a:extLst>
          </p:cNvPr>
          <p:cNvSpPr>
            <a:spLocks noChangeAspect="1"/>
          </p:cNvSpPr>
          <p:nvPr/>
        </p:nvSpPr>
        <p:spPr>
          <a:xfrm>
            <a:off x="5887669" y="4592137"/>
            <a:ext cx="259486" cy="290178"/>
          </a:xfrm>
          <a:custGeom>
            <a:avLst/>
            <a:gdLst>
              <a:gd name="connsiteX0" fmla="*/ 250608 w 295275"/>
              <a:gd name="connsiteY0" fmla="*/ 11793 h 330200"/>
              <a:gd name="connsiteX1" fmla="*/ 280326 w 295275"/>
              <a:gd name="connsiteY1" fmla="*/ 41133 h 330200"/>
              <a:gd name="connsiteX2" fmla="*/ 268420 w 295275"/>
              <a:gd name="connsiteY2" fmla="*/ 52926 h 330200"/>
              <a:gd name="connsiteX3" fmla="*/ 238511 w 295275"/>
              <a:gd name="connsiteY3" fmla="*/ 23491 h 330200"/>
              <a:gd name="connsiteX4" fmla="*/ 226891 w 295275"/>
              <a:gd name="connsiteY4" fmla="*/ 35284 h 330200"/>
              <a:gd name="connsiteX5" fmla="*/ 256609 w 295275"/>
              <a:gd name="connsiteY5" fmla="*/ 64719 h 330200"/>
              <a:gd name="connsiteX6" fmla="*/ 137165 w 295275"/>
              <a:gd name="connsiteY6" fmla="*/ 182931 h 330200"/>
              <a:gd name="connsiteX7" fmla="*/ 18955 w 295275"/>
              <a:gd name="connsiteY7" fmla="*/ 194724 h 330200"/>
              <a:gd name="connsiteX8" fmla="*/ 30861 w 295275"/>
              <a:gd name="connsiteY8" fmla="*/ 311809 h 330200"/>
              <a:gd name="connsiteX9" fmla="*/ 149072 w 295275"/>
              <a:gd name="connsiteY9" fmla="*/ 300016 h 330200"/>
              <a:gd name="connsiteX10" fmla="*/ 149072 w 295275"/>
              <a:gd name="connsiteY10" fmla="*/ 194724 h 330200"/>
              <a:gd name="connsiteX11" fmla="*/ 304043 w 295275"/>
              <a:gd name="connsiteY11" fmla="*/ 41133 h 330200"/>
              <a:gd name="connsiteX12" fmla="*/ 298138 w 295275"/>
              <a:gd name="connsiteY12" fmla="*/ 35284 h 330200"/>
              <a:gd name="connsiteX13" fmla="*/ 292232 w 295275"/>
              <a:gd name="connsiteY13" fmla="*/ 29435 h 330200"/>
              <a:gd name="connsiteX14" fmla="*/ 262514 w 295275"/>
              <a:gd name="connsiteY14" fmla="*/ 0 h 330200"/>
              <a:gd name="connsiteX15" fmla="*/ 131831 w 295275"/>
              <a:gd name="connsiteY15" fmla="*/ 294067 h 330200"/>
              <a:gd name="connsiteX16" fmla="*/ 37544 w 295275"/>
              <a:gd name="connsiteY16" fmla="*/ 293114 h 330200"/>
              <a:gd name="connsiteX17" fmla="*/ 38506 w 295275"/>
              <a:gd name="connsiteY17" fmla="*/ 199724 h 330200"/>
              <a:gd name="connsiteX18" fmla="*/ 131831 w 295275"/>
              <a:gd name="connsiteY18" fmla="*/ 199724 h 330200"/>
              <a:gd name="connsiteX19" fmla="*/ 131981 w 295275"/>
              <a:gd name="connsiteY19" fmla="*/ 293919 h 330200"/>
              <a:gd name="connsiteX20" fmla="*/ 131831 w 295275"/>
              <a:gd name="connsiteY20" fmla="*/ 294067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5275" h="330200">
                <a:moveTo>
                  <a:pt x="250608" y="11793"/>
                </a:moveTo>
                <a:lnTo>
                  <a:pt x="280326" y="41133"/>
                </a:lnTo>
                <a:lnTo>
                  <a:pt x="268420" y="52926"/>
                </a:lnTo>
                <a:lnTo>
                  <a:pt x="238511" y="23491"/>
                </a:lnTo>
                <a:lnTo>
                  <a:pt x="226891" y="35284"/>
                </a:lnTo>
                <a:lnTo>
                  <a:pt x="256609" y="64719"/>
                </a:lnTo>
                <a:lnTo>
                  <a:pt x="137165" y="182931"/>
                </a:lnTo>
                <a:cubicBezTo>
                  <a:pt x="101234" y="153855"/>
                  <a:pt x="48310" y="159135"/>
                  <a:pt x="18955" y="194724"/>
                </a:cubicBezTo>
                <a:cubicBezTo>
                  <a:pt x="-10401" y="230312"/>
                  <a:pt x="-5070" y="282733"/>
                  <a:pt x="30861" y="311809"/>
                </a:cubicBezTo>
                <a:cubicBezTo>
                  <a:pt x="66792" y="340884"/>
                  <a:pt x="119716" y="335604"/>
                  <a:pt x="149072" y="300016"/>
                </a:cubicBezTo>
                <a:cubicBezTo>
                  <a:pt x="174341" y="269380"/>
                  <a:pt x="174341" y="225359"/>
                  <a:pt x="149072" y="194724"/>
                </a:cubicBezTo>
                <a:lnTo>
                  <a:pt x="304043" y="41133"/>
                </a:lnTo>
                <a:lnTo>
                  <a:pt x="298138" y="35284"/>
                </a:lnTo>
                <a:lnTo>
                  <a:pt x="292232" y="29435"/>
                </a:lnTo>
                <a:lnTo>
                  <a:pt x="262514" y="0"/>
                </a:lnTo>
                <a:close/>
                <a:moveTo>
                  <a:pt x="131831" y="294067"/>
                </a:moveTo>
                <a:cubicBezTo>
                  <a:pt x="105529" y="319592"/>
                  <a:pt x="63315" y="319166"/>
                  <a:pt x="37544" y="293114"/>
                </a:cubicBezTo>
                <a:cubicBezTo>
                  <a:pt x="11772" y="267062"/>
                  <a:pt x="12203" y="225250"/>
                  <a:pt x="38506" y="199724"/>
                </a:cubicBezTo>
                <a:cubicBezTo>
                  <a:pt x="64430" y="174566"/>
                  <a:pt x="105908" y="174566"/>
                  <a:pt x="131831" y="199724"/>
                </a:cubicBezTo>
                <a:cubicBezTo>
                  <a:pt x="158134" y="225694"/>
                  <a:pt x="158201" y="267867"/>
                  <a:pt x="131981" y="293919"/>
                </a:cubicBezTo>
                <a:cubicBezTo>
                  <a:pt x="131931" y="293968"/>
                  <a:pt x="131881" y="294018"/>
                  <a:pt x="131831" y="294067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Bell">
            <a:extLst>
              <a:ext uri="{FF2B5EF4-FFF2-40B4-BE49-F238E27FC236}">
                <a16:creationId xmlns:a16="http://schemas.microsoft.com/office/drawing/2014/main" id="{F1406711-99A8-40B5-D1F2-14203AB0FE63}"/>
              </a:ext>
            </a:extLst>
          </p:cNvPr>
          <p:cNvSpPr>
            <a:spLocks noChangeAspect="1"/>
          </p:cNvSpPr>
          <p:nvPr/>
        </p:nvSpPr>
        <p:spPr>
          <a:xfrm>
            <a:off x="6536599" y="4596282"/>
            <a:ext cx="290178" cy="281888"/>
          </a:xfrm>
          <a:custGeom>
            <a:avLst/>
            <a:gdLst>
              <a:gd name="connsiteX0" fmla="*/ 330345 w 330200"/>
              <a:gd name="connsiteY0" fmla="*/ 32786 h 320765"/>
              <a:gd name="connsiteX1" fmla="*/ 297091 w 330200"/>
              <a:gd name="connsiteY1" fmla="*/ 1 h 320765"/>
              <a:gd name="connsiteX2" fmla="*/ 264871 w 330200"/>
              <a:gd name="connsiteY2" fmla="*/ 26937 h 320765"/>
              <a:gd name="connsiteX3" fmla="*/ 158829 w 330200"/>
              <a:gd name="connsiteY3" fmla="*/ 42881 h 320765"/>
              <a:gd name="connsiteX4" fmla="*/ 16655 w 330200"/>
              <a:gd name="connsiteY4" fmla="*/ 98826 h 320765"/>
              <a:gd name="connsiteX5" fmla="*/ 1 w 330200"/>
              <a:gd name="connsiteY5" fmla="*/ 115191 h 320765"/>
              <a:gd name="connsiteX6" fmla="*/ 4956 w 330200"/>
              <a:gd name="connsiteY6" fmla="*/ 127129 h 320765"/>
              <a:gd name="connsiteX7" fmla="*/ 113356 w 330200"/>
              <a:gd name="connsiteY7" fmla="*/ 234963 h 320765"/>
              <a:gd name="connsiteX8" fmla="*/ 86846 w 330200"/>
              <a:gd name="connsiteY8" fmla="*/ 299654 h 320765"/>
              <a:gd name="connsiteX9" fmla="*/ 151537 w 330200"/>
              <a:gd name="connsiteY9" fmla="*/ 326164 h 320765"/>
              <a:gd name="connsiteX10" fmla="*/ 178075 w 330200"/>
              <a:gd name="connsiteY10" fmla="*/ 299587 h 320765"/>
              <a:gd name="connsiteX11" fmla="*/ 203548 w 330200"/>
              <a:gd name="connsiteY11" fmla="*/ 325154 h 320765"/>
              <a:gd name="connsiteX12" fmla="*/ 215246 w 330200"/>
              <a:gd name="connsiteY12" fmla="*/ 329966 h 320765"/>
              <a:gd name="connsiteX13" fmla="*/ 221567 w 330200"/>
              <a:gd name="connsiteY13" fmla="*/ 328739 h 320765"/>
              <a:gd name="connsiteX14" fmla="*/ 231756 w 330200"/>
              <a:gd name="connsiteY14" fmla="*/ 313456 h 320765"/>
              <a:gd name="connsiteX15" fmla="*/ 287702 w 330200"/>
              <a:gd name="connsiteY15" fmla="*/ 171281 h 320765"/>
              <a:gd name="connsiteX16" fmla="*/ 303079 w 330200"/>
              <a:gd name="connsiteY16" fmla="*/ 65240 h 320765"/>
              <a:gd name="connsiteX17" fmla="*/ 330345 w 330200"/>
              <a:gd name="connsiteY17" fmla="*/ 32786 h 320765"/>
              <a:gd name="connsiteX18" fmla="*/ 132225 w 330200"/>
              <a:gd name="connsiteY18" fmla="*/ 313456 h 320765"/>
              <a:gd name="connsiteX19" fmla="*/ 99542 w 330200"/>
              <a:gd name="connsiteY19" fmla="*/ 280102 h 320765"/>
              <a:gd name="connsiteX20" fmla="*/ 125998 w 330200"/>
              <a:gd name="connsiteY20" fmla="*/ 248076 h 320765"/>
              <a:gd name="connsiteX21" fmla="*/ 164584 w 330200"/>
              <a:gd name="connsiteY21" fmla="*/ 286662 h 320765"/>
              <a:gd name="connsiteX22" fmla="*/ 132225 w 330200"/>
              <a:gd name="connsiteY22" fmla="*/ 313456 h 320765"/>
              <a:gd name="connsiteX23" fmla="*/ 275531 w 330200"/>
              <a:gd name="connsiteY23" fmla="*/ 159583 h 320765"/>
              <a:gd name="connsiteX24" fmla="*/ 214775 w 330200"/>
              <a:gd name="connsiteY24" fmla="*/ 313456 h 320765"/>
              <a:gd name="connsiteX25" fmla="*/ 16655 w 330200"/>
              <a:gd name="connsiteY25" fmla="*/ 115336 h 320765"/>
              <a:gd name="connsiteX26" fmla="*/ 170528 w 330200"/>
              <a:gd name="connsiteY26" fmla="*/ 54579 h 320765"/>
              <a:gd name="connsiteX27" fmla="*/ 275531 w 330200"/>
              <a:gd name="connsiteY27" fmla="*/ 54579 h 320765"/>
              <a:gd name="connsiteX28" fmla="*/ 275531 w 330200"/>
              <a:gd name="connsiteY28" fmla="*/ 159583 h 320765"/>
              <a:gd name="connsiteX29" fmla="*/ 297325 w 330200"/>
              <a:gd name="connsiteY29" fmla="*/ 49296 h 320765"/>
              <a:gd name="connsiteX30" fmla="*/ 291570 w 330200"/>
              <a:gd name="connsiteY30" fmla="*/ 48164 h 320765"/>
              <a:gd name="connsiteX31" fmla="*/ 287230 w 330200"/>
              <a:gd name="connsiteY31" fmla="*/ 42881 h 320765"/>
              <a:gd name="connsiteX32" fmla="*/ 281947 w 330200"/>
              <a:gd name="connsiteY32" fmla="*/ 38541 h 320765"/>
              <a:gd name="connsiteX33" fmla="*/ 291695 w 330200"/>
              <a:gd name="connsiteY33" fmla="*/ 17471 h 320765"/>
              <a:gd name="connsiteX34" fmla="*/ 312764 w 330200"/>
              <a:gd name="connsiteY34" fmla="*/ 27220 h 320765"/>
              <a:gd name="connsiteX35" fmla="*/ 303016 w 330200"/>
              <a:gd name="connsiteY35" fmla="*/ 48289 h 320765"/>
              <a:gd name="connsiteX36" fmla="*/ 297325 w 330200"/>
              <a:gd name="connsiteY36" fmla="*/ 49296 h 320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30200" h="320765">
                <a:moveTo>
                  <a:pt x="330345" y="32786"/>
                </a:moveTo>
                <a:cubicBezTo>
                  <a:pt x="330215" y="14550"/>
                  <a:pt x="315327" y="-128"/>
                  <a:pt x="297091" y="1"/>
                </a:cubicBezTo>
                <a:cubicBezTo>
                  <a:pt x="281289" y="113"/>
                  <a:pt x="267782" y="11405"/>
                  <a:pt x="264871" y="26937"/>
                </a:cubicBezTo>
                <a:cubicBezTo>
                  <a:pt x="229898" y="8155"/>
                  <a:pt x="186733" y="14645"/>
                  <a:pt x="158829" y="42881"/>
                </a:cubicBezTo>
                <a:cubicBezTo>
                  <a:pt x="119732" y="78060"/>
                  <a:pt x="69241" y="97928"/>
                  <a:pt x="16655" y="98826"/>
                </a:cubicBezTo>
                <a:cubicBezTo>
                  <a:pt x="7537" y="98746"/>
                  <a:pt x="80" y="106073"/>
                  <a:pt x="1" y="115191"/>
                </a:cubicBezTo>
                <a:cubicBezTo>
                  <a:pt x="-39" y="119678"/>
                  <a:pt x="1750" y="123988"/>
                  <a:pt x="4956" y="127129"/>
                </a:cubicBezTo>
                <a:lnTo>
                  <a:pt x="113356" y="234963"/>
                </a:lnTo>
                <a:cubicBezTo>
                  <a:pt x="88171" y="245506"/>
                  <a:pt x="76302" y="274469"/>
                  <a:pt x="86846" y="299654"/>
                </a:cubicBezTo>
                <a:cubicBezTo>
                  <a:pt x="97389" y="324839"/>
                  <a:pt x="126353" y="336708"/>
                  <a:pt x="151537" y="326164"/>
                </a:cubicBezTo>
                <a:cubicBezTo>
                  <a:pt x="163535" y="321141"/>
                  <a:pt x="173070" y="311593"/>
                  <a:pt x="178075" y="299587"/>
                </a:cubicBezTo>
                <a:lnTo>
                  <a:pt x="203548" y="325154"/>
                </a:lnTo>
                <a:cubicBezTo>
                  <a:pt x="206677" y="328213"/>
                  <a:pt x="210871" y="329938"/>
                  <a:pt x="215246" y="329966"/>
                </a:cubicBezTo>
                <a:cubicBezTo>
                  <a:pt x="217414" y="329978"/>
                  <a:pt x="219562" y="329561"/>
                  <a:pt x="221567" y="328739"/>
                </a:cubicBezTo>
                <a:cubicBezTo>
                  <a:pt x="227729" y="326158"/>
                  <a:pt x="231744" y="320136"/>
                  <a:pt x="231756" y="313456"/>
                </a:cubicBezTo>
                <a:cubicBezTo>
                  <a:pt x="232273" y="260794"/>
                  <a:pt x="252192" y="210173"/>
                  <a:pt x="287702" y="171281"/>
                </a:cubicBezTo>
                <a:cubicBezTo>
                  <a:pt x="315458" y="143097"/>
                  <a:pt x="321686" y="100148"/>
                  <a:pt x="303079" y="65240"/>
                </a:cubicBezTo>
                <a:cubicBezTo>
                  <a:pt x="318828" y="62452"/>
                  <a:pt x="330315" y="48779"/>
                  <a:pt x="330345" y="32786"/>
                </a:cubicBezTo>
                <a:close/>
                <a:moveTo>
                  <a:pt x="132225" y="313456"/>
                </a:moveTo>
                <a:cubicBezTo>
                  <a:pt x="113989" y="313270"/>
                  <a:pt x="99357" y="298337"/>
                  <a:pt x="99542" y="280102"/>
                </a:cubicBezTo>
                <a:cubicBezTo>
                  <a:pt x="99701" y="264522"/>
                  <a:pt x="110728" y="251173"/>
                  <a:pt x="125998" y="248076"/>
                </a:cubicBezTo>
                <a:lnTo>
                  <a:pt x="164584" y="286662"/>
                </a:lnTo>
                <a:cubicBezTo>
                  <a:pt x="161569" y="302169"/>
                  <a:pt x="148021" y="313386"/>
                  <a:pt x="132225" y="313456"/>
                </a:cubicBezTo>
                <a:close/>
                <a:moveTo>
                  <a:pt x="275531" y="159583"/>
                </a:moveTo>
                <a:cubicBezTo>
                  <a:pt x="236973" y="201612"/>
                  <a:pt x="215332" y="256422"/>
                  <a:pt x="214775" y="313456"/>
                </a:cubicBezTo>
                <a:lnTo>
                  <a:pt x="16655" y="115336"/>
                </a:lnTo>
                <a:cubicBezTo>
                  <a:pt x="73599" y="114326"/>
                  <a:pt x="128255" y="92745"/>
                  <a:pt x="170528" y="54579"/>
                </a:cubicBezTo>
                <a:cubicBezTo>
                  <a:pt x="199524" y="25583"/>
                  <a:pt x="246535" y="25583"/>
                  <a:pt x="275531" y="54579"/>
                </a:cubicBezTo>
                <a:cubicBezTo>
                  <a:pt x="304527" y="83575"/>
                  <a:pt x="304527" y="130587"/>
                  <a:pt x="275531" y="159583"/>
                </a:cubicBezTo>
                <a:close/>
                <a:moveTo>
                  <a:pt x="297325" y="49296"/>
                </a:moveTo>
                <a:cubicBezTo>
                  <a:pt x="295354" y="49267"/>
                  <a:pt x="293404" y="48884"/>
                  <a:pt x="291570" y="48164"/>
                </a:cubicBezTo>
                <a:cubicBezTo>
                  <a:pt x="290060" y="46371"/>
                  <a:pt x="288834" y="44484"/>
                  <a:pt x="287230" y="42881"/>
                </a:cubicBezTo>
                <a:cubicBezTo>
                  <a:pt x="285626" y="41277"/>
                  <a:pt x="283739" y="40050"/>
                  <a:pt x="281947" y="38541"/>
                </a:cubicBezTo>
                <a:cubicBezTo>
                  <a:pt x="278820" y="30031"/>
                  <a:pt x="283185" y="20598"/>
                  <a:pt x="291695" y="17471"/>
                </a:cubicBezTo>
                <a:cubicBezTo>
                  <a:pt x="300205" y="14345"/>
                  <a:pt x="309638" y="18710"/>
                  <a:pt x="312764" y="27220"/>
                </a:cubicBezTo>
                <a:cubicBezTo>
                  <a:pt x="315891" y="35730"/>
                  <a:pt x="311526" y="45163"/>
                  <a:pt x="303016" y="48289"/>
                </a:cubicBezTo>
                <a:cubicBezTo>
                  <a:pt x="301193" y="48959"/>
                  <a:pt x="299266" y="49300"/>
                  <a:pt x="297325" y="49296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Pie chart">
            <a:extLst>
              <a:ext uri="{FF2B5EF4-FFF2-40B4-BE49-F238E27FC236}">
                <a16:creationId xmlns:a16="http://schemas.microsoft.com/office/drawing/2014/main" id="{8BD0D9E7-4FE1-A426-C780-C8035218AC01}"/>
              </a:ext>
            </a:extLst>
          </p:cNvPr>
          <p:cNvSpPr>
            <a:spLocks noChangeAspect="1"/>
          </p:cNvSpPr>
          <p:nvPr/>
        </p:nvSpPr>
        <p:spPr>
          <a:xfrm>
            <a:off x="7216221" y="4587530"/>
            <a:ext cx="264847" cy="299392"/>
          </a:xfrm>
          <a:custGeom>
            <a:avLst/>
            <a:gdLst>
              <a:gd name="connsiteX0" fmla="*/ 121105 w 292100"/>
              <a:gd name="connsiteY0" fmla="*/ 0 h 330200"/>
              <a:gd name="connsiteX1" fmla="*/ 112907 w 292100"/>
              <a:gd name="connsiteY1" fmla="*/ 8207 h 330200"/>
              <a:gd name="connsiteX2" fmla="*/ 112907 w 292100"/>
              <a:gd name="connsiteY2" fmla="*/ 8302 h 330200"/>
              <a:gd name="connsiteX3" fmla="*/ 112907 w 292100"/>
              <a:gd name="connsiteY3" fmla="*/ 52077 h 330200"/>
              <a:gd name="connsiteX4" fmla="*/ 287 w 292100"/>
              <a:gd name="connsiteY4" fmla="*/ 181401 h 330200"/>
              <a:gd name="connsiteX5" fmla="*/ 121199 w 292100"/>
              <a:gd name="connsiteY5" fmla="*/ 294444 h 330200"/>
              <a:gd name="connsiteX6" fmla="*/ 165108 w 292100"/>
              <a:gd name="connsiteY6" fmla="*/ 285859 h 330200"/>
              <a:gd name="connsiteX7" fmla="*/ 183953 w 292100"/>
              <a:gd name="connsiteY7" fmla="*/ 325483 h 330200"/>
              <a:gd name="connsiteX8" fmla="*/ 188288 w 292100"/>
              <a:gd name="connsiteY8" fmla="*/ 330200 h 330200"/>
              <a:gd name="connsiteX9" fmla="*/ 191115 w 292100"/>
              <a:gd name="connsiteY9" fmla="*/ 330200 h 330200"/>
              <a:gd name="connsiteX10" fmla="*/ 194601 w 292100"/>
              <a:gd name="connsiteY10" fmla="*/ 329445 h 330200"/>
              <a:gd name="connsiteX11" fmla="*/ 277473 w 292100"/>
              <a:gd name="connsiteY11" fmla="*/ 99391 h 330200"/>
              <a:gd name="connsiteX12" fmla="*/ 121105 w 292100"/>
              <a:gd name="connsiteY12" fmla="*/ 0 h 330200"/>
              <a:gd name="connsiteX13" fmla="*/ 112907 w 292100"/>
              <a:gd name="connsiteY13" fmla="*/ 68587 h 330200"/>
              <a:gd name="connsiteX14" fmla="*/ 112907 w 292100"/>
              <a:gd name="connsiteY14" fmla="*/ 164723 h 330200"/>
              <a:gd name="connsiteX15" fmla="*/ 16703 w 292100"/>
              <a:gd name="connsiteY15" fmla="*/ 164723 h 330200"/>
              <a:gd name="connsiteX16" fmla="*/ 112907 w 292100"/>
              <a:gd name="connsiteY16" fmla="*/ 68587 h 330200"/>
              <a:gd name="connsiteX17" fmla="*/ 121199 w 292100"/>
              <a:gd name="connsiteY17" fmla="*/ 277934 h 330200"/>
              <a:gd name="connsiteX18" fmla="*/ 16703 w 292100"/>
              <a:gd name="connsiteY18" fmla="*/ 181233 h 330200"/>
              <a:gd name="connsiteX19" fmla="*/ 115828 w 292100"/>
              <a:gd name="connsiteY19" fmla="*/ 181233 h 330200"/>
              <a:gd name="connsiteX20" fmla="*/ 157947 w 292100"/>
              <a:gd name="connsiteY20" fmla="*/ 270953 h 330200"/>
              <a:gd name="connsiteX21" fmla="*/ 121105 w 292100"/>
              <a:gd name="connsiteY21" fmla="*/ 277934 h 330200"/>
              <a:gd name="connsiteX22" fmla="*/ 195072 w 292100"/>
              <a:gd name="connsiteY22" fmla="*/ 310765 h 330200"/>
              <a:gd name="connsiteX23" fmla="*/ 129114 w 292100"/>
              <a:gd name="connsiteY23" fmla="*/ 171138 h 330200"/>
              <a:gd name="connsiteX24" fmla="*/ 129114 w 292100"/>
              <a:gd name="connsiteY24" fmla="*/ 16699 h 330200"/>
              <a:gd name="connsiteX25" fmla="*/ 277259 w 292100"/>
              <a:gd name="connsiteY25" fmla="*/ 180812 h 330200"/>
              <a:gd name="connsiteX26" fmla="*/ 195072 w 292100"/>
              <a:gd name="connsiteY26" fmla="*/ 310765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92100" h="330200">
                <a:moveTo>
                  <a:pt x="121105" y="0"/>
                </a:moveTo>
                <a:cubicBezTo>
                  <a:pt x="116577" y="0"/>
                  <a:pt x="112907" y="3674"/>
                  <a:pt x="112907" y="8207"/>
                </a:cubicBezTo>
                <a:cubicBezTo>
                  <a:pt x="112907" y="8239"/>
                  <a:pt x="112907" y="8271"/>
                  <a:pt x="112907" y="8302"/>
                </a:cubicBezTo>
                <a:lnTo>
                  <a:pt x="112907" y="52077"/>
                </a:lnTo>
                <a:cubicBezTo>
                  <a:pt x="46141" y="56651"/>
                  <a:pt x="-4281" y="114552"/>
                  <a:pt x="287" y="181401"/>
                </a:cubicBezTo>
                <a:cubicBezTo>
                  <a:pt x="4637" y="245052"/>
                  <a:pt x="57479" y="294455"/>
                  <a:pt x="121199" y="294444"/>
                </a:cubicBezTo>
                <a:cubicBezTo>
                  <a:pt x="136245" y="294376"/>
                  <a:pt x="151142" y="291463"/>
                  <a:pt x="165108" y="285859"/>
                </a:cubicBezTo>
                <a:lnTo>
                  <a:pt x="183953" y="325483"/>
                </a:lnTo>
                <a:cubicBezTo>
                  <a:pt x="184718" y="327567"/>
                  <a:pt x="186277" y="329263"/>
                  <a:pt x="188288" y="330200"/>
                </a:cubicBezTo>
                <a:cubicBezTo>
                  <a:pt x="189225" y="330342"/>
                  <a:pt x="190178" y="330342"/>
                  <a:pt x="191115" y="330200"/>
                </a:cubicBezTo>
                <a:cubicBezTo>
                  <a:pt x="192314" y="330173"/>
                  <a:pt x="193497" y="329917"/>
                  <a:pt x="194601" y="329445"/>
                </a:cubicBezTo>
                <a:cubicBezTo>
                  <a:pt x="280934" y="288831"/>
                  <a:pt x="318038" y="185832"/>
                  <a:pt x="277473" y="99391"/>
                </a:cubicBezTo>
                <a:cubicBezTo>
                  <a:pt x="248999" y="38713"/>
                  <a:pt x="188063" y="-19"/>
                  <a:pt x="121105" y="0"/>
                </a:cubicBezTo>
                <a:close/>
                <a:moveTo>
                  <a:pt x="112907" y="68587"/>
                </a:moveTo>
                <a:lnTo>
                  <a:pt x="112907" y="164723"/>
                </a:lnTo>
                <a:lnTo>
                  <a:pt x="16703" y="164723"/>
                </a:lnTo>
                <a:cubicBezTo>
                  <a:pt x="20847" y="113374"/>
                  <a:pt x="61614" y="72636"/>
                  <a:pt x="112907" y="68587"/>
                </a:cubicBezTo>
                <a:close/>
                <a:moveTo>
                  <a:pt x="121199" y="277934"/>
                </a:moveTo>
                <a:cubicBezTo>
                  <a:pt x="66531" y="277863"/>
                  <a:pt x="21070" y="235794"/>
                  <a:pt x="16703" y="181233"/>
                </a:cubicBezTo>
                <a:lnTo>
                  <a:pt x="115828" y="181233"/>
                </a:lnTo>
                <a:lnTo>
                  <a:pt x="157947" y="270953"/>
                </a:lnTo>
                <a:cubicBezTo>
                  <a:pt x="146192" y="275503"/>
                  <a:pt x="133707" y="277869"/>
                  <a:pt x="121105" y="277934"/>
                </a:cubicBezTo>
                <a:close/>
                <a:moveTo>
                  <a:pt x="195072" y="310765"/>
                </a:moveTo>
                <a:lnTo>
                  <a:pt x="129114" y="171138"/>
                </a:lnTo>
                <a:lnTo>
                  <a:pt x="129114" y="16699"/>
                </a:lnTo>
                <a:cubicBezTo>
                  <a:pt x="215286" y="21058"/>
                  <a:pt x="281612" y="94534"/>
                  <a:pt x="277259" y="180812"/>
                </a:cubicBezTo>
                <a:cubicBezTo>
                  <a:pt x="274497" y="235556"/>
                  <a:pt x="243316" y="284858"/>
                  <a:pt x="195072" y="310765"/>
                </a:cubicBezTo>
                <a:close/>
              </a:path>
            </a:pathLst>
          </a:custGeom>
          <a:solidFill>
            <a:srgbClr val="000000"/>
          </a:solidFill>
          <a:ln w="921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Satellite">
            <a:extLst>
              <a:ext uri="{FF2B5EF4-FFF2-40B4-BE49-F238E27FC236}">
                <a16:creationId xmlns:a16="http://schemas.microsoft.com/office/drawing/2014/main" id="{878B3E64-92F4-FB4A-C3DB-7EAB3C546D14}"/>
              </a:ext>
            </a:extLst>
          </p:cNvPr>
          <p:cNvSpPr>
            <a:spLocks noChangeAspect="1"/>
          </p:cNvSpPr>
          <p:nvPr/>
        </p:nvSpPr>
        <p:spPr>
          <a:xfrm>
            <a:off x="7870512" y="4592137"/>
            <a:ext cx="290178" cy="290178"/>
          </a:xfrm>
          <a:custGeom>
            <a:avLst/>
            <a:gdLst>
              <a:gd name="connsiteX0" fmla="*/ 294757 w 330200"/>
              <a:gd name="connsiteY0" fmla="*/ 47404 h 330200"/>
              <a:gd name="connsiteX1" fmla="*/ 327947 w 330200"/>
              <a:gd name="connsiteY1" fmla="*/ 35611 h 330200"/>
              <a:gd name="connsiteX2" fmla="*/ 316154 w 330200"/>
              <a:gd name="connsiteY2" fmla="*/ 2421 h 330200"/>
              <a:gd name="connsiteX3" fmla="*/ 282964 w 330200"/>
              <a:gd name="connsiteY3" fmla="*/ 14214 h 330200"/>
              <a:gd name="connsiteX4" fmla="*/ 282964 w 330200"/>
              <a:gd name="connsiteY4" fmla="*/ 35611 h 330200"/>
              <a:gd name="connsiteX5" fmla="*/ 282964 w 330200"/>
              <a:gd name="connsiteY5" fmla="*/ 35611 h 330200"/>
              <a:gd name="connsiteX6" fmla="*/ 224755 w 330200"/>
              <a:gd name="connsiteY6" fmla="*/ 93915 h 330200"/>
              <a:gd name="connsiteX7" fmla="*/ 74561 w 330200"/>
              <a:gd name="connsiteY7" fmla="*/ 16742 h 330200"/>
              <a:gd name="connsiteX8" fmla="*/ 31823 w 330200"/>
              <a:gd name="connsiteY8" fmla="*/ 32120 h 330200"/>
              <a:gd name="connsiteX9" fmla="*/ 28050 w 330200"/>
              <a:gd name="connsiteY9" fmla="*/ 36271 h 330200"/>
              <a:gd name="connsiteX10" fmla="*/ 28050 w 330200"/>
              <a:gd name="connsiteY10" fmla="*/ 36271 h 330200"/>
              <a:gd name="connsiteX11" fmla="*/ 49182 w 330200"/>
              <a:gd name="connsiteY11" fmla="*/ 236090 h 330200"/>
              <a:gd name="connsiteX12" fmla="*/ 33239 w 330200"/>
              <a:gd name="connsiteY12" fmla="*/ 310432 h 330200"/>
              <a:gd name="connsiteX13" fmla="*/ 45884 w 330200"/>
              <a:gd name="connsiteY13" fmla="*/ 330059 h 330200"/>
              <a:gd name="connsiteX14" fmla="*/ 49465 w 330200"/>
              <a:gd name="connsiteY14" fmla="*/ 330433 h 330200"/>
              <a:gd name="connsiteX15" fmla="*/ 98995 w 330200"/>
              <a:gd name="connsiteY15" fmla="*/ 330433 h 330200"/>
              <a:gd name="connsiteX16" fmla="*/ 115501 w 330200"/>
              <a:gd name="connsiteY16" fmla="*/ 313918 h 330200"/>
              <a:gd name="connsiteX17" fmla="*/ 115128 w 330200"/>
              <a:gd name="connsiteY17" fmla="*/ 310432 h 330200"/>
              <a:gd name="connsiteX18" fmla="*/ 111543 w 330200"/>
              <a:gd name="connsiteY18" fmla="*/ 293827 h 330200"/>
              <a:gd name="connsiteX19" fmla="*/ 219943 w 330200"/>
              <a:gd name="connsiteY19" fmla="*/ 330433 h 330200"/>
              <a:gd name="connsiteX20" fmla="*/ 293908 w 330200"/>
              <a:gd name="connsiteY20" fmla="*/ 302130 h 330200"/>
              <a:gd name="connsiteX21" fmla="*/ 295323 w 330200"/>
              <a:gd name="connsiteY21" fmla="*/ 300431 h 330200"/>
              <a:gd name="connsiteX22" fmla="*/ 298248 w 330200"/>
              <a:gd name="connsiteY22" fmla="*/ 298167 h 330200"/>
              <a:gd name="connsiteX23" fmla="*/ 236453 w 330200"/>
              <a:gd name="connsiteY23" fmla="*/ 105142 h 330200"/>
              <a:gd name="connsiteX24" fmla="*/ 294663 w 330200"/>
              <a:gd name="connsiteY24" fmla="*/ 47404 h 330200"/>
              <a:gd name="connsiteX25" fmla="*/ 98995 w 330200"/>
              <a:gd name="connsiteY25" fmla="*/ 313923 h 330200"/>
              <a:gd name="connsiteX26" fmla="*/ 49465 w 330200"/>
              <a:gd name="connsiteY26" fmla="*/ 313923 h 330200"/>
              <a:gd name="connsiteX27" fmla="*/ 62673 w 330200"/>
              <a:gd name="connsiteY27" fmla="*/ 252034 h 330200"/>
              <a:gd name="connsiteX28" fmla="*/ 70221 w 330200"/>
              <a:gd name="connsiteY28" fmla="*/ 260147 h 330200"/>
              <a:gd name="connsiteX29" fmla="*/ 91448 w 330200"/>
              <a:gd name="connsiteY29" fmla="*/ 279016 h 330200"/>
              <a:gd name="connsiteX30" fmla="*/ 219943 w 330200"/>
              <a:gd name="connsiteY30" fmla="*/ 313923 h 330200"/>
              <a:gd name="connsiteX31" fmla="*/ 81919 w 330200"/>
              <a:gd name="connsiteY31" fmla="*/ 248449 h 330200"/>
              <a:gd name="connsiteX32" fmla="*/ 18804 w 330200"/>
              <a:gd name="connsiteY32" fmla="*/ 136464 h 330200"/>
              <a:gd name="connsiteX33" fmla="*/ 17861 w 330200"/>
              <a:gd name="connsiteY33" fmla="*/ 92594 h 330200"/>
              <a:gd name="connsiteX34" fmla="*/ 99090 w 330200"/>
              <a:gd name="connsiteY34" fmla="*/ 231089 h 330200"/>
              <a:gd name="connsiteX35" fmla="*/ 237585 w 330200"/>
              <a:gd name="connsiteY35" fmla="*/ 312413 h 330200"/>
              <a:gd name="connsiteX36" fmla="*/ 219943 w 330200"/>
              <a:gd name="connsiteY36" fmla="*/ 313923 h 330200"/>
              <a:gd name="connsiteX37" fmla="*/ 290134 w 330200"/>
              <a:gd name="connsiteY37" fmla="*/ 218259 h 330200"/>
              <a:gd name="connsiteX38" fmla="*/ 286549 w 330200"/>
              <a:gd name="connsiteY38" fmla="*/ 286846 h 330200"/>
              <a:gd name="connsiteX39" fmla="*/ 255416 w 330200"/>
              <a:gd name="connsiteY39" fmla="*/ 297413 h 330200"/>
              <a:gd name="connsiteX40" fmla="*/ 110883 w 330200"/>
              <a:gd name="connsiteY40" fmla="*/ 219485 h 330200"/>
              <a:gd name="connsiteX41" fmla="*/ 39937 w 330200"/>
              <a:gd name="connsiteY41" fmla="*/ 112406 h 330200"/>
              <a:gd name="connsiteX42" fmla="*/ 43428 w 330200"/>
              <a:gd name="connsiteY42" fmla="*/ 43819 h 330200"/>
              <a:gd name="connsiteX43" fmla="*/ 74561 w 330200"/>
              <a:gd name="connsiteY43" fmla="*/ 33252 h 330200"/>
              <a:gd name="connsiteX44" fmla="*/ 213056 w 330200"/>
              <a:gd name="connsiteY44" fmla="*/ 105613 h 330200"/>
              <a:gd name="connsiteX45" fmla="*/ 126166 w 330200"/>
              <a:gd name="connsiteY45" fmla="*/ 192503 h 330200"/>
              <a:gd name="connsiteX46" fmla="*/ 126166 w 330200"/>
              <a:gd name="connsiteY46" fmla="*/ 204202 h 330200"/>
              <a:gd name="connsiteX47" fmla="*/ 132015 w 330200"/>
              <a:gd name="connsiteY47" fmla="*/ 206655 h 330200"/>
              <a:gd name="connsiteX48" fmla="*/ 137865 w 330200"/>
              <a:gd name="connsiteY48" fmla="*/ 204202 h 330200"/>
              <a:gd name="connsiteX49" fmla="*/ 224849 w 330200"/>
              <a:gd name="connsiteY49" fmla="*/ 117218 h 330200"/>
              <a:gd name="connsiteX50" fmla="*/ 290134 w 330200"/>
              <a:gd name="connsiteY50" fmla="*/ 218259 h 330200"/>
              <a:gd name="connsiteX51" fmla="*/ 305323 w 330200"/>
              <a:gd name="connsiteY51" fmla="*/ 16742 h 330200"/>
              <a:gd name="connsiteX52" fmla="*/ 313719 w 330200"/>
              <a:gd name="connsiteY52" fmla="*/ 24950 h 330200"/>
              <a:gd name="connsiteX53" fmla="*/ 305511 w 330200"/>
              <a:gd name="connsiteY53" fmla="*/ 33346 h 330200"/>
              <a:gd name="connsiteX54" fmla="*/ 297116 w 330200"/>
              <a:gd name="connsiteY54" fmla="*/ 25138 h 330200"/>
              <a:gd name="connsiteX55" fmla="*/ 297116 w 330200"/>
              <a:gd name="connsiteY55" fmla="*/ 24950 h 330200"/>
              <a:gd name="connsiteX56" fmla="*/ 305323 w 330200"/>
              <a:gd name="connsiteY56" fmla="*/ 16742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330200" h="330200">
                <a:moveTo>
                  <a:pt x="294757" y="47404"/>
                </a:moveTo>
                <a:cubicBezTo>
                  <a:pt x="307179" y="53313"/>
                  <a:pt x="322038" y="48033"/>
                  <a:pt x="327947" y="35611"/>
                </a:cubicBezTo>
                <a:cubicBezTo>
                  <a:pt x="333856" y="23189"/>
                  <a:pt x="328576" y="8329"/>
                  <a:pt x="316154" y="2421"/>
                </a:cubicBezTo>
                <a:cubicBezTo>
                  <a:pt x="303733" y="-3488"/>
                  <a:pt x="288873" y="1792"/>
                  <a:pt x="282964" y="14214"/>
                </a:cubicBezTo>
                <a:cubicBezTo>
                  <a:pt x="279744" y="20983"/>
                  <a:pt x="279744" y="28842"/>
                  <a:pt x="282964" y="35611"/>
                </a:cubicBezTo>
                <a:lnTo>
                  <a:pt x="282964" y="35611"/>
                </a:lnTo>
                <a:lnTo>
                  <a:pt x="224755" y="93915"/>
                </a:lnTo>
                <a:cubicBezTo>
                  <a:pt x="173809" y="45140"/>
                  <a:pt x="116449" y="16742"/>
                  <a:pt x="74561" y="16742"/>
                </a:cubicBezTo>
                <a:cubicBezTo>
                  <a:pt x="58819" y="15859"/>
                  <a:pt x="43393" y="21409"/>
                  <a:pt x="31823" y="32120"/>
                </a:cubicBezTo>
                <a:cubicBezTo>
                  <a:pt x="30408" y="33441"/>
                  <a:pt x="28050" y="36271"/>
                  <a:pt x="28050" y="36271"/>
                </a:cubicBezTo>
                <a:lnTo>
                  <a:pt x="28050" y="36271"/>
                </a:lnTo>
                <a:cubicBezTo>
                  <a:pt x="-16952" y="81273"/>
                  <a:pt x="-6291" y="166276"/>
                  <a:pt x="49182" y="236090"/>
                </a:cubicBezTo>
                <a:lnTo>
                  <a:pt x="33239" y="310432"/>
                </a:lnTo>
                <a:cubicBezTo>
                  <a:pt x="31311" y="319344"/>
                  <a:pt x="36972" y="328131"/>
                  <a:pt x="45884" y="330059"/>
                </a:cubicBezTo>
                <a:cubicBezTo>
                  <a:pt x="47061" y="330314"/>
                  <a:pt x="48262" y="330439"/>
                  <a:pt x="49465" y="330433"/>
                </a:cubicBezTo>
                <a:lnTo>
                  <a:pt x="98995" y="330433"/>
                </a:lnTo>
                <a:cubicBezTo>
                  <a:pt x="108114" y="330430"/>
                  <a:pt x="115504" y="323037"/>
                  <a:pt x="115501" y="313918"/>
                </a:cubicBezTo>
                <a:cubicBezTo>
                  <a:pt x="115501" y="312746"/>
                  <a:pt x="115376" y="311577"/>
                  <a:pt x="115128" y="310432"/>
                </a:cubicBezTo>
                <a:lnTo>
                  <a:pt x="111543" y="293827"/>
                </a:lnTo>
                <a:cubicBezTo>
                  <a:pt x="143359" y="316290"/>
                  <a:pt x="181023" y="329009"/>
                  <a:pt x="219943" y="330433"/>
                </a:cubicBezTo>
                <a:cubicBezTo>
                  <a:pt x="247402" y="331336"/>
                  <a:pt x="274066" y="321133"/>
                  <a:pt x="293908" y="302130"/>
                </a:cubicBezTo>
                <a:cubicBezTo>
                  <a:pt x="294474" y="301564"/>
                  <a:pt x="294851" y="300998"/>
                  <a:pt x="295323" y="300431"/>
                </a:cubicBezTo>
                <a:cubicBezTo>
                  <a:pt x="295795" y="299865"/>
                  <a:pt x="297399" y="299016"/>
                  <a:pt x="298248" y="298167"/>
                </a:cubicBezTo>
                <a:cubicBezTo>
                  <a:pt x="333626" y="262789"/>
                  <a:pt x="305795" y="177503"/>
                  <a:pt x="236453" y="105142"/>
                </a:cubicBezTo>
                <a:lnTo>
                  <a:pt x="294663" y="47404"/>
                </a:lnTo>
                <a:close/>
                <a:moveTo>
                  <a:pt x="98995" y="313923"/>
                </a:moveTo>
                <a:lnTo>
                  <a:pt x="49465" y="313923"/>
                </a:lnTo>
                <a:lnTo>
                  <a:pt x="62673" y="252034"/>
                </a:lnTo>
                <a:cubicBezTo>
                  <a:pt x="65221" y="254770"/>
                  <a:pt x="67579" y="257505"/>
                  <a:pt x="70221" y="260147"/>
                </a:cubicBezTo>
                <a:cubicBezTo>
                  <a:pt x="77108" y="266940"/>
                  <a:pt x="84184" y="273166"/>
                  <a:pt x="91448" y="279016"/>
                </a:cubicBezTo>
                <a:close/>
                <a:moveTo>
                  <a:pt x="219943" y="313923"/>
                </a:moveTo>
                <a:cubicBezTo>
                  <a:pt x="174470" y="313923"/>
                  <a:pt x="122959" y="289393"/>
                  <a:pt x="81919" y="248449"/>
                </a:cubicBezTo>
                <a:cubicBezTo>
                  <a:pt x="50306" y="218155"/>
                  <a:pt x="28348" y="179196"/>
                  <a:pt x="18804" y="136464"/>
                </a:cubicBezTo>
                <a:cubicBezTo>
                  <a:pt x="15967" y="122004"/>
                  <a:pt x="15648" y="107163"/>
                  <a:pt x="17861" y="92594"/>
                </a:cubicBezTo>
                <a:cubicBezTo>
                  <a:pt x="24559" y="133822"/>
                  <a:pt x="53428" y="185428"/>
                  <a:pt x="99090" y="231089"/>
                </a:cubicBezTo>
                <a:cubicBezTo>
                  <a:pt x="144752" y="276751"/>
                  <a:pt x="196357" y="305620"/>
                  <a:pt x="237585" y="312413"/>
                </a:cubicBezTo>
                <a:cubicBezTo>
                  <a:pt x="231756" y="313402"/>
                  <a:pt x="225855" y="313907"/>
                  <a:pt x="219943" y="313923"/>
                </a:cubicBezTo>
                <a:close/>
                <a:moveTo>
                  <a:pt x="290134" y="218259"/>
                </a:moveTo>
                <a:cubicBezTo>
                  <a:pt x="300512" y="249203"/>
                  <a:pt x="299568" y="274110"/>
                  <a:pt x="286549" y="286846"/>
                </a:cubicBezTo>
                <a:cubicBezTo>
                  <a:pt x="278012" y="294407"/>
                  <a:pt x="266792" y="298215"/>
                  <a:pt x="255416" y="297413"/>
                </a:cubicBezTo>
                <a:cubicBezTo>
                  <a:pt x="215037" y="297413"/>
                  <a:pt x="158243" y="266845"/>
                  <a:pt x="110883" y="219485"/>
                </a:cubicBezTo>
                <a:cubicBezTo>
                  <a:pt x="79591" y="189491"/>
                  <a:pt x="55358" y="152916"/>
                  <a:pt x="39937" y="112406"/>
                </a:cubicBezTo>
                <a:cubicBezTo>
                  <a:pt x="29465" y="81462"/>
                  <a:pt x="30503" y="56555"/>
                  <a:pt x="43428" y="43819"/>
                </a:cubicBezTo>
                <a:cubicBezTo>
                  <a:pt x="51981" y="36286"/>
                  <a:pt x="63189" y="32482"/>
                  <a:pt x="74561" y="33252"/>
                </a:cubicBezTo>
                <a:cubicBezTo>
                  <a:pt x="113336" y="33252"/>
                  <a:pt x="167017" y="61555"/>
                  <a:pt x="213056" y="105613"/>
                </a:cubicBezTo>
                <a:lnTo>
                  <a:pt x="126166" y="192503"/>
                </a:lnTo>
                <a:cubicBezTo>
                  <a:pt x="122952" y="195741"/>
                  <a:pt x="122952" y="200964"/>
                  <a:pt x="126166" y="204202"/>
                </a:cubicBezTo>
                <a:cubicBezTo>
                  <a:pt x="127709" y="205770"/>
                  <a:pt x="129816" y="206654"/>
                  <a:pt x="132015" y="206655"/>
                </a:cubicBezTo>
                <a:cubicBezTo>
                  <a:pt x="134207" y="206614"/>
                  <a:pt x="136300" y="205736"/>
                  <a:pt x="137865" y="204202"/>
                </a:cubicBezTo>
                <a:lnTo>
                  <a:pt x="224849" y="117218"/>
                </a:lnTo>
                <a:cubicBezTo>
                  <a:pt x="253478" y="145929"/>
                  <a:pt x="275724" y="180360"/>
                  <a:pt x="290134" y="218259"/>
                </a:cubicBezTo>
                <a:close/>
                <a:moveTo>
                  <a:pt x="305323" y="16742"/>
                </a:moveTo>
                <a:cubicBezTo>
                  <a:pt x="309908" y="16691"/>
                  <a:pt x="313667" y="20365"/>
                  <a:pt x="313719" y="24950"/>
                </a:cubicBezTo>
                <a:cubicBezTo>
                  <a:pt x="313771" y="29535"/>
                  <a:pt x="310096" y="33294"/>
                  <a:pt x="305511" y="33346"/>
                </a:cubicBezTo>
                <a:cubicBezTo>
                  <a:pt x="300926" y="33398"/>
                  <a:pt x="297167" y="29723"/>
                  <a:pt x="297116" y="25138"/>
                </a:cubicBezTo>
                <a:cubicBezTo>
                  <a:pt x="297115" y="25075"/>
                  <a:pt x="297115" y="25013"/>
                  <a:pt x="297116" y="24950"/>
                </a:cubicBezTo>
                <a:cubicBezTo>
                  <a:pt x="297116" y="20417"/>
                  <a:pt x="300790" y="16742"/>
                  <a:pt x="305323" y="16742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0" name="Correct">
            <a:extLst>
              <a:ext uri="{FF2B5EF4-FFF2-40B4-BE49-F238E27FC236}">
                <a16:creationId xmlns:a16="http://schemas.microsoft.com/office/drawing/2014/main" id="{2A463813-7852-F690-E63E-3735FF7F371A}"/>
              </a:ext>
            </a:extLst>
          </p:cNvPr>
          <p:cNvSpPr>
            <a:spLocks noChangeAspect="1"/>
          </p:cNvSpPr>
          <p:nvPr/>
        </p:nvSpPr>
        <p:spPr>
          <a:xfrm>
            <a:off x="8550134" y="4592225"/>
            <a:ext cx="290006" cy="290002"/>
          </a:xfrm>
          <a:custGeom>
            <a:avLst/>
            <a:gdLst>
              <a:gd name="connsiteX0" fmla="*/ 318792 w 329455"/>
              <a:gd name="connsiteY0" fmla="*/ 58757 h 329450"/>
              <a:gd name="connsiteX1" fmla="*/ 319791 w 329455"/>
              <a:gd name="connsiteY1" fmla="*/ 70455 h 329450"/>
              <a:gd name="connsiteX2" fmla="*/ 318792 w 329455"/>
              <a:gd name="connsiteY2" fmla="*/ 71454 h 329450"/>
              <a:gd name="connsiteX3" fmla="*/ 170202 w 329455"/>
              <a:gd name="connsiteY3" fmla="*/ 220045 h 329450"/>
              <a:gd name="connsiteX4" fmla="*/ 164353 w 329455"/>
              <a:gd name="connsiteY4" fmla="*/ 222403 h 329450"/>
              <a:gd name="connsiteX5" fmla="*/ 158504 w 329455"/>
              <a:gd name="connsiteY5" fmla="*/ 220045 h 329450"/>
              <a:gd name="connsiteX6" fmla="*/ 75954 w 329455"/>
              <a:gd name="connsiteY6" fmla="*/ 137495 h 329450"/>
              <a:gd name="connsiteX7" fmla="*/ 76952 w 329455"/>
              <a:gd name="connsiteY7" fmla="*/ 125796 h 329450"/>
              <a:gd name="connsiteX8" fmla="*/ 87652 w 329455"/>
              <a:gd name="connsiteY8" fmla="*/ 125796 h 329450"/>
              <a:gd name="connsiteX9" fmla="*/ 164353 w 329455"/>
              <a:gd name="connsiteY9" fmla="*/ 202497 h 329450"/>
              <a:gd name="connsiteX10" fmla="*/ 307094 w 329455"/>
              <a:gd name="connsiteY10" fmla="*/ 59755 h 329450"/>
              <a:gd name="connsiteX11" fmla="*/ 318792 w 329455"/>
              <a:gd name="connsiteY11" fmla="*/ 58757 h 329450"/>
              <a:gd name="connsiteX12" fmla="*/ 174694 w 329455"/>
              <a:gd name="connsiteY12" fmla="*/ 304 h 329450"/>
              <a:gd name="connsiteX13" fmla="*/ 288037 w 329455"/>
              <a:gd name="connsiteY13" fmla="*/ 55510 h 329450"/>
              <a:gd name="connsiteX14" fmla="*/ 276244 w 329455"/>
              <a:gd name="connsiteY14" fmla="*/ 67209 h 329450"/>
              <a:gd name="connsiteX15" fmla="*/ 163389 w 329455"/>
              <a:gd name="connsiteY15" fmla="*/ 16098 h 329450"/>
              <a:gd name="connsiteX16" fmla="*/ 14821 w 329455"/>
              <a:gd name="connsiteY16" fmla="*/ 165654 h 329450"/>
              <a:gd name="connsiteX17" fmla="*/ 164377 w 329455"/>
              <a:gd name="connsiteY17" fmla="*/ 314221 h 329450"/>
              <a:gd name="connsiteX18" fmla="*/ 312944 w 329455"/>
              <a:gd name="connsiteY18" fmla="*/ 164666 h 329450"/>
              <a:gd name="connsiteX19" fmla="*/ 302660 w 329455"/>
              <a:gd name="connsiteY19" fmla="*/ 110890 h 329450"/>
              <a:gd name="connsiteX20" fmla="*/ 315397 w 329455"/>
              <a:gd name="connsiteY20" fmla="*/ 98153 h 329450"/>
              <a:gd name="connsiteX21" fmla="*/ 273940 w 329455"/>
              <a:gd name="connsiteY21" fmla="*/ 288037 h 329450"/>
              <a:gd name="connsiteX22" fmla="*/ 41413 w 329455"/>
              <a:gd name="connsiteY22" fmla="*/ 273940 h 329450"/>
              <a:gd name="connsiteX23" fmla="*/ 55510 w 329455"/>
              <a:gd name="connsiteY23" fmla="*/ 41413 h 329450"/>
              <a:gd name="connsiteX24" fmla="*/ 174694 w 329455"/>
              <a:gd name="connsiteY24" fmla="*/ 304 h 32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29455" h="329450">
                <a:moveTo>
                  <a:pt x="318792" y="58757"/>
                </a:moveTo>
                <a:cubicBezTo>
                  <a:pt x="322299" y="61712"/>
                  <a:pt x="322746" y="66949"/>
                  <a:pt x="319791" y="70455"/>
                </a:cubicBezTo>
                <a:cubicBezTo>
                  <a:pt x="319487" y="70816"/>
                  <a:pt x="319153" y="71150"/>
                  <a:pt x="318792" y="71454"/>
                </a:cubicBezTo>
                <a:lnTo>
                  <a:pt x="170202" y="220045"/>
                </a:lnTo>
                <a:cubicBezTo>
                  <a:pt x="168639" y="221570"/>
                  <a:pt x="166537" y="222417"/>
                  <a:pt x="164353" y="222403"/>
                </a:cubicBezTo>
                <a:cubicBezTo>
                  <a:pt x="162169" y="222417"/>
                  <a:pt x="160067" y="221570"/>
                  <a:pt x="158504" y="220045"/>
                </a:cubicBezTo>
                <a:lnTo>
                  <a:pt x="75954" y="137495"/>
                </a:lnTo>
                <a:cubicBezTo>
                  <a:pt x="72999" y="133989"/>
                  <a:pt x="73446" y="128751"/>
                  <a:pt x="76952" y="125796"/>
                </a:cubicBezTo>
                <a:cubicBezTo>
                  <a:pt x="80043" y="123191"/>
                  <a:pt x="84561" y="123191"/>
                  <a:pt x="87652" y="125796"/>
                </a:cubicBezTo>
                <a:lnTo>
                  <a:pt x="164353" y="202497"/>
                </a:lnTo>
                <a:lnTo>
                  <a:pt x="307094" y="59755"/>
                </a:lnTo>
                <a:cubicBezTo>
                  <a:pt x="310049" y="56249"/>
                  <a:pt x="315286" y="55802"/>
                  <a:pt x="318792" y="58757"/>
                </a:cubicBezTo>
                <a:close/>
                <a:moveTo>
                  <a:pt x="174694" y="304"/>
                </a:moveTo>
                <a:cubicBezTo>
                  <a:pt x="216773" y="2855"/>
                  <a:pt x="257879" y="21459"/>
                  <a:pt x="288037" y="55510"/>
                </a:cubicBezTo>
                <a:lnTo>
                  <a:pt x="276244" y="67209"/>
                </a:lnTo>
                <a:cubicBezTo>
                  <a:pt x="247823" y="34605"/>
                  <a:pt x="206641" y="15955"/>
                  <a:pt x="163389" y="16098"/>
                </a:cubicBezTo>
                <a:cubicBezTo>
                  <a:pt x="81064" y="16371"/>
                  <a:pt x="14548" y="83329"/>
                  <a:pt x="14821" y="165654"/>
                </a:cubicBezTo>
                <a:cubicBezTo>
                  <a:pt x="15094" y="247978"/>
                  <a:pt x="82053" y="314494"/>
                  <a:pt x="164377" y="314221"/>
                </a:cubicBezTo>
                <a:cubicBezTo>
                  <a:pt x="246701" y="313948"/>
                  <a:pt x="313217" y="246990"/>
                  <a:pt x="312944" y="164666"/>
                </a:cubicBezTo>
                <a:cubicBezTo>
                  <a:pt x="312941" y="146252"/>
                  <a:pt x="309452" y="128006"/>
                  <a:pt x="302660" y="110890"/>
                </a:cubicBezTo>
                <a:lnTo>
                  <a:pt x="315397" y="98153"/>
                </a:lnTo>
                <a:cubicBezTo>
                  <a:pt x="344369" y="163726"/>
                  <a:pt x="327605" y="240507"/>
                  <a:pt x="273940" y="288037"/>
                </a:cubicBezTo>
                <a:cubicBezTo>
                  <a:pt x="205837" y="348355"/>
                  <a:pt x="101731" y="342043"/>
                  <a:pt x="41413" y="273940"/>
                </a:cubicBezTo>
                <a:cubicBezTo>
                  <a:pt x="-18905" y="205837"/>
                  <a:pt x="-12593" y="101730"/>
                  <a:pt x="55510" y="41413"/>
                </a:cubicBezTo>
                <a:cubicBezTo>
                  <a:pt x="89562" y="11254"/>
                  <a:pt x="132614" y="-2248"/>
                  <a:pt x="174694" y="304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9" name="Incorrect">
            <a:extLst>
              <a:ext uri="{FF2B5EF4-FFF2-40B4-BE49-F238E27FC236}">
                <a16:creationId xmlns:a16="http://schemas.microsoft.com/office/drawing/2014/main" id="{35D359E3-9A8E-76F9-EBE6-E3717C22D9CA}"/>
              </a:ext>
            </a:extLst>
          </p:cNvPr>
          <p:cNvSpPr>
            <a:spLocks noChangeAspect="1"/>
          </p:cNvSpPr>
          <p:nvPr/>
        </p:nvSpPr>
        <p:spPr>
          <a:xfrm>
            <a:off x="9229584" y="4591961"/>
            <a:ext cx="290495" cy="290531"/>
          </a:xfrm>
          <a:custGeom>
            <a:avLst/>
            <a:gdLst>
              <a:gd name="connsiteX0" fmla="*/ 111457 w 330011"/>
              <a:gd name="connsiteY0" fmla="*/ 99850 h 330051"/>
              <a:gd name="connsiteX1" fmla="*/ 112456 w 330011"/>
              <a:gd name="connsiteY1" fmla="*/ 100848 h 330051"/>
              <a:gd name="connsiteX2" fmla="*/ 165005 w 330011"/>
              <a:gd name="connsiteY2" fmla="*/ 153397 h 330051"/>
              <a:gd name="connsiteX3" fmla="*/ 217554 w 330011"/>
              <a:gd name="connsiteY3" fmla="*/ 100848 h 330051"/>
              <a:gd name="connsiteX4" fmla="*/ 229252 w 330011"/>
              <a:gd name="connsiteY4" fmla="*/ 100848 h 330051"/>
              <a:gd name="connsiteX5" fmla="*/ 229252 w 330011"/>
              <a:gd name="connsiteY5" fmla="*/ 112547 h 330051"/>
              <a:gd name="connsiteX6" fmla="*/ 176703 w 330011"/>
              <a:gd name="connsiteY6" fmla="*/ 165096 h 330051"/>
              <a:gd name="connsiteX7" fmla="*/ 229252 w 330011"/>
              <a:gd name="connsiteY7" fmla="*/ 217645 h 330051"/>
              <a:gd name="connsiteX8" fmla="*/ 228254 w 330011"/>
              <a:gd name="connsiteY8" fmla="*/ 229343 h 330051"/>
              <a:gd name="connsiteX9" fmla="*/ 217554 w 330011"/>
              <a:gd name="connsiteY9" fmla="*/ 229343 h 330051"/>
              <a:gd name="connsiteX10" fmla="*/ 165005 w 330011"/>
              <a:gd name="connsiteY10" fmla="*/ 176794 h 330051"/>
              <a:gd name="connsiteX11" fmla="*/ 112456 w 330011"/>
              <a:gd name="connsiteY11" fmla="*/ 229343 h 330051"/>
              <a:gd name="connsiteX12" fmla="*/ 100757 w 330011"/>
              <a:gd name="connsiteY12" fmla="*/ 228345 h 330051"/>
              <a:gd name="connsiteX13" fmla="*/ 100757 w 330011"/>
              <a:gd name="connsiteY13" fmla="*/ 217645 h 330051"/>
              <a:gd name="connsiteX14" fmla="*/ 153306 w 330011"/>
              <a:gd name="connsiteY14" fmla="*/ 165096 h 330051"/>
              <a:gd name="connsiteX15" fmla="*/ 100757 w 330011"/>
              <a:gd name="connsiteY15" fmla="*/ 112547 h 330051"/>
              <a:gd name="connsiteX16" fmla="*/ 99759 w 330011"/>
              <a:gd name="connsiteY16" fmla="*/ 100848 h 330051"/>
              <a:gd name="connsiteX17" fmla="*/ 111457 w 330011"/>
              <a:gd name="connsiteY17" fmla="*/ 99850 h 330051"/>
              <a:gd name="connsiteX18" fmla="*/ 165023 w 330011"/>
              <a:gd name="connsiteY18" fmla="*/ 16506 h 330051"/>
              <a:gd name="connsiteX19" fmla="*/ 59965 w 330011"/>
              <a:gd name="connsiteY19" fmla="*/ 60056 h 330051"/>
              <a:gd name="connsiteX20" fmla="*/ 60023 w 330011"/>
              <a:gd name="connsiteY20" fmla="*/ 270195 h 330051"/>
              <a:gd name="connsiteX21" fmla="*/ 270104 w 330011"/>
              <a:gd name="connsiteY21" fmla="*/ 270195 h 330051"/>
              <a:gd name="connsiteX22" fmla="*/ 270104 w 330011"/>
              <a:gd name="connsiteY22" fmla="*/ 59998 h 330051"/>
              <a:gd name="connsiteX23" fmla="*/ 165023 w 330011"/>
              <a:gd name="connsiteY23" fmla="*/ 16506 h 330051"/>
              <a:gd name="connsiteX24" fmla="*/ 164875 w 330011"/>
              <a:gd name="connsiteY24" fmla="*/ 0 h 330051"/>
              <a:gd name="connsiteX25" fmla="*/ 281523 w 330011"/>
              <a:gd name="connsiteY25" fmla="*/ 48209 h 330051"/>
              <a:gd name="connsiteX26" fmla="*/ 281708 w 330011"/>
              <a:gd name="connsiteY26" fmla="*/ 48394 h 330051"/>
              <a:gd name="connsiteX27" fmla="*/ 281657 w 330011"/>
              <a:gd name="connsiteY27" fmla="*/ 281748 h 330051"/>
              <a:gd name="connsiteX28" fmla="*/ 48303 w 330011"/>
              <a:gd name="connsiteY28" fmla="*/ 281697 h 330051"/>
              <a:gd name="connsiteX29" fmla="*/ 48303 w 330011"/>
              <a:gd name="connsiteY29" fmla="*/ 48394 h 330051"/>
              <a:gd name="connsiteX30" fmla="*/ 164875 w 330011"/>
              <a:gd name="connsiteY30" fmla="*/ 0 h 330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30011" h="330051">
                <a:moveTo>
                  <a:pt x="111457" y="99850"/>
                </a:moveTo>
                <a:cubicBezTo>
                  <a:pt x="111818" y="100154"/>
                  <a:pt x="112152" y="100488"/>
                  <a:pt x="112456" y="100848"/>
                </a:cubicBezTo>
                <a:lnTo>
                  <a:pt x="165005" y="153397"/>
                </a:lnTo>
                <a:lnTo>
                  <a:pt x="217554" y="100848"/>
                </a:lnTo>
                <a:cubicBezTo>
                  <a:pt x="220791" y="97634"/>
                  <a:pt x="226015" y="97634"/>
                  <a:pt x="229252" y="100848"/>
                </a:cubicBezTo>
                <a:cubicBezTo>
                  <a:pt x="232466" y="104086"/>
                  <a:pt x="232466" y="109310"/>
                  <a:pt x="229252" y="112547"/>
                </a:cubicBezTo>
                <a:lnTo>
                  <a:pt x="176703" y="165096"/>
                </a:lnTo>
                <a:lnTo>
                  <a:pt x="229252" y="217645"/>
                </a:lnTo>
                <a:cubicBezTo>
                  <a:pt x="232207" y="221151"/>
                  <a:pt x="231760" y="226389"/>
                  <a:pt x="228254" y="229343"/>
                </a:cubicBezTo>
                <a:cubicBezTo>
                  <a:pt x="225163" y="231948"/>
                  <a:pt x="220645" y="231948"/>
                  <a:pt x="217554" y="229343"/>
                </a:cubicBezTo>
                <a:lnTo>
                  <a:pt x="165005" y="176794"/>
                </a:lnTo>
                <a:lnTo>
                  <a:pt x="112456" y="229343"/>
                </a:lnTo>
                <a:cubicBezTo>
                  <a:pt x="108950" y="232298"/>
                  <a:pt x="103712" y="231851"/>
                  <a:pt x="100757" y="228345"/>
                </a:cubicBezTo>
                <a:cubicBezTo>
                  <a:pt x="98152" y="225254"/>
                  <a:pt x="98152" y="220736"/>
                  <a:pt x="100757" y="217645"/>
                </a:cubicBezTo>
                <a:lnTo>
                  <a:pt x="153306" y="165096"/>
                </a:lnTo>
                <a:lnTo>
                  <a:pt x="100757" y="112547"/>
                </a:lnTo>
                <a:cubicBezTo>
                  <a:pt x="97251" y="109592"/>
                  <a:pt x="96804" y="104354"/>
                  <a:pt x="99759" y="100848"/>
                </a:cubicBezTo>
                <a:cubicBezTo>
                  <a:pt x="102714" y="97342"/>
                  <a:pt x="107951" y="96895"/>
                  <a:pt x="111457" y="99850"/>
                </a:cubicBezTo>
                <a:close/>
                <a:moveTo>
                  <a:pt x="165023" y="16506"/>
                </a:moveTo>
                <a:cubicBezTo>
                  <a:pt x="126995" y="16516"/>
                  <a:pt x="88971" y="31034"/>
                  <a:pt x="59965" y="60056"/>
                </a:cubicBezTo>
                <a:cubicBezTo>
                  <a:pt x="1953" y="118100"/>
                  <a:pt x="1979" y="212183"/>
                  <a:pt x="60023" y="270195"/>
                </a:cubicBezTo>
                <a:cubicBezTo>
                  <a:pt x="118044" y="328184"/>
                  <a:pt x="212082" y="328184"/>
                  <a:pt x="270104" y="270195"/>
                </a:cubicBezTo>
                <a:cubicBezTo>
                  <a:pt x="328118" y="212139"/>
                  <a:pt x="328118" y="118054"/>
                  <a:pt x="270104" y="59998"/>
                </a:cubicBezTo>
                <a:cubicBezTo>
                  <a:pt x="241082" y="30992"/>
                  <a:pt x="203050" y="16495"/>
                  <a:pt x="165023" y="16506"/>
                </a:cubicBezTo>
                <a:close/>
                <a:moveTo>
                  <a:pt x="164875" y="0"/>
                </a:moveTo>
                <a:cubicBezTo>
                  <a:pt x="207080" y="-34"/>
                  <a:pt x="249297" y="16034"/>
                  <a:pt x="281523" y="48209"/>
                </a:cubicBezTo>
                <a:cubicBezTo>
                  <a:pt x="281585" y="48271"/>
                  <a:pt x="281646" y="48332"/>
                  <a:pt x="281708" y="48394"/>
                </a:cubicBezTo>
                <a:cubicBezTo>
                  <a:pt x="346132" y="112846"/>
                  <a:pt x="346110" y="217323"/>
                  <a:pt x="281657" y="281748"/>
                </a:cubicBezTo>
                <a:cubicBezTo>
                  <a:pt x="217204" y="346173"/>
                  <a:pt x="112727" y="346150"/>
                  <a:pt x="48303" y="281697"/>
                </a:cubicBezTo>
                <a:cubicBezTo>
                  <a:pt x="-16102" y="217264"/>
                  <a:pt x="-16102" y="112827"/>
                  <a:pt x="48303" y="48394"/>
                </a:cubicBezTo>
                <a:cubicBezTo>
                  <a:pt x="80478" y="16168"/>
                  <a:pt x="122670" y="33"/>
                  <a:pt x="164875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Chat">
            <a:extLst>
              <a:ext uri="{FF2B5EF4-FFF2-40B4-BE49-F238E27FC236}">
                <a16:creationId xmlns:a16="http://schemas.microsoft.com/office/drawing/2014/main" id="{F1C6AB26-FC84-9B48-3513-56685791218E}"/>
              </a:ext>
            </a:extLst>
          </p:cNvPr>
          <p:cNvSpPr>
            <a:spLocks noChangeAspect="1"/>
          </p:cNvSpPr>
          <p:nvPr/>
        </p:nvSpPr>
        <p:spPr>
          <a:xfrm>
            <a:off x="9909523" y="4605390"/>
            <a:ext cx="290178" cy="263672"/>
          </a:xfrm>
          <a:custGeom>
            <a:avLst/>
            <a:gdLst>
              <a:gd name="connsiteX0" fmla="*/ 264160 w 330200"/>
              <a:gd name="connsiteY0" fmla="*/ 83344 h 300038"/>
              <a:gd name="connsiteX1" fmla="*/ 297180 w 330200"/>
              <a:gd name="connsiteY1" fmla="*/ 83344 h 300038"/>
              <a:gd name="connsiteX2" fmla="*/ 330200 w 330200"/>
              <a:gd name="connsiteY2" fmla="*/ 116682 h 300038"/>
              <a:gd name="connsiteX3" fmla="*/ 330200 w 330200"/>
              <a:gd name="connsiteY3" fmla="*/ 216694 h 300038"/>
              <a:gd name="connsiteX4" fmla="*/ 297180 w 330200"/>
              <a:gd name="connsiteY4" fmla="*/ 250032 h 300038"/>
              <a:gd name="connsiteX5" fmla="*/ 280670 w 330200"/>
              <a:gd name="connsiteY5" fmla="*/ 250032 h 300038"/>
              <a:gd name="connsiteX6" fmla="*/ 280670 w 330200"/>
              <a:gd name="connsiteY6" fmla="*/ 300038 h 300038"/>
              <a:gd name="connsiteX7" fmla="*/ 222838 w 330200"/>
              <a:gd name="connsiteY7" fmla="*/ 250032 h 300038"/>
              <a:gd name="connsiteX8" fmla="*/ 115570 w 330200"/>
              <a:gd name="connsiteY8" fmla="*/ 250032 h 300038"/>
              <a:gd name="connsiteX9" fmla="*/ 82550 w 330200"/>
              <a:gd name="connsiteY9" fmla="*/ 216694 h 300038"/>
              <a:gd name="connsiteX10" fmla="*/ 82550 w 330200"/>
              <a:gd name="connsiteY10" fmla="*/ 210026 h 300038"/>
              <a:gd name="connsiteX11" fmla="*/ 99249 w 330200"/>
              <a:gd name="connsiteY11" fmla="*/ 195834 h 300038"/>
              <a:gd name="connsiteX12" fmla="*/ 99249 w 330200"/>
              <a:gd name="connsiteY12" fmla="*/ 216694 h 300038"/>
              <a:gd name="connsiteX13" fmla="*/ 115759 w 330200"/>
              <a:gd name="connsiteY13" fmla="*/ 233363 h 300038"/>
              <a:gd name="connsiteX14" fmla="*/ 228970 w 330200"/>
              <a:gd name="connsiteY14" fmla="*/ 233363 h 300038"/>
              <a:gd name="connsiteX15" fmla="*/ 233593 w 330200"/>
              <a:gd name="connsiteY15" fmla="*/ 237363 h 300038"/>
              <a:gd name="connsiteX16" fmla="*/ 264160 w 330200"/>
              <a:gd name="connsiteY16" fmla="*/ 263843 h 300038"/>
              <a:gd name="connsiteX17" fmla="*/ 264160 w 330200"/>
              <a:gd name="connsiteY17" fmla="*/ 233363 h 300038"/>
              <a:gd name="connsiteX18" fmla="*/ 297180 w 330200"/>
              <a:gd name="connsiteY18" fmla="*/ 233363 h 300038"/>
              <a:gd name="connsiteX19" fmla="*/ 313690 w 330200"/>
              <a:gd name="connsiteY19" fmla="*/ 216694 h 300038"/>
              <a:gd name="connsiteX20" fmla="*/ 313690 w 330200"/>
              <a:gd name="connsiteY20" fmla="*/ 116682 h 300038"/>
              <a:gd name="connsiteX21" fmla="*/ 297180 w 330200"/>
              <a:gd name="connsiteY21" fmla="*/ 100013 h 300038"/>
              <a:gd name="connsiteX22" fmla="*/ 264160 w 330200"/>
              <a:gd name="connsiteY22" fmla="*/ 100013 h 300038"/>
              <a:gd name="connsiteX23" fmla="*/ 33020 w 330200"/>
              <a:gd name="connsiteY23" fmla="*/ 16669 h 300038"/>
              <a:gd name="connsiteX24" fmla="*/ 16510 w 330200"/>
              <a:gd name="connsiteY24" fmla="*/ 33338 h 300038"/>
              <a:gd name="connsiteX25" fmla="*/ 16510 w 330200"/>
              <a:gd name="connsiteY25" fmla="*/ 133350 h 300038"/>
              <a:gd name="connsiteX26" fmla="*/ 33020 w 330200"/>
              <a:gd name="connsiteY26" fmla="*/ 150019 h 300038"/>
              <a:gd name="connsiteX27" fmla="*/ 33020 w 330200"/>
              <a:gd name="connsiteY27" fmla="*/ 150495 h 300038"/>
              <a:gd name="connsiteX28" fmla="*/ 66040 w 330200"/>
              <a:gd name="connsiteY28" fmla="*/ 150495 h 300038"/>
              <a:gd name="connsiteX29" fmla="*/ 66040 w 330200"/>
              <a:gd name="connsiteY29" fmla="*/ 180975 h 300038"/>
              <a:gd name="connsiteX30" fmla="*/ 96796 w 330200"/>
              <a:gd name="connsiteY30" fmla="*/ 154019 h 300038"/>
              <a:gd name="connsiteX31" fmla="*/ 101419 w 330200"/>
              <a:gd name="connsiteY31" fmla="*/ 150019 h 300038"/>
              <a:gd name="connsiteX32" fmla="*/ 214630 w 330200"/>
              <a:gd name="connsiteY32" fmla="*/ 150019 h 300038"/>
              <a:gd name="connsiteX33" fmla="*/ 231140 w 330200"/>
              <a:gd name="connsiteY33" fmla="*/ 133350 h 300038"/>
              <a:gd name="connsiteX34" fmla="*/ 231140 w 330200"/>
              <a:gd name="connsiteY34" fmla="*/ 33338 h 300038"/>
              <a:gd name="connsiteX35" fmla="*/ 214630 w 330200"/>
              <a:gd name="connsiteY35" fmla="*/ 16669 h 300038"/>
              <a:gd name="connsiteX36" fmla="*/ 33020 w 330200"/>
              <a:gd name="connsiteY36" fmla="*/ 0 h 300038"/>
              <a:gd name="connsiteX37" fmla="*/ 214630 w 330200"/>
              <a:gd name="connsiteY37" fmla="*/ 0 h 300038"/>
              <a:gd name="connsiteX38" fmla="*/ 247650 w 330200"/>
              <a:gd name="connsiteY38" fmla="*/ 33338 h 300038"/>
              <a:gd name="connsiteX39" fmla="*/ 247650 w 330200"/>
              <a:gd name="connsiteY39" fmla="*/ 133350 h 300038"/>
              <a:gd name="connsiteX40" fmla="*/ 214630 w 330200"/>
              <a:gd name="connsiteY40" fmla="*/ 166688 h 300038"/>
              <a:gd name="connsiteX41" fmla="*/ 107362 w 330200"/>
              <a:gd name="connsiteY41" fmla="*/ 166688 h 300038"/>
              <a:gd name="connsiteX42" fmla="*/ 49530 w 330200"/>
              <a:gd name="connsiteY42" fmla="*/ 216694 h 300038"/>
              <a:gd name="connsiteX43" fmla="*/ 49530 w 330200"/>
              <a:gd name="connsiteY43" fmla="*/ 166688 h 300038"/>
              <a:gd name="connsiteX44" fmla="*/ 33020 w 330200"/>
              <a:gd name="connsiteY44" fmla="*/ 166688 h 300038"/>
              <a:gd name="connsiteX45" fmla="*/ 0 w 330200"/>
              <a:gd name="connsiteY45" fmla="*/ 133350 h 300038"/>
              <a:gd name="connsiteX46" fmla="*/ 0 w 330200"/>
              <a:gd name="connsiteY46" fmla="*/ 33338 h 300038"/>
              <a:gd name="connsiteX47" fmla="*/ 33020 w 330200"/>
              <a:gd name="connsiteY47" fmla="*/ 0 h 300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30200" h="300038">
                <a:moveTo>
                  <a:pt x="264160" y="83344"/>
                </a:moveTo>
                <a:lnTo>
                  <a:pt x="297180" y="83344"/>
                </a:lnTo>
                <a:cubicBezTo>
                  <a:pt x="315416" y="83344"/>
                  <a:pt x="330200" y="98270"/>
                  <a:pt x="330200" y="116682"/>
                </a:cubicBezTo>
                <a:lnTo>
                  <a:pt x="330200" y="216694"/>
                </a:lnTo>
                <a:cubicBezTo>
                  <a:pt x="330200" y="235106"/>
                  <a:pt x="315416" y="250032"/>
                  <a:pt x="297180" y="250032"/>
                </a:cubicBezTo>
                <a:lnTo>
                  <a:pt x="280670" y="250032"/>
                </a:lnTo>
                <a:lnTo>
                  <a:pt x="280670" y="300038"/>
                </a:lnTo>
                <a:lnTo>
                  <a:pt x="222838" y="250032"/>
                </a:lnTo>
                <a:lnTo>
                  <a:pt x="115570" y="250032"/>
                </a:lnTo>
                <a:cubicBezTo>
                  <a:pt x="97334" y="250032"/>
                  <a:pt x="82550" y="235106"/>
                  <a:pt x="82550" y="216694"/>
                </a:cubicBezTo>
                <a:lnTo>
                  <a:pt x="82550" y="210026"/>
                </a:lnTo>
                <a:lnTo>
                  <a:pt x="99249" y="195834"/>
                </a:lnTo>
                <a:lnTo>
                  <a:pt x="99249" y="216694"/>
                </a:lnTo>
                <a:cubicBezTo>
                  <a:pt x="99249" y="225900"/>
                  <a:pt x="106640" y="233363"/>
                  <a:pt x="115759" y="233363"/>
                </a:cubicBezTo>
                <a:lnTo>
                  <a:pt x="228970" y="233363"/>
                </a:lnTo>
                <a:lnTo>
                  <a:pt x="233593" y="237363"/>
                </a:lnTo>
                <a:lnTo>
                  <a:pt x="264160" y="263843"/>
                </a:lnTo>
                <a:lnTo>
                  <a:pt x="264160" y="233363"/>
                </a:lnTo>
                <a:lnTo>
                  <a:pt x="297180" y="233363"/>
                </a:lnTo>
                <a:cubicBezTo>
                  <a:pt x="306277" y="233311"/>
                  <a:pt x="313638" y="225878"/>
                  <a:pt x="313690" y="216694"/>
                </a:cubicBezTo>
                <a:lnTo>
                  <a:pt x="313690" y="116682"/>
                </a:lnTo>
                <a:cubicBezTo>
                  <a:pt x="313638" y="107497"/>
                  <a:pt x="306277" y="100065"/>
                  <a:pt x="297180" y="100013"/>
                </a:cubicBezTo>
                <a:lnTo>
                  <a:pt x="264160" y="100013"/>
                </a:lnTo>
                <a:close/>
                <a:moveTo>
                  <a:pt x="33020" y="16669"/>
                </a:moveTo>
                <a:cubicBezTo>
                  <a:pt x="23902" y="16669"/>
                  <a:pt x="16510" y="24132"/>
                  <a:pt x="16510" y="33338"/>
                </a:cubicBezTo>
                <a:lnTo>
                  <a:pt x="16510" y="133350"/>
                </a:lnTo>
                <a:cubicBezTo>
                  <a:pt x="16510" y="142556"/>
                  <a:pt x="23902" y="150019"/>
                  <a:pt x="33020" y="150019"/>
                </a:cubicBezTo>
                <a:lnTo>
                  <a:pt x="33020" y="150495"/>
                </a:lnTo>
                <a:lnTo>
                  <a:pt x="66040" y="150495"/>
                </a:lnTo>
                <a:lnTo>
                  <a:pt x="66040" y="180975"/>
                </a:lnTo>
                <a:lnTo>
                  <a:pt x="96796" y="154019"/>
                </a:lnTo>
                <a:lnTo>
                  <a:pt x="101419" y="150019"/>
                </a:lnTo>
                <a:lnTo>
                  <a:pt x="214630" y="150019"/>
                </a:lnTo>
                <a:cubicBezTo>
                  <a:pt x="223727" y="149967"/>
                  <a:pt x="231088" y="142534"/>
                  <a:pt x="231140" y="133350"/>
                </a:cubicBezTo>
                <a:lnTo>
                  <a:pt x="231140" y="33338"/>
                </a:lnTo>
                <a:cubicBezTo>
                  <a:pt x="231088" y="24153"/>
                  <a:pt x="223727" y="16721"/>
                  <a:pt x="214630" y="16669"/>
                </a:cubicBezTo>
                <a:close/>
                <a:moveTo>
                  <a:pt x="33020" y="0"/>
                </a:moveTo>
                <a:lnTo>
                  <a:pt x="214630" y="0"/>
                </a:lnTo>
                <a:cubicBezTo>
                  <a:pt x="232866" y="0"/>
                  <a:pt x="247650" y="14926"/>
                  <a:pt x="247650" y="33338"/>
                </a:cubicBezTo>
                <a:lnTo>
                  <a:pt x="247650" y="133350"/>
                </a:lnTo>
                <a:cubicBezTo>
                  <a:pt x="247650" y="151762"/>
                  <a:pt x="232866" y="166688"/>
                  <a:pt x="214630" y="166688"/>
                </a:cubicBezTo>
                <a:lnTo>
                  <a:pt x="107362" y="166688"/>
                </a:lnTo>
                <a:lnTo>
                  <a:pt x="49530" y="216694"/>
                </a:lnTo>
                <a:lnTo>
                  <a:pt x="49530" y="166688"/>
                </a:lnTo>
                <a:lnTo>
                  <a:pt x="33020" y="166688"/>
                </a:lnTo>
                <a:cubicBezTo>
                  <a:pt x="14784" y="166688"/>
                  <a:pt x="0" y="151762"/>
                  <a:pt x="0" y="133350"/>
                </a:cubicBezTo>
                <a:lnTo>
                  <a:pt x="0" y="33338"/>
                </a:lnTo>
                <a:cubicBezTo>
                  <a:pt x="0" y="14926"/>
                  <a:pt x="14784" y="0"/>
                  <a:pt x="3302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5" name="Holidays">
            <a:extLst>
              <a:ext uri="{FF2B5EF4-FFF2-40B4-BE49-F238E27FC236}">
                <a16:creationId xmlns:a16="http://schemas.microsoft.com/office/drawing/2014/main" id="{55F8EC27-A57C-2F3F-7FAA-EFA5535404BA}"/>
              </a:ext>
            </a:extLst>
          </p:cNvPr>
          <p:cNvSpPr>
            <a:spLocks noChangeAspect="1"/>
          </p:cNvSpPr>
          <p:nvPr/>
        </p:nvSpPr>
        <p:spPr>
          <a:xfrm>
            <a:off x="10589150" y="4596282"/>
            <a:ext cx="259486" cy="281888"/>
          </a:xfrm>
          <a:custGeom>
            <a:avLst/>
            <a:gdLst>
              <a:gd name="connsiteX0" fmla="*/ 283559 w 295275"/>
              <a:gd name="connsiteY0" fmla="*/ 85651 h 320765"/>
              <a:gd name="connsiteX1" fmla="*/ 232791 w 295275"/>
              <a:gd name="connsiteY1" fmla="*/ 85651 h 320765"/>
              <a:gd name="connsiteX2" fmla="*/ 235039 w 295275"/>
              <a:gd name="connsiteY2" fmla="*/ 15641 h 320765"/>
              <a:gd name="connsiteX3" fmla="*/ 168212 w 295275"/>
              <a:gd name="connsiteY3" fmla="*/ 10177 h 320765"/>
              <a:gd name="connsiteX4" fmla="*/ 150114 w 295275"/>
              <a:gd name="connsiteY4" fmla="*/ 39895 h 320765"/>
              <a:gd name="connsiteX5" fmla="*/ 132017 w 295275"/>
              <a:gd name="connsiteY5" fmla="*/ 10177 h 320765"/>
              <a:gd name="connsiteX6" fmla="*/ 61921 w 295275"/>
              <a:gd name="connsiteY6" fmla="*/ 19460 h 320765"/>
              <a:gd name="connsiteX7" fmla="*/ 67437 w 295275"/>
              <a:gd name="connsiteY7" fmla="*/ 85651 h 320765"/>
              <a:gd name="connsiteX8" fmla="*/ 16669 w 295275"/>
              <a:gd name="connsiteY8" fmla="*/ 85651 h 320765"/>
              <a:gd name="connsiteX9" fmla="*/ 0 w 295275"/>
              <a:gd name="connsiteY9" fmla="*/ 102067 h 320765"/>
              <a:gd name="connsiteX10" fmla="*/ 0 w 295275"/>
              <a:gd name="connsiteY10" fmla="*/ 146691 h 320765"/>
              <a:gd name="connsiteX11" fmla="*/ 16669 w 295275"/>
              <a:gd name="connsiteY11" fmla="*/ 163201 h 320765"/>
              <a:gd name="connsiteX12" fmla="*/ 16669 w 295275"/>
              <a:gd name="connsiteY12" fmla="*/ 311980 h 320765"/>
              <a:gd name="connsiteX13" fmla="*/ 33338 w 295275"/>
              <a:gd name="connsiteY13" fmla="*/ 328490 h 320765"/>
              <a:gd name="connsiteX14" fmla="*/ 266700 w 295275"/>
              <a:gd name="connsiteY14" fmla="*/ 328490 h 320765"/>
              <a:gd name="connsiteX15" fmla="*/ 283369 w 295275"/>
              <a:gd name="connsiteY15" fmla="*/ 311980 h 320765"/>
              <a:gd name="connsiteX16" fmla="*/ 283369 w 295275"/>
              <a:gd name="connsiteY16" fmla="*/ 163295 h 320765"/>
              <a:gd name="connsiteX17" fmla="*/ 300038 w 295275"/>
              <a:gd name="connsiteY17" fmla="*/ 146785 h 320765"/>
              <a:gd name="connsiteX18" fmla="*/ 300038 w 295275"/>
              <a:gd name="connsiteY18" fmla="*/ 102067 h 320765"/>
              <a:gd name="connsiteX19" fmla="*/ 283559 w 295275"/>
              <a:gd name="connsiteY19" fmla="*/ 85651 h 320765"/>
              <a:gd name="connsiteX20" fmla="*/ 178784 w 295275"/>
              <a:gd name="connsiteY20" fmla="*/ 22536 h 320765"/>
              <a:gd name="connsiteX21" fmla="*/ 225826 w 295275"/>
              <a:gd name="connsiteY21" fmla="*/ 25643 h 320765"/>
              <a:gd name="connsiteX22" fmla="*/ 222689 w 295275"/>
              <a:gd name="connsiteY22" fmla="*/ 72237 h 320765"/>
              <a:gd name="connsiteX23" fmla="*/ 221647 w 295275"/>
              <a:gd name="connsiteY23" fmla="*/ 73104 h 320765"/>
              <a:gd name="connsiteX24" fmla="*/ 158401 w 295275"/>
              <a:gd name="connsiteY24" fmla="*/ 82538 h 320765"/>
              <a:gd name="connsiteX25" fmla="*/ 158401 w 295275"/>
              <a:gd name="connsiteY25" fmla="*/ 82066 h 320765"/>
              <a:gd name="connsiteX26" fmla="*/ 178975 w 295275"/>
              <a:gd name="connsiteY26" fmla="*/ 22536 h 320765"/>
              <a:gd name="connsiteX27" fmla="*/ 74295 w 295275"/>
              <a:gd name="connsiteY27" fmla="*/ 26593 h 320765"/>
              <a:gd name="connsiteX28" fmla="*/ 121253 w 295275"/>
              <a:gd name="connsiteY28" fmla="*/ 22536 h 320765"/>
              <a:gd name="connsiteX29" fmla="*/ 141732 w 295275"/>
              <a:gd name="connsiteY29" fmla="*/ 82066 h 320765"/>
              <a:gd name="connsiteX30" fmla="*/ 141732 w 295275"/>
              <a:gd name="connsiteY30" fmla="*/ 83198 h 320765"/>
              <a:gd name="connsiteX31" fmla="*/ 78391 w 295275"/>
              <a:gd name="connsiteY31" fmla="*/ 73764 h 320765"/>
              <a:gd name="connsiteX32" fmla="*/ 73695 w 295275"/>
              <a:gd name="connsiteY32" fmla="*/ 27299 h 320765"/>
              <a:gd name="connsiteX33" fmla="*/ 74295 w 295275"/>
              <a:gd name="connsiteY33" fmla="*/ 26593 h 320765"/>
              <a:gd name="connsiteX34" fmla="*/ 17145 w 295275"/>
              <a:gd name="connsiteY34" fmla="*/ 102067 h 320765"/>
              <a:gd name="connsiteX35" fmla="*/ 141827 w 295275"/>
              <a:gd name="connsiteY35" fmla="*/ 102067 h 320765"/>
              <a:gd name="connsiteX36" fmla="*/ 141827 w 295275"/>
              <a:gd name="connsiteY36" fmla="*/ 146691 h 320765"/>
              <a:gd name="connsiteX37" fmla="*/ 16669 w 295275"/>
              <a:gd name="connsiteY37" fmla="*/ 146691 h 320765"/>
              <a:gd name="connsiteX38" fmla="*/ 33338 w 295275"/>
              <a:gd name="connsiteY38" fmla="*/ 311980 h 320765"/>
              <a:gd name="connsiteX39" fmla="*/ 33338 w 295275"/>
              <a:gd name="connsiteY39" fmla="*/ 163295 h 320765"/>
              <a:gd name="connsiteX40" fmla="*/ 141827 w 295275"/>
              <a:gd name="connsiteY40" fmla="*/ 163295 h 320765"/>
              <a:gd name="connsiteX41" fmla="*/ 141827 w 295275"/>
              <a:gd name="connsiteY41" fmla="*/ 311980 h 320765"/>
              <a:gd name="connsiteX42" fmla="*/ 266891 w 295275"/>
              <a:gd name="connsiteY42" fmla="*/ 311980 h 320765"/>
              <a:gd name="connsiteX43" fmla="*/ 158496 w 295275"/>
              <a:gd name="connsiteY43" fmla="*/ 311980 h 320765"/>
              <a:gd name="connsiteX44" fmla="*/ 158496 w 295275"/>
              <a:gd name="connsiteY44" fmla="*/ 163295 h 320765"/>
              <a:gd name="connsiteX45" fmla="*/ 266700 w 295275"/>
              <a:gd name="connsiteY45" fmla="*/ 163295 h 320765"/>
              <a:gd name="connsiteX46" fmla="*/ 283559 w 295275"/>
              <a:gd name="connsiteY46" fmla="*/ 146785 h 320765"/>
              <a:gd name="connsiteX47" fmla="*/ 158496 w 295275"/>
              <a:gd name="connsiteY47" fmla="*/ 146785 h 320765"/>
              <a:gd name="connsiteX48" fmla="*/ 158496 w 295275"/>
              <a:gd name="connsiteY48" fmla="*/ 102067 h 320765"/>
              <a:gd name="connsiteX49" fmla="*/ 283559 w 295275"/>
              <a:gd name="connsiteY49" fmla="*/ 102067 h 320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5275" h="320765">
                <a:moveTo>
                  <a:pt x="283559" y="85651"/>
                </a:moveTo>
                <a:lnTo>
                  <a:pt x="232791" y="85651"/>
                </a:lnTo>
                <a:cubicBezTo>
                  <a:pt x="252931" y="66933"/>
                  <a:pt x="253937" y="35589"/>
                  <a:pt x="235039" y="15641"/>
                </a:cubicBezTo>
                <a:cubicBezTo>
                  <a:pt x="217479" y="-2895"/>
                  <a:pt x="188603" y="-5256"/>
                  <a:pt x="168212" y="10177"/>
                </a:cubicBezTo>
                <a:cubicBezTo>
                  <a:pt x="159575" y="18278"/>
                  <a:pt x="153320" y="28549"/>
                  <a:pt x="150114" y="39895"/>
                </a:cubicBezTo>
                <a:cubicBezTo>
                  <a:pt x="146944" y="28534"/>
                  <a:pt x="140683" y="18254"/>
                  <a:pt x="132017" y="10177"/>
                </a:cubicBezTo>
                <a:cubicBezTo>
                  <a:pt x="110072" y="-6432"/>
                  <a:pt x="78689" y="-2275"/>
                  <a:pt x="61921" y="19460"/>
                </a:cubicBezTo>
                <a:cubicBezTo>
                  <a:pt x="46339" y="39657"/>
                  <a:pt x="48723" y="68258"/>
                  <a:pt x="67437" y="85651"/>
                </a:cubicBezTo>
                <a:lnTo>
                  <a:pt x="16669" y="85651"/>
                </a:lnTo>
                <a:cubicBezTo>
                  <a:pt x="7500" y="85651"/>
                  <a:pt x="52" y="92986"/>
                  <a:pt x="0" y="102067"/>
                </a:cubicBezTo>
                <a:lnTo>
                  <a:pt x="0" y="146691"/>
                </a:lnTo>
                <a:cubicBezTo>
                  <a:pt x="0" y="155809"/>
                  <a:pt x="7463" y="163201"/>
                  <a:pt x="16669" y="163201"/>
                </a:cubicBezTo>
                <a:lnTo>
                  <a:pt x="16669" y="311980"/>
                </a:lnTo>
                <a:cubicBezTo>
                  <a:pt x="16669" y="321098"/>
                  <a:pt x="24132" y="328490"/>
                  <a:pt x="33338" y="328490"/>
                </a:cubicBezTo>
                <a:lnTo>
                  <a:pt x="266700" y="328490"/>
                </a:lnTo>
                <a:cubicBezTo>
                  <a:pt x="275906" y="328490"/>
                  <a:pt x="283369" y="321098"/>
                  <a:pt x="283369" y="311980"/>
                </a:cubicBezTo>
                <a:lnTo>
                  <a:pt x="283369" y="163295"/>
                </a:lnTo>
                <a:cubicBezTo>
                  <a:pt x="292575" y="163295"/>
                  <a:pt x="300038" y="155904"/>
                  <a:pt x="300038" y="146785"/>
                </a:cubicBezTo>
                <a:lnTo>
                  <a:pt x="300038" y="102067"/>
                </a:lnTo>
                <a:cubicBezTo>
                  <a:pt x="299986" y="93059"/>
                  <a:pt x="292654" y="85754"/>
                  <a:pt x="283559" y="85651"/>
                </a:cubicBezTo>
                <a:close/>
                <a:moveTo>
                  <a:pt x="178784" y="22536"/>
                </a:moveTo>
                <a:cubicBezTo>
                  <a:pt x="192641" y="10528"/>
                  <a:pt x="213702" y="11919"/>
                  <a:pt x="225826" y="25643"/>
                </a:cubicBezTo>
                <a:cubicBezTo>
                  <a:pt x="237950" y="39368"/>
                  <a:pt x="236545" y="60229"/>
                  <a:pt x="222689" y="72237"/>
                </a:cubicBezTo>
                <a:cubicBezTo>
                  <a:pt x="222347" y="72533"/>
                  <a:pt x="222000" y="72822"/>
                  <a:pt x="221647" y="73104"/>
                </a:cubicBezTo>
                <a:cubicBezTo>
                  <a:pt x="207836" y="84708"/>
                  <a:pt x="176213" y="83953"/>
                  <a:pt x="158401" y="82538"/>
                </a:cubicBezTo>
                <a:lnTo>
                  <a:pt x="158401" y="82066"/>
                </a:lnTo>
                <a:cubicBezTo>
                  <a:pt x="160401" y="64330"/>
                  <a:pt x="165259" y="33951"/>
                  <a:pt x="178975" y="22536"/>
                </a:cubicBezTo>
                <a:close/>
                <a:moveTo>
                  <a:pt x="74295" y="26593"/>
                </a:moveTo>
                <a:cubicBezTo>
                  <a:pt x="86133" y="12632"/>
                  <a:pt x="107154" y="10816"/>
                  <a:pt x="121253" y="22536"/>
                </a:cubicBezTo>
                <a:cubicBezTo>
                  <a:pt x="135065" y="33951"/>
                  <a:pt x="139827" y="64330"/>
                  <a:pt x="141732" y="82066"/>
                </a:cubicBezTo>
                <a:lnTo>
                  <a:pt x="141732" y="83198"/>
                </a:lnTo>
                <a:cubicBezTo>
                  <a:pt x="123825" y="84425"/>
                  <a:pt x="92297" y="85180"/>
                  <a:pt x="78391" y="73764"/>
                </a:cubicBezTo>
                <a:cubicBezTo>
                  <a:pt x="64140" y="62218"/>
                  <a:pt x="62037" y="41414"/>
                  <a:pt x="73695" y="27299"/>
                </a:cubicBezTo>
                <a:cubicBezTo>
                  <a:pt x="73892" y="27061"/>
                  <a:pt x="74092" y="26825"/>
                  <a:pt x="74295" y="26593"/>
                </a:cubicBezTo>
                <a:close/>
                <a:moveTo>
                  <a:pt x="17145" y="102067"/>
                </a:moveTo>
                <a:lnTo>
                  <a:pt x="141827" y="102067"/>
                </a:lnTo>
                <a:lnTo>
                  <a:pt x="141827" y="146691"/>
                </a:lnTo>
                <a:lnTo>
                  <a:pt x="16669" y="146691"/>
                </a:lnTo>
                <a:close/>
                <a:moveTo>
                  <a:pt x="33338" y="311980"/>
                </a:moveTo>
                <a:lnTo>
                  <a:pt x="33338" y="163295"/>
                </a:lnTo>
                <a:lnTo>
                  <a:pt x="141827" y="163295"/>
                </a:lnTo>
                <a:lnTo>
                  <a:pt x="141827" y="311980"/>
                </a:lnTo>
                <a:close/>
                <a:moveTo>
                  <a:pt x="266891" y="311980"/>
                </a:moveTo>
                <a:lnTo>
                  <a:pt x="158496" y="311980"/>
                </a:lnTo>
                <a:lnTo>
                  <a:pt x="158496" y="163295"/>
                </a:lnTo>
                <a:lnTo>
                  <a:pt x="266700" y="163295"/>
                </a:lnTo>
                <a:close/>
                <a:moveTo>
                  <a:pt x="283559" y="146785"/>
                </a:moveTo>
                <a:lnTo>
                  <a:pt x="158496" y="146785"/>
                </a:lnTo>
                <a:lnTo>
                  <a:pt x="158496" y="102067"/>
                </a:lnTo>
                <a:lnTo>
                  <a:pt x="283559" y="102067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9" name="Buying basket">
            <a:extLst>
              <a:ext uri="{FF2B5EF4-FFF2-40B4-BE49-F238E27FC236}">
                <a16:creationId xmlns:a16="http://schemas.microsoft.com/office/drawing/2014/main" id="{6FBC1DC6-342A-878A-A6B4-256229BEC6A5}"/>
              </a:ext>
            </a:extLst>
          </p:cNvPr>
          <p:cNvSpPr>
            <a:spLocks noChangeAspect="1"/>
          </p:cNvSpPr>
          <p:nvPr/>
        </p:nvSpPr>
        <p:spPr>
          <a:xfrm>
            <a:off x="1192785" y="5349729"/>
            <a:ext cx="299445" cy="299654"/>
          </a:xfrm>
          <a:custGeom>
            <a:avLst/>
            <a:gdLst>
              <a:gd name="connsiteX0" fmla="*/ 264190 w 330259"/>
              <a:gd name="connsiteY0" fmla="*/ 280606 h 330489"/>
              <a:gd name="connsiteX1" fmla="*/ 272492 w 330259"/>
              <a:gd name="connsiteY1" fmla="*/ 288908 h 330489"/>
              <a:gd name="connsiteX2" fmla="*/ 264190 w 330259"/>
              <a:gd name="connsiteY2" fmla="*/ 297210 h 330489"/>
              <a:gd name="connsiteX3" fmla="*/ 255888 w 330259"/>
              <a:gd name="connsiteY3" fmla="*/ 288908 h 330489"/>
              <a:gd name="connsiteX4" fmla="*/ 264190 w 330259"/>
              <a:gd name="connsiteY4" fmla="*/ 280606 h 330489"/>
              <a:gd name="connsiteX5" fmla="*/ 99090 w 330259"/>
              <a:gd name="connsiteY5" fmla="*/ 280606 h 330489"/>
              <a:gd name="connsiteX6" fmla="*/ 107392 w 330259"/>
              <a:gd name="connsiteY6" fmla="*/ 288908 h 330489"/>
              <a:gd name="connsiteX7" fmla="*/ 99090 w 330259"/>
              <a:gd name="connsiteY7" fmla="*/ 297210 h 330489"/>
              <a:gd name="connsiteX8" fmla="*/ 90788 w 330259"/>
              <a:gd name="connsiteY8" fmla="*/ 288908 h 330489"/>
              <a:gd name="connsiteX9" fmla="*/ 99090 w 330259"/>
              <a:gd name="connsiteY9" fmla="*/ 280606 h 330489"/>
              <a:gd name="connsiteX10" fmla="*/ 264191 w 330259"/>
              <a:gd name="connsiteY10" fmla="*/ 264095 h 330489"/>
              <a:gd name="connsiteX11" fmla="*/ 239379 w 330259"/>
              <a:gd name="connsiteY11" fmla="*/ 288908 h 330489"/>
              <a:gd name="connsiteX12" fmla="*/ 264191 w 330259"/>
              <a:gd name="connsiteY12" fmla="*/ 313720 h 330489"/>
              <a:gd name="connsiteX13" fmla="*/ 264380 w 330259"/>
              <a:gd name="connsiteY13" fmla="*/ 313720 h 330489"/>
              <a:gd name="connsiteX14" fmla="*/ 289003 w 330259"/>
              <a:gd name="connsiteY14" fmla="*/ 288908 h 330489"/>
              <a:gd name="connsiteX15" fmla="*/ 264191 w 330259"/>
              <a:gd name="connsiteY15" fmla="*/ 264095 h 330489"/>
              <a:gd name="connsiteX16" fmla="*/ 99090 w 330259"/>
              <a:gd name="connsiteY16" fmla="*/ 264095 h 330489"/>
              <a:gd name="connsiteX17" fmla="*/ 74278 w 330259"/>
              <a:gd name="connsiteY17" fmla="*/ 288908 h 330489"/>
              <a:gd name="connsiteX18" fmla="*/ 99090 w 330259"/>
              <a:gd name="connsiteY18" fmla="*/ 313720 h 330489"/>
              <a:gd name="connsiteX19" fmla="*/ 99279 w 330259"/>
              <a:gd name="connsiteY19" fmla="*/ 313720 h 330489"/>
              <a:gd name="connsiteX20" fmla="*/ 123902 w 330259"/>
              <a:gd name="connsiteY20" fmla="*/ 288908 h 330489"/>
              <a:gd name="connsiteX21" fmla="*/ 99090 w 330259"/>
              <a:gd name="connsiteY21" fmla="*/ 264095 h 330489"/>
              <a:gd name="connsiteX22" fmla="*/ 110694 w 330259"/>
              <a:gd name="connsiteY22" fmla="*/ 99090 h 330489"/>
              <a:gd name="connsiteX23" fmla="*/ 127204 w 330259"/>
              <a:gd name="connsiteY23" fmla="*/ 214660 h 330489"/>
              <a:gd name="connsiteX24" fmla="*/ 280700 w 330259"/>
              <a:gd name="connsiteY24" fmla="*/ 214660 h 330489"/>
              <a:gd name="connsiteX25" fmla="*/ 313720 w 330259"/>
              <a:gd name="connsiteY25" fmla="*/ 99090 h 330489"/>
              <a:gd name="connsiteX26" fmla="*/ 110694 w 330259"/>
              <a:gd name="connsiteY26" fmla="*/ 82580 h 330489"/>
              <a:gd name="connsiteX27" fmla="*/ 313720 w 330259"/>
              <a:gd name="connsiteY27" fmla="*/ 82580 h 330489"/>
              <a:gd name="connsiteX28" fmla="*/ 326928 w 330259"/>
              <a:gd name="connsiteY28" fmla="*/ 89184 h 330489"/>
              <a:gd name="connsiteX29" fmla="*/ 329569 w 330259"/>
              <a:gd name="connsiteY29" fmla="*/ 103807 h 330489"/>
              <a:gd name="connsiteX30" fmla="*/ 296549 w 330259"/>
              <a:gd name="connsiteY30" fmla="*/ 219189 h 330489"/>
              <a:gd name="connsiteX31" fmla="*/ 280700 w 330259"/>
              <a:gd name="connsiteY31" fmla="*/ 231170 h 330489"/>
              <a:gd name="connsiteX32" fmla="*/ 127204 w 330259"/>
              <a:gd name="connsiteY32" fmla="*/ 231170 h 330489"/>
              <a:gd name="connsiteX33" fmla="*/ 110788 w 330259"/>
              <a:gd name="connsiteY33" fmla="*/ 217019 h 330489"/>
              <a:gd name="connsiteX34" fmla="*/ 94278 w 330259"/>
              <a:gd name="connsiteY34" fmla="*/ 101449 h 330489"/>
              <a:gd name="connsiteX35" fmla="*/ 94109 w 330259"/>
              <a:gd name="connsiteY35" fmla="*/ 99015 h 330489"/>
              <a:gd name="connsiteX36" fmla="*/ 110694 w 330259"/>
              <a:gd name="connsiteY36" fmla="*/ 82580 h 330489"/>
              <a:gd name="connsiteX37" fmla="*/ 2749 w 330259"/>
              <a:gd name="connsiteY37" fmla="*/ 2216 h 330489"/>
              <a:gd name="connsiteX38" fmla="*/ 14087 w 330259"/>
              <a:gd name="connsiteY38" fmla="*/ 2483 h 330489"/>
              <a:gd name="connsiteX39" fmla="*/ 71919 w 330259"/>
              <a:gd name="connsiteY39" fmla="*/ 60220 h 330489"/>
              <a:gd name="connsiteX40" fmla="*/ 74278 w 330259"/>
              <a:gd name="connsiteY40" fmla="*/ 64843 h 330489"/>
              <a:gd name="connsiteX41" fmla="*/ 101731 w 330259"/>
              <a:gd name="connsiteY41" fmla="*/ 247868 h 330489"/>
              <a:gd name="connsiteX42" fmla="*/ 139468 w 330259"/>
              <a:gd name="connsiteY42" fmla="*/ 280700 h 330489"/>
              <a:gd name="connsiteX43" fmla="*/ 223718 w 330259"/>
              <a:gd name="connsiteY43" fmla="*/ 280700 h 330489"/>
              <a:gd name="connsiteX44" fmla="*/ 255857 w 330259"/>
              <a:gd name="connsiteY44" fmla="*/ 248560 h 330489"/>
              <a:gd name="connsiteX45" fmla="*/ 304664 w 330259"/>
              <a:gd name="connsiteY45" fmla="*/ 280700 h 330489"/>
              <a:gd name="connsiteX46" fmla="*/ 322023 w 330259"/>
              <a:gd name="connsiteY46" fmla="*/ 280700 h 330489"/>
              <a:gd name="connsiteX47" fmla="*/ 321929 w 330259"/>
              <a:gd name="connsiteY47" fmla="*/ 280983 h 330489"/>
              <a:gd name="connsiteX48" fmla="*/ 329300 w 330259"/>
              <a:gd name="connsiteY48" fmla="*/ 288354 h 330489"/>
              <a:gd name="connsiteX49" fmla="*/ 321929 w 330259"/>
              <a:gd name="connsiteY49" fmla="*/ 297493 h 330489"/>
              <a:gd name="connsiteX50" fmla="*/ 304569 w 330259"/>
              <a:gd name="connsiteY50" fmla="*/ 297493 h 330489"/>
              <a:gd name="connsiteX51" fmla="*/ 272430 w 330259"/>
              <a:gd name="connsiteY51" fmla="*/ 329632 h 330489"/>
              <a:gd name="connsiteX52" fmla="*/ 223623 w 330259"/>
              <a:gd name="connsiteY52" fmla="*/ 297493 h 330489"/>
              <a:gd name="connsiteX53" fmla="*/ 139468 w 330259"/>
              <a:gd name="connsiteY53" fmla="*/ 297493 h 330489"/>
              <a:gd name="connsiteX54" fmla="*/ 113297 w 330259"/>
              <a:gd name="connsiteY54" fmla="*/ 327747 h 330489"/>
              <a:gd name="connsiteX55" fmla="*/ 60405 w 330259"/>
              <a:gd name="connsiteY55" fmla="*/ 303213 h 330489"/>
              <a:gd name="connsiteX56" fmla="*/ 84938 w 330259"/>
              <a:gd name="connsiteY56" fmla="*/ 250321 h 330489"/>
              <a:gd name="connsiteX57" fmla="*/ 58334 w 330259"/>
              <a:gd name="connsiteY57" fmla="*/ 69938 h 330489"/>
              <a:gd name="connsiteX58" fmla="*/ 2483 w 330259"/>
              <a:gd name="connsiteY58" fmla="*/ 14087 h 330489"/>
              <a:gd name="connsiteX59" fmla="*/ 2216 w 330259"/>
              <a:gd name="connsiteY59" fmla="*/ 13820 h 330489"/>
              <a:gd name="connsiteX60" fmla="*/ 2483 w 330259"/>
              <a:gd name="connsiteY60" fmla="*/ 2483 h 330489"/>
              <a:gd name="connsiteX61" fmla="*/ 2749 w 330259"/>
              <a:gd name="connsiteY61" fmla="*/ 2216 h 330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30259" h="330489">
                <a:moveTo>
                  <a:pt x="264190" y="280606"/>
                </a:moveTo>
                <a:cubicBezTo>
                  <a:pt x="268775" y="280606"/>
                  <a:pt x="272492" y="284323"/>
                  <a:pt x="272492" y="288908"/>
                </a:cubicBezTo>
                <a:cubicBezTo>
                  <a:pt x="272492" y="293493"/>
                  <a:pt x="268775" y="297210"/>
                  <a:pt x="264190" y="297210"/>
                </a:cubicBezTo>
                <a:cubicBezTo>
                  <a:pt x="259605" y="297210"/>
                  <a:pt x="255888" y="293493"/>
                  <a:pt x="255888" y="288908"/>
                </a:cubicBezTo>
                <a:cubicBezTo>
                  <a:pt x="255888" y="284323"/>
                  <a:pt x="259605" y="280606"/>
                  <a:pt x="264190" y="280606"/>
                </a:cubicBezTo>
                <a:close/>
                <a:moveTo>
                  <a:pt x="99090" y="280606"/>
                </a:moveTo>
                <a:cubicBezTo>
                  <a:pt x="103675" y="280606"/>
                  <a:pt x="107392" y="284323"/>
                  <a:pt x="107392" y="288908"/>
                </a:cubicBezTo>
                <a:cubicBezTo>
                  <a:pt x="107392" y="293493"/>
                  <a:pt x="103675" y="297210"/>
                  <a:pt x="99090" y="297210"/>
                </a:cubicBezTo>
                <a:cubicBezTo>
                  <a:pt x="94505" y="297210"/>
                  <a:pt x="90788" y="293493"/>
                  <a:pt x="90788" y="288908"/>
                </a:cubicBezTo>
                <a:cubicBezTo>
                  <a:pt x="90788" y="284323"/>
                  <a:pt x="94505" y="280606"/>
                  <a:pt x="99090" y="280606"/>
                </a:cubicBezTo>
                <a:close/>
                <a:moveTo>
                  <a:pt x="264191" y="264095"/>
                </a:moveTo>
                <a:cubicBezTo>
                  <a:pt x="250487" y="264095"/>
                  <a:pt x="239379" y="275204"/>
                  <a:pt x="239379" y="288908"/>
                </a:cubicBezTo>
                <a:cubicBezTo>
                  <a:pt x="239379" y="302611"/>
                  <a:pt x="250487" y="313720"/>
                  <a:pt x="264191" y="313720"/>
                </a:cubicBezTo>
                <a:cubicBezTo>
                  <a:pt x="264254" y="313720"/>
                  <a:pt x="264317" y="313720"/>
                  <a:pt x="264380" y="313720"/>
                </a:cubicBezTo>
                <a:cubicBezTo>
                  <a:pt x="278031" y="313668"/>
                  <a:pt x="289055" y="302559"/>
                  <a:pt x="289003" y="288908"/>
                </a:cubicBezTo>
                <a:cubicBezTo>
                  <a:pt x="289003" y="275204"/>
                  <a:pt x="277894" y="264095"/>
                  <a:pt x="264191" y="264095"/>
                </a:cubicBezTo>
                <a:close/>
                <a:moveTo>
                  <a:pt x="99090" y="264095"/>
                </a:moveTo>
                <a:cubicBezTo>
                  <a:pt x="85386" y="264095"/>
                  <a:pt x="74278" y="275204"/>
                  <a:pt x="74278" y="288908"/>
                </a:cubicBezTo>
                <a:cubicBezTo>
                  <a:pt x="74278" y="302611"/>
                  <a:pt x="85386" y="313720"/>
                  <a:pt x="99090" y="313720"/>
                </a:cubicBezTo>
                <a:cubicBezTo>
                  <a:pt x="99153" y="313720"/>
                  <a:pt x="99216" y="313720"/>
                  <a:pt x="99279" y="313720"/>
                </a:cubicBezTo>
                <a:cubicBezTo>
                  <a:pt x="112930" y="313668"/>
                  <a:pt x="123954" y="302559"/>
                  <a:pt x="123902" y="288908"/>
                </a:cubicBezTo>
                <a:cubicBezTo>
                  <a:pt x="123902" y="275204"/>
                  <a:pt x="112793" y="264095"/>
                  <a:pt x="99090" y="264095"/>
                </a:cubicBezTo>
                <a:close/>
                <a:moveTo>
                  <a:pt x="110694" y="99090"/>
                </a:moveTo>
                <a:lnTo>
                  <a:pt x="127204" y="214660"/>
                </a:lnTo>
                <a:lnTo>
                  <a:pt x="280700" y="214660"/>
                </a:lnTo>
                <a:lnTo>
                  <a:pt x="313720" y="99090"/>
                </a:lnTo>
                <a:close/>
                <a:moveTo>
                  <a:pt x="110694" y="82580"/>
                </a:moveTo>
                <a:lnTo>
                  <a:pt x="313720" y="82580"/>
                </a:lnTo>
                <a:cubicBezTo>
                  <a:pt x="318917" y="82580"/>
                  <a:pt x="323810" y="85027"/>
                  <a:pt x="326928" y="89184"/>
                </a:cubicBezTo>
                <a:cubicBezTo>
                  <a:pt x="330090" y="93358"/>
                  <a:pt x="331072" y="98791"/>
                  <a:pt x="329569" y="103807"/>
                </a:cubicBezTo>
                <a:lnTo>
                  <a:pt x="296549" y="219189"/>
                </a:lnTo>
                <a:cubicBezTo>
                  <a:pt x="294530" y="226270"/>
                  <a:pt x="288064" y="231158"/>
                  <a:pt x="280700" y="231170"/>
                </a:cubicBezTo>
                <a:lnTo>
                  <a:pt x="127204" y="231170"/>
                </a:lnTo>
                <a:cubicBezTo>
                  <a:pt x="118983" y="231167"/>
                  <a:pt x="112003" y="225149"/>
                  <a:pt x="110788" y="217019"/>
                </a:cubicBezTo>
                <a:lnTo>
                  <a:pt x="94278" y="101449"/>
                </a:lnTo>
                <a:cubicBezTo>
                  <a:pt x="94162" y="100643"/>
                  <a:pt x="94105" y="99829"/>
                  <a:pt x="94109" y="99015"/>
                </a:cubicBezTo>
                <a:cubicBezTo>
                  <a:pt x="94151" y="89897"/>
                  <a:pt x="101576" y="82539"/>
                  <a:pt x="110694" y="82580"/>
                </a:cubicBezTo>
                <a:close/>
                <a:moveTo>
                  <a:pt x="2749" y="2216"/>
                </a:moveTo>
                <a:cubicBezTo>
                  <a:pt x="5954" y="-841"/>
                  <a:pt x="11030" y="-722"/>
                  <a:pt x="14087" y="2483"/>
                </a:cubicBezTo>
                <a:lnTo>
                  <a:pt x="71919" y="60220"/>
                </a:lnTo>
                <a:cubicBezTo>
                  <a:pt x="73158" y="61485"/>
                  <a:pt x="73981" y="63098"/>
                  <a:pt x="74278" y="64843"/>
                </a:cubicBezTo>
                <a:lnTo>
                  <a:pt x="101731" y="247868"/>
                </a:lnTo>
                <a:cubicBezTo>
                  <a:pt x="120284" y="249028"/>
                  <a:pt x="135753" y="262486"/>
                  <a:pt x="139468" y="280700"/>
                </a:cubicBezTo>
                <a:lnTo>
                  <a:pt x="223718" y="280700"/>
                </a:lnTo>
                <a:cubicBezTo>
                  <a:pt x="227048" y="264528"/>
                  <a:pt x="239685" y="251890"/>
                  <a:pt x="255857" y="248560"/>
                </a:cubicBezTo>
                <a:cubicBezTo>
                  <a:pt x="278210" y="243958"/>
                  <a:pt x="300061" y="258347"/>
                  <a:pt x="304664" y="280700"/>
                </a:cubicBezTo>
                <a:lnTo>
                  <a:pt x="322023" y="280700"/>
                </a:lnTo>
                <a:lnTo>
                  <a:pt x="321929" y="280983"/>
                </a:lnTo>
                <a:cubicBezTo>
                  <a:pt x="325814" y="281399"/>
                  <a:pt x="328884" y="284468"/>
                  <a:pt x="329300" y="288354"/>
                </a:cubicBezTo>
                <a:cubicBezTo>
                  <a:pt x="329788" y="292913"/>
                  <a:pt x="326488" y="297005"/>
                  <a:pt x="321929" y="297493"/>
                </a:cubicBezTo>
                <a:lnTo>
                  <a:pt x="304569" y="297493"/>
                </a:lnTo>
                <a:cubicBezTo>
                  <a:pt x="301239" y="313665"/>
                  <a:pt x="288602" y="326302"/>
                  <a:pt x="272430" y="329632"/>
                </a:cubicBezTo>
                <a:cubicBezTo>
                  <a:pt x="250077" y="334235"/>
                  <a:pt x="228226" y="319845"/>
                  <a:pt x="223623" y="297493"/>
                </a:cubicBezTo>
                <a:lnTo>
                  <a:pt x="139468" y="297493"/>
                </a:lnTo>
                <a:cubicBezTo>
                  <a:pt x="136549" y="311418"/>
                  <a:pt x="126657" y="322854"/>
                  <a:pt x="113297" y="327747"/>
                </a:cubicBezTo>
                <a:cubicBezTo>
                  <a:pt x="91917" y="335578"/>
                  <a:pt x="68236" y="324594"/>
                  <a:pt x="60405" y="303213"/>
                </a:cubicBezTo>
                <a:cubicBezTo>
                  <a:pt x="52574" y="281833"/>
                  <a:pt x="63558" y="258152"/>
                  <a:pt x="84938" y="250321"/>
                </a:cubicBezTo>
                <a:lnTo>
                  <a:pt x="58334" y="69938"/>
                </a:lnTo>
                <a:lnTo>
                  <a:pt x="2483" y="14087"/>
                </a:lnTo>
                <a:cubicBezTo>
                  <a:pt x="2392" y="14000"/>
                  <a:pt x="2303" y="13911"/>
                  <a:pt x="2216" y="13820"/>
                </a:cubicBezTo>
                <a:cubicBezTo>
                  <a:pt x="-841" y="10616"/>
                  <a:pt x="-722" y="5540"/>
                  <a:pt x="2483" y="2483"/>
                </a:cubicBezTo>
                <a:cubicBezTo>
                  <a:pt x="2569" y="2392"/>
                  <a:pt x="2658" y="2303"/>
                  <a:pt x="2749" y="2216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0" name="Globe">
            <a:extLst>
              <a:ext uri="{FF2B5EF4-FFF2-40B4-BE49-F238E27FC236}">
                <a16:creationId xmlns:a16="http://schemas.microsoft.com/office/drawing/2014/main" id="{B8B48B0A-E7E6-0F37-A576-5C1BF18C6A22}"/>
              </a:ext>
            </a:extLst>
          </p:cNvPr>
          <p:cNvSpPr>
            <a:spLocks noChangeAspect="1"/>
          </p:cNvSpPr>
          <p:nvPr/>
        </p:nvSpPr>
        <p:spPr>
          <a:xfrm>
            <a:off x="1885000" y="5354467"/>
            <a:ext cx="290178" cy="290178"/>
          </a:xfrm>
          <a:custGeom>
            <a:avLst/>
            <a:gdLst>
              <a:gd name="connsiteX0" fmla="*/ 165100 w 330200"/>
              <a:gd name="connsiteY0" fmla="*/ 0 h 330200"/>
              <a:gd name="connsiteX1" fmla="*/ 0 w 330200"/>
              <a:gd name="connsiteY1" fmla="*/ 165100 h 330200"/>
              <a:gd name="connsiteX2" fmla="*/ 165100 w 330200"/>
              <a:gd name="connsiteY2" fmla="*/ 330200 h 330200"/>
              <a:gd name="connsiteX3" fmla="*/ 330200 w 330200"/>
              <a:gd name="connsiteY3" fmla="*/ 165100 h 330200"/>
              <a:gd name="connsiteX4" fmla="*/ 165100 w 330200"/>
              <a:gd name="connsiteY4" fmla="*/ 0 h 330200"/>
              <a:gd name="connsiteX5" fmla="*/ 298123 w 330200"/>
              <a:gd name="connsiteY5" fmla="*/ 99060 h 330200"/>
              <a:gd name="connsiteX6" fmla="*/ 255763 w 330200"/>
              <a:gd name="connsiteY6" fmla="*/ 99060 h 330200"/>
              <a:gd name="connsiteX7" fmla="*/ 219158 w 330200"/>
              <a:gd name="connsiteY7" fmla="*/ 26793 h 330200"/>
              <a:gd name="connsiteX8" fmla="*/ 298123 w 330200"/>
              <a:gd name="connsiteY8" fmla="*/ 99060 h 330200"/>
              <a:gd name="connsiteX9" fmla="*/ 238687 w 330200"/>
              <a:gd name="connsiteY9" fmla="*/ 99060 h 330200"/>
              <a:gd name="connsiteX10" fmla="*/ 173402 w 330200"/>
              <a:gd name="connsiteY10" fmla="*/ 99060 h 330200"/>
              <a:gd name="connsiteX11" fmla="*/ 173402 w 330200"/>
              <a:gd name="connsiteY11" fmla="*/ 17265 h 330200"/>
              <a:gd name="connsiteX12" fmla="*/ 238687 w 330200"/>
              <a:gd name="connsiteY12" fmla="*/ 99060 h 330200"/>
              <a:gd name="connsiteX13" fmla="*/ 247650 w 330200"/>
              <a:gd name="connsiteY13" fmla="*/ 165100 h 330200"/>
              <a:gd name="connsiteX14" fmla="*/ 242650 w 330200"/>
              <a:gd name="connsiteY14" fmla="*/ 214630 h 330200"/>
              <a:gd name="connsiteX15" fmla="*/ 173402 w 330200"/>
              <a:gd name="connsiteY15" fmla="*/ 214630 h 330200"/>
              <a:gd name="connsiteX16" fmla="*/ 173402 w 330200"/>
              <a:gd name="connsiteY16" fmla="*/ 115570 h 330200"/>
              <a:gd name="connsiteX17" fmla="*/ 242650 w 330200"/>
              <a:gd name="connsiteY17" fmla="*/ 115570 h 330200"/>
              <a:gd name="connsiteX18" fmla="*/ 247650 w 330200"/>
              <a:gd name="connsiteY18" fmla="*/ 165100 h 330200"/>
              <a:gd name="connsiteX19" fmla="*/ 82550 w 330200"/>
              <a:gd name="connsiteY19" fmla="*/ 165100 h 330200"/>
              <a:gd name="connsiteX20" fmla="*/ 87550 w 330200"/>
              <a:gd name="connsiteY20" fmla="*/ 115570 h 330200"/>
              <a:gd name="connsiteX21" fmla="*/ 156798 w 330200"/>
              <a:gd name="connsiteY21" fmla="*/ 115570 h 330200"/>
              <a:gd name="connsiteX22" fmla="*/ 156798 w 330200"/>
              <a:gd name="connsiteY22" fmla="*/ 214630 h 330200"/>
              <a:gd name="connsiteX23" fmla="*/ 87550 w 330200"/>
              <a:gd name="connsiteY23" fmla="*/ 214630 h 330200"/>
              <a:gd name="connsiteX24" fmla="*/ 82550 w 330200"/>
              <a:gd name="connsiteY24" fmla="*/ 165100 h 330200"/>
              <a:gd name="connsiteX25" fmla="*/ 156798 w 330200"/>
              <a:gd name="connsiteY25" fmla="*/ 17265 h 330200"/>
              <a:gd name="connsiteX26" fmla="*/ 156798 w 330200"/>
              <a:gd name="connsiteY26" fmla="*/ 99060 h 330200"/>
              <a:gd name="connsiteX27" fmla="*/ 91513 w 330200"/>
              <a:gd name="connsiteY27" fmla="*/ 99060 h 330200"/>
              <a:gd name="connsiteX28" fmla="*/ 156798 w 330200"/>
              <a:gd name="connsiteY28" fmla="*/ 17265 h 330200"/>
              <a:gd name="connsiteX29" fmla="*/ 111042 w 330200"/>
              <a:gd name="connsiteY29" fmla="*/ 26699 h 330200"/>
              <a:gd name="connsiteX30" fmla="*/ 74437 w 330200"/>
              <a:gd name="connsiteY30" fmla="*/ 99060 h 330200"/>
              <a:gd name="connsiteX31" fmla="*/ 32077 w 330200"/>
              <a:gd name="connsiteY31" fmla="*/ 99060 h 330200"/>
              <a:gd name="connsiteX32" fmla="*/ 111042 w 330200"/>
              <a:gd name="connsiteY32" fmla="*/ 26793 h 330200"/>
              <a:gd name="connsiteX33" fmla="*/ 25284 w 330200"/>
              <a:gd name="connsiteY33" fmla="*/ 115570 h 330200"/>
              <a:gd name="connsiteX34" fmla="*/ 70757 w 330200"/>
              <a:gd name="connsiteY34" fmla="*/ 115570 h 330200"/>
              <a:gd name="connsiteX35" fmla="*/ 70757 w 330200"/>
              <a:gd name="connsiteY35" fmla="*/ 214630 h 330200"/>
              <a:gd name="connsiteX36" fmla="*/ 25284 w 330200"/>
              <a:gd name="connsiteY36" fmla="*/ 214630 h 330200"/>
              <a:gd name="connsiteX37" fmla="*/ 25284 w 330200"/>
              <a:gd name="connsiteY37" fmla="*/ 115570 h 330200"/>
              <a:gd name="connsiteX38" fmla="*/ 32077 w 330200"/>
              <a:gd name="connsiteY38" fmla="*/ 231140 h 330200"/>
              <a:gd name="connsiteX39" fmla="*/ 74437 w 330200"/>
              <a:gd name="connsiteY39" fmla="*/ 231140 h 330200"/>
              <a:gd name="connsiteX40" fmla="*/ 111042 w 330200"/>
              <a:gd name="connsiteY40" fmla="*/ 303407 h 330200"/>
              <a:gd name="connsiteX41" fmla="*/ 32077 w 330200"/>
              <a:gd name="connsiteY41" fmla="*/ 231140 h 330200"/>
              <a:gd name="connsiteX42" fmla="*/ 91513 w 330200"/>
              <a:gd name="connsiteY42" fmla="*/ 231140 h 330200"/>
              <a:gd name="connsiteX43" fmla="*/ 156798 w 330200"/>
              <a:gd name="connsiteY43" fmla="*/ 231140 h 330200"/>
              <a:gd name="connsiteX44" fmla="*/ 156798 w 330200"/>
              <a:gd name="connsiteY44" fmla="*/ 312935 h 330200"/>
              <a:gd name="connsiteX45" fmla="*/ 91513 w 330200"/>
              <a:gd name="connsiteY45" fmla="*/ 231140 h 330200"/>
              <a:gd name="connsiteX46" fmla="*/ 173402 w 330200"/>
              <a:gd name="connsiteY46" fmla="*/ 312935 h 330200"/>
              <a:gd name="connsiteX47" fmla="*/ 173402 w 330200"/>
              <a:gd name="connsiteY47" fmla="*/ 231140 h 330200"/>
              <a:gd name="connsiteX48" fmla="*/ 238687 w 330200"/>
              <a:gd name="connsiteY48" fmla="*/ 231140 h 330200"/>
              <a:gd name="connsiteX49" fmla="*/ 173402 w 330200"/>
              <a:gd name="connsiteY49" fmla="*/ 312935 h 330200"/>
              <a:gd name="connsiteX50" fmla="*/ 219158 w 330200"/>
              <a:gd name="connsiteY50" fmla="*/ 303501 h 330200"/>
              <a:gd name="connsiteX51" fmla="*/ 255763 w 330200"/>
              <a:gd name="connsiteY51" fmla="*/ 231234 h 330200"/>
              <a:gd name="connsiteX52" fmla="*/ 298123 w 330200"/>
              <a:gd name="connsiteY52" fmla="*/ 231234 h 330200"/>
              <a:gd name="connsiteX53" fmla="*/ 219158 w 330200"/>
              <a:gd name="connsiteY53" fmla="*/ 303407 h 330200"/>
              <a:gd name="connsiteX54" fmla="*/ 304916 w 330200"/>
              <a:gd name="connsiteY54" fmla="*/ 214724 h 330200"/>
              <a:gd name="connsiteX55" fmla="*/ 259443 w 330200"/>
              <a:gd name="connsiteY55" fmla="*/ 214724 h 330200"/>
              <a:gd name="connsiteX56" fmla="*/ 264160 w 330200"/>
              <a:gd name="connsiteY56" fmla="*/ 165100 h 330200"/>
              <a:gd name="connsiteX57" fmla="*/ 259443 w 330200"/>
              <a:gd name="connsiteY57" fmla="*/ 115570 h 330200"/>
              <a:gd name="connsiteX58" fmla="*/ 304916 w 330200"/>
              <a:gd name="connsiteY58" fmla="*/ 115570 h 330200"/>
              <a:gd name="connsiteX59" fmla="*/ 304916 w 330200"/>
              <a:gd name="connsiteY59" fmla="*/ 21463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30200" h="330200">
                <a:moveTo>
                  <a:pt x="165100" y="0"/>
                </a:moveTo>
                <a:cubicBezTo>
                  <a:pt x="73918" y="0"/>
                  <a:pt x="0" y="73918"/>
                  <a:pt x="0" y="165100"/>
                </a:cubicBezTo>
                <a:cubicBezTo>
                  <a:pt x="0" y="256282"/>
                  <a:pt x="73918" y="330200"/>
                  <a:pt x="165100" y="330200"/>
                </a:cubicBezTo>
                <a:cubicBezTo>
                  <a:pt x="256282" y="330200"/>
                  <a:pt x="330200" y="256282"/>
                  <a:pt x="330200" y="165100"/>
                </a:cubicBezTo>
                <a:cubicBezTo>
                  <a:pt x="330148" y="73939"/>
                  <a:pt x="256261" y="52"/>
                  <a:pt x="165100" y="0"/>
                </a:cubicBezTo>
                <a:close/>
                <a:moveTo>
                  <a:pt x="298123" y="99060"/>
                </a:moveTo>
                <a:lnTo>
                  <a:pt x="255763" y="99060"/>
                </a:lnTo>
                <a:cubicBezTo>
                  <a:pt x="249459" y="72411"/>
                  <a:pt x="236913" y="47642"/>
                  <a:pt x="219158" y="26793"/>
                </a:cubicBezTo>
                <a:cubicBezTo>
                  <a:pt x="253481" y="40336"/>
                  <a:pt x="281599" y="66069"/>
                  <a:pt x="298123" y="99060"/>
                </a:cubicBezTo>
                <a:close/>
                <a:moveTo>
                  <a:pt x="238687" y="99060"/>
                </a:moveTo>
                <a:lnTo>
                  <a:pt x="173402" y="99060"/>
                </a:lnTo>
                <a:lnTo>
                  <a:pt x="173402" y="17265"/>
                </a:lnTo>
                <a:cubicBezTo>
                  <a:pt x="201611" y="22642"/>
                  <a:pt x="226423" y="54813"/>
                  <a:pt x="238687" y="99060"/>
                </a:cubicBezTo>
                <a:close/>
                <a:moveTo>
                  <a:pt x="247650" y="165100"/>
                </a:moveTo>
                <a:cubicBezTo>
                  <a:pt x="247661" y="181737"/>
                  <a:pt x="245986" y="198331"/>
                  <a:pt x="242650" y="214630"/>
                </a:cubicBezTo>
                <a:lnTo>
                  <a:pt x="173402" y="214630"/>
                </a:lnTo>
                <a:lnTo>
                  <a:pt x="173402" y="115570"/>
                </a:lnTo>
                <a:lnTo>
                  <a:pt x="242650" y="115570"/>
                </a:lnTo>
                <a:cubicBezTo>
                  <a:pt x="245985" y="131869"/>
                  <a:pt x="247661" y="148463"/>
                  <a:pt x="247650" y="165100"/>
                </a:cubicBezTo>
                <a:close/>
                <a:moveTo>
                  <a:pt x="82550" y="165100"/>
                </a:moveTo>
                <a:cubicBezTo>
                  <a:pt x="82539" y="148463"/>
                  <a:pt x="84215" y="131869"/>
                  <a:pt x="87550" y="115570"/>
                </a:cubicBezTo>
                <a:lnTo>
                  <a:pt x="156798" y="115570"/>
                </a:lnTo>
                <a:lnTo>
                  <a:pt x="156798" y="214630"/>
                </a:lnTo>
                <a:lnTo>
                  <a:pt x="87550" y="214630"/>
                </a:lnTo>
                <a:cubicBezTo>
                  <a:pt x="84215" y="198331"/>
                  <a:pt x="82539" y="181737"/>
                  <a:pt x="82550" y="165100"/>
                </a:cubicBezTo>
                <a:close/>
                <a:moveTo>
                  <a:pt x="156798" y="17265"/>
                </a:moveTo>
                <a:lnTo>
                  <a:pt x="156798" y="99060"/>
                </a:lnTo>
                <a:lnTo>
                  <a:pt x="91513" y="99060"/>
                </a:lnTo>
                <a:cubicBezTo>
                  <a:pt x="103777" y="54813"/>
                  <a:pt x="128589" y="22642"/>
                  <a:pt x="156798" y="17265"/>
                </a:cubicBezTo>
                <a:close/>
                <a:moveTo>
                  <a:pt x="111042" y="26699"/>
                </a:moveTo>
                <a:cubicBezTo>
                  <a:pt x="93274" y="47575"/>
                  <a:pt x="80727" y="72378"/>
                  <a:pt x="74437" y="99060"/>
                </a:cubicBezTo>
                <a:lnTo>
                  <a:pt x="32077" y="99060"/>
                </a:lnTo>
                <a:cubicBezTo>
                  <a:pt x="48601" y="66069"/>
                  <a:pt x="76719" y="40336"/>
                  <a:pt x="111042" y="26793"/>
                </a:cubicBezTo>
                <a:close/>
                <a:moveTo>
                  <a:pt x="25284" y="115570"/>
                </a:moveTo>
                <a:lnTo>
                  <a:pt x="70757" y="115570"/>
                </a:lnTo>
                <a:cubicBezTo>
                  <a:pt x="64467" y="148290"/>
                  <a:pt x="64467" y="181910"/>
                  <a:pt x="70757" y="214630"/>
                </a:cubicBezTo>
                <a:lnTo>
                  <a:pt x="25284" y="214630"/>
                </a:lnTo>
                <a:cubicBezTo>
                  <a:pt x="13582" y="182647"/>
                  <a:pt x="13582" y="147553"/>
                  <a:pt x="25284" y="115570"/>
                </a:cubicBezTo>
                <a:close/>
                <a:moveTo>
                  <a:pt x="32077" y="231140"/>
                </a:moveTo>
                <a:lnTo>
                  <a:pt x="74437" y="231140"/>
                </a:lnTo>
                <a:cubicBezTo>
                  <a:pt x="80741" y="257789"/>
                  <a:pt x="93287" y="282558"/>
                  <a:pt x="111042" y="303407"/>
                </a:cubicBezTo>
                <a:cubicBezTo>
                  <a:pt x="76719" y="289864"/>
                  <a:pt x="48601" y="264131"/>
                  <a:pt x="32077" y="231140"/>
                </a:cubicBezTo>
                <a:close/>
                <a:moveTo>
                  <a:pt x="91513" y="231140"/>
                </a:moveTo>
                <a:lnTo>
                  <a:pt x="156798" y="231140"/>
                </a:lnTo>
                <a:lnTo>
                  <a:pt x="156798" y="312935"/>
                </a:lnTo>
                <a:cubicBezTo>
                  <a:pt x="128589" y="307558"/>
                  <a:pt x="103777" y="275387"/>
                  <a:pt x="91513" y="231140"/>
                </a:cubicBezTo>
                <a:close/>
                <a:moveTo>
                  <a:pt x="173402" y="312935"/>
                </a:moveTo>
                <a:lnTo>
                  <a:pt x="173402" y="231140"/>
                </a:lnTo>
                <a:lnTo>
                  <a:pt x="238687" y="231140"/>
                </a:lnTo>
                <a:cubicBezTo>
                  <a:pt x="226423" y="275387"/>
                  <a:pt x="201611" y="307558"/>
                  <a:pt x="173402" y="312935"/>
                </a:cubicBezTo>
                <a:close/>
                <a:moveTo>
                  <a:pt x="219158" y="303501"/>
                </a:moveTo>
                <a:cubicBezTo>
                  <a:pt x="236913" y="282652"/>
                  <a:pt x="249459" y="257883"/>
                  <a:pt x="255763" y="231234"/>
                </a:cubicBezTo>
                <a:lnTo>
                  <a:pt x="298123" y="231234"/>
                </a:lnTo>
                <a:cubicBezTo>
                  <a:pt x="281581" y="264190"/>
                  <a:pt x="253465" y="289887"/>
                  <a:pt x="219158" y="303407"/>
                </a:cubicBezTo>
                <a:close/>
                <a:moveTo>
                  <a:pt x="304916" y="214724"/>
                </a:moveTo>
                <a:lnTo>
                  <a:pt x="259443" y="214724"/>
                </a:lnTo>
                <a:cubicBezTo>
                  <a:pt x="262543" y="198364"/>
                  <a:pt x="264122" y="181752"/>
                  <a:pt x="264160" y="165100"/>
                </a:cubicBezTo>
                <a:cubicBezTo>
                  <a:pt x="264116" y="148480"/>
                  <a:pt x="262537" y="131899"/>
                  <a:pt x="259443" y="115570"/>
                </a:cubicBezTo>
                <a:lnTo>
                  <a:pt x="304916" y="115570"/>
                </a:lnTo>
                <a:cubicBezTo>
                  <a:pt x="316618" y="147553"/>
                  <a:pt x="316618" y="182647"/>
                  <a:pt x="304916" y="21463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Document">
            <a:extLst>
              <a:ext uri="{FF2B5EF4-FFF2-40B4-BE49-F238E27FC236}">
                <a16:creationId xmlns:a16="http://schemas.microsoft.com/office/drawing/2014/main" id="{0DDE5C09-7913-D1AB-1EE3-D412775CDB4E}"/>
              </a:ext>
            </a:extLst>
          </p:cNvPr>
          <p:cNvSpPr>
            <a:spLocks noChangeAspect="1"/>
          </p:cNvSpPr>
          <p:nvPr/>
        </p:nvSpPr>
        <p:spPr>
          <a:xfrm>
            <a:off x="2567948" y="5354467"/>
            <a:ext cx="214092" cy="290178"/>
          </a:xfrm>
          <a:custGeom>
            <a:avLst/>
            <a:gdLst>
              <a:gd name="connsiteX0" fmla="*/ 48724 w 243620"/>
              <a:gd name="connsiteY0" fmla="*/ 214630 h 330200"/>
              <a:gd name="connsiteX1" fmla="*/ 194897 w 243620"/>
              <a:gd name="connsiteY1" fmla="*/ 214630 h 330200"/>
              <a:gd name="connsiteX2" fmla="*/ 194897 w 243620"/>
              <a:gd name="connsiteY2" fmla="*/ 231140 h 330200"/>
              <a:gd name="connsiteX3" fmla="*/ 48724 w 243620"/>
              <a:gd name="connsiteY3" fmla="*/ 231140 h 330200"/>
              <a:gd name="connsiteX4" fmla="*/ 48724 w 243620"/>
              <a:gd name="connsiteY4" fmla="*/ 181610 h 330200"/>
              <a:gd name="connsiteX5" fmla="*/ 194897 w 243620"/>
              <a:gd name="connsiteY5" fmla="*/ 181610 h 330200"/>
              <a:gd name="connsiteX6" fmla="*/ 194897 w 243620"/>
              <a:gd name="connsiteY6" fmla="*/ 198120 h 330200"/>
              <a:gd name="connsiteX7" fmla="*/ 48724 w 243620"/>
              <a:gd name="connsiteY7" fmla="*/ 198120 h 330200"/>
              <a:gd name="connsiteX8" fmla="*/ 48724 w 243620"/>
              <a:gd name="connsiteY8" fmla="*/ 148590 h 330200"/>
              <a:gd name="connsiteX9" fmla="*/ 194897 w 243620"/>
              <a:gd name="connsiteY9" fmla="*/ 148590 h 330200"/>
              <a:gd name="connsiteX10" fmla="*/ 194897 w 243620"/>
              <a:gd name="connsiteY10" fmla="*/ 165100 h 330200"/>
              <a:gd name="connsiteX11" fmla="*/ 48724 w 243620"/>
              <a:gd name="connsiteY11" fmla="*/ 165100 h 330200"/>
              <a:gd name="connsiteX12" fmla="*/ 154246 w 243620"/>
              <a:gd name="connsiteY12" fmla="*/ 31605 h 330200"/>
              <a:gd name="connsiteX13" fmla="*/ 154246 w 243620"/>
              <a:gd name="connsiteY13" fmla="*/ 90758 h 330200"/>
              <a:gd name="connsiteX14" fmla="*/ 212530 w 243620"/>
              <a:gd name="connsiteY14" fmla="*/ 90758 h 330200"/>
              <a:gd name="connsiteX15" fmla="*/ 16241 w 243620"/>
              <a:gd name="connsiteY15" fmla="*/ 16510 h 330200"/>
              <a:gd name="connsiteX16" fmla="*/ 16241 w 243620"/>
              <a:gd name="connsiteY16" fmla="*/ 313690 h 330200"/>
              <a:gd name="connsiteX17" fmla="*/ 227379 w 243620"/>
              <a:gd name="connsiteY17" fmla="*/ 313690 h 330200"/>
              <a:gd name="connsiteX18" fmla="*/ 227379 w 243620"/>
              <a:gd name="connsiteY18" fmla="*/ 107362 h 330200"/>
              <a:gd name="connsiteX19" fmla="*/ 138098 w 243620"/>
              <a:gd name="connsiteY19" fmla="*/ 107362 h 330200"/>
              <a:gd name="connsiteX20" fmla="*/ 138098 w 243620"/>
              <a:gd name="connsiteY20" fmla="*/ 16510 h 330200"/>
              <a:gd name="connsiteX21" fmla="*/ 0 w 243620"/>
              <a:gd name="connsiteY21" fmla="*/ 0 h 330200"/>
              <a:gd name="connsiteX22" fmla="*/ 146172 w 243620"/>
              <a:gd name="connsiteY22" fmla="*/ 0 h 330200"/>
              <a:gd name="connsiteX23" fmla="*/ 243620 w 243620"/>
              <a:gd name="connsiteY23" fmla="*/ 99060 h 330200"/>
              <a:gd name="connsiteX24" fmla="*/ 243620 w 243620"/>
              <a:gd name="connsiteY24" fmla="*/ 330200 h 330200"/>
              <a:gd name="connsiteX25" fmla="*/ 0 w 243620"/>
              <a:gd name="connsiteY25" fmla="*/ 33020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43620" h="330200">
                <a:moveTo>
                  <a:pt x="48724" y="214630"/>
                </a:moveTo>
                <a:lnTo>
                  <a:pt x="194897" y="214630"/>
                </a:lnTo>
                <a:lnTo>
                  <a:pt x="194897" y="231140"/>
                </a:lnTo>
                <a:lnTo>
                  <a:pt x="48724" y="231140"/>
                </a:lnTo>
                <a:close/>
                <a:moveTo>
                  <a:pt x="48724" y="181610"/>
                </a:moveTo>
                <a:lnTo>
                  <a:pt x="194897" y="181610"/>
                </a:lnTo>
                <a:lnTo>
                  <a:pt x="194897" y="198120"/>
                </a:lnTo>
                <a:lnTo>
                  <a:pt x="48724" y="198120"/>
                </a:lnTo>
                <a:close/>
                <a:moveTo>
                  <a:pt x="48724" y="148590"/>
                </a:moveTo>
                <a:lnTo>
                  <a:pt x="194897" y="148590"/>
                </a:lnTo>
                <a:lnTo>
                  <a:pt x="194897" y="165100"/>
                </a:lnTo>
                <a:lnTo>
                  <a:pt x="48724" y="165100"/>
                </a:lnTo>
                <a:close/>
                <a:moveTo>
                  <a:pt x="154246" y="31605"/>
                </a:moveTo>
                <a:lnTo>
                  <a:pt x="154246" y="90758"/>
                </a:lnTo>
                <a:lnTo>
                  <a:pt x="212530" y="90758"/>
                </a:lnTo>
                <a:close/>
                <a:moveTo>
                  <a:pt x="16241" y="16510"/>
                </a:moveTo>
                <a:lnTo>
                  <a:pt x="16241" y="313690"/>
                </a:lnTo>
                <a:lnTo>
                  <a:pt x="227379" y="313690"/>
                </a:lnTo>
                <a:lnTo>
                  <a:pt x="227379" y="107362"/>
                </a:lnTo>
                <a:lnTo>
                  <a:pt x="138098" y="107362"/>
                </a:lnTo>
                <a:lnTo>
                  <a:pt x="138098" y="16510"/>
                </a:lnTo>
                <a:close/>
                <a:moveTo>
                  <a:pt x="0" y="0"/>
                </a:moveTo>
                <a:lnTo>
                  <a:pt x="146172" y="0"/>
                </a:lnTo>
                <a:lnTo>
                  <a:pt x="243620" y="99060"/>
                </a:lnTo>
                <a:lnTo>
                  <a:pt x="243620" y="330200"/>
                </a:lnTo>
                <a:lnTo>
                  <a:pt x="0" y="330200"/>
                </a:lnTo>
                <a:close/>
              </a:path>
            </a:pathLst>
          </a:custGeom>
          <a:solidFill>
            <a:srgbClr val="000000"/>
          </a:solidFill>
          <a:ln w="915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6" name="User">
            <a:extLst>
              <a:ext uri="{FF2B5EF4-FFF2-40B4-BE49-F238E27FC236}">
                <a16:creationId xmlns:a16="http://schemas.microsoft.com/office/drawing/2014/main" id="{B3A075E7-D4FA-9806-5E10-6F1ABB95A258}"/>
              </a:ext>
            </a:extLst>
          </p:cNvPr>
          <p:cNvSpPr>
            <a:spLocks noChangeAspect="1"/>
          </p:cNvSpPr>
          <p:nvPr/>
        </p:nvSpPr>
        <p:spPr>
          <a:xfrm>
            <a:off x="3174810" y="5355213"/>
            <a:ext cx="288685" cy="288686"/>
          </a:xfrm>
          <a:custGeom>
            <a:avLst/>
            <a:gdLst>
              <a:gd name="connsiteX0" fmla="*/ 93022 w 330200"/>
              <a:gd name="connsiteY0" fmla="*/ 232933 h 330201"/>
              <a:gd name="connsiteX1" fmla="*/ 107079 w 330200"/>
              <a:gd name="connsiteY1" fmla="*/ 244632 h 330201"/>
              <a:gd name="connsiteX2" fmla="*/ 65757 w 330200"/>
              <a:gd name="connsiteY2" fmla="*/ 263500 h 330201"/>
              <a:gd name="connsiteX3" fmla="*/ 16510 w 330200"/>
              <a:gd name="connsiteY3" fmla="*/ 297181 h 330201"/>
              <a:gd name="connsiteX4" fmla="*/ 33020 w 330200"/>
              <a:gd name="connsiteY4" fmla="*/ 314352 h 330201"/>
              <a:gd name="connsiteX5" fmla="*/ 297180 w 330200"/>
              <a:gd name="connsiteY5" fmla="*/ 314352 h 330201"/>
              <a:gd name="connsiteX6" fmla="*/ 313690 w 330200"/>
              <a:gd name="connsiteY6" fmla="*/ 297842 h 330201"/>
              <a:gd name="connsiteX7" fmla="*/ 264443 w 330200"/>
              <a:gd name="connsiteY7" fmla="*/ 264160 h 330201"/>
              <a:gd name="connsiteX8" fmla="*/ 223121 w 330200"/>
              <a:gd name="connsiteY8" fmla="*/ 245292 h 330201"/>
              <a:gd name="connsiteX9" fmla="*/ 237178 w 330200"/>
              <a:gd name="connsiteY9" fmla="*/ 233310 h 330201"/>
              <a:gd name="connsiteX10" fmla="*/ 330200 w 330200"/>
              <a:gd name="connsiteY10" fmla="*/ 297181 h 330201"/>
              <a:gd name="connsiteX11" fmla="*/ 297180 w 330200"/>
              <a:gd name="connsiteY11" fmla="*/ 330201 h 330201"/>
              <a:gd name="connsiteX12" fmla="*/ 33020 w 330200"/>
              <a:gd name="connsiteY12" fmla="*/ 330201 h 330201"/>
              <a:gd name="connsiteX13" fmla="*/ 0 w 330200"/>
              <a:gd name="connsiteY13" fmla="*/ 297181 h 330201"/>
              <a:gd name="connsiteX14" fmla="*/ 93022 w 330200"/>
              <a:gd name="connsiteY14" fmla="*/ 232933 h 330201"/>
              <a:gd name="connsiteX15" fmla="*/ 165100 w 330200"/>
              <a:gd name="connsiteY15" fmla="*/ 16510 h 330201"/>
              <a:gd name="connsiteX16" fmla="*/ 82550 w 330200"/>
              <a:gd name="connsiteY16" fmla="*/ 123778 h 330201"/>
              <a:gd name="connsiteX17" fmla="*/ 165100 w 330200"/>
              <a:gd name="connsiteY17" fmla="*/ 231140 h 330201"/>
              <a:gd name="connsiteX18" fmla="*/ 247650 w 330200"/>
              <a:gd name="connsiteY18" fmla="*/ 123778 h 330201"/>
              <a:gd name="connsiteX19" fmla="*/ 165100 w 330200"/>
              <a:gd name="connsiteY19" fmla="*/ 16510 h 330201"/>
              <a:gd name="connsiteX20" fmla="*/ 165100 w 330200"/>
              <a:gd name="connsiteY20" fmla="*/ 0 h 330201"/>
              <a:gd name="connsiteX21" fmla="*/ 264160 w 330200"/>
              <a:gd name="connsiteY21" fmla="*/ 123778 h 330201"/>
              <a:gd name="connsiteX22" fmla="*/ 165100 w 330200"/>
              <a:gd name="connsiteY22" fmla="*/ 247650 h 330201"/>
              <a:gd name="connsiteX23" fmla="*/ 66040 w 330200"/>
              <a:gd name="connsiteY23" fmla="*/ 123778 h 330201"/>
              <a:gd name="connsiteX24" fmla="*/ 165100 w 330200"/>
              <a:gd name="connsiteY24" fmla="*/ 0 h 330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30200" h="330201">
                <a:moveTo>
                  <a:pt x="93022" y="232933"/>
                </a:moveTo>
                <a:cubicBezTo>
                  <a:pt x="97395" y="237193"/>
                  <a:pt x="102095" y="241105"/>
                  <a:pt x="107079" y="244632"/>
                </a:cubicBezTo>
                <a:cubicBezTo>
                  <a:pt x="91355" y="252116"/>
                  <a:pt x="77581" y="258406"/>
                  <a:pt x="65757" y="263500"/>
                </a:cubicBezTo>
                <a:cubicBezTo>
                  <a:pt x="22076" y="282558"/>
                  <a:pt x="16510" y="286332"/>
                  <a:pt x="16510" y="297181"/>
                </a:cubicBezTo>
                <a:cubicBezTo>
                  <a:pt x="16736" y="306317"/>
                  <a:pt x="23900" y="313768"/>
                  <a:pt x="33020" y="314352"/>
                </a:cubicBezTo>
                <a:lnTo>
                  <a:pt x="297180" y="314352"/>
                </a:lnTo>
                <a:cubicBezTo>
                  <a:pt x="306059" y="313798"/>
                  <a:pt x="313136" y="306721"/>
                  <a:pt x="313690" y="297842"/>
                </a:cubicBezTo>
                <a:cubicBezTo>
                  <a:pt x="313690" y="286992"/>
                  <a:pt x="308124" y="283030"/>
                  <a:pt x="264443" y="264160"/>
                </a:cubicBezTo>
                <a:cubicBezTo>
                  <a:pt x="252682" y="258877"/>
                  <a:pt x="238908" y="252588"/>
                  <a:pt x="223121" y="245292"/>
                </a:cubicBezTo>
                <a:cubicBezTo>
                  <a:pt x="228115" y="241675"/>
                  <a:pt x="232815" y="237668"/>
                  <a:pt x="237178" y="233310"/>
                </a:cubicBezTo>
                <a:cubicBezTo>
                  <a:pt x="305954" y="264727"/>
                  <a:pt x="330200" y="268973"/>
                  <a:pt x="330200" y="297181"/>
                </a:cubicBezTo>
                <a:cubicBezTo>
                  <a:pt x="329567" y="315149"/>
                  <a:pt x="315148" y="329569"/>
                  <a:pt x="297180" y="330201"/>
                </a:cubicBezTo>
                <a:lnTo>
                  <a:pt x="33020" y="330201"/>
                </a:lnTo>
                <a:cubicBezTo>
                  <a:pt x="15052" y="329569"/>
                  <a:pt x="633" y="315149"/>
                  <a:pt x="0" y="297181"/>
                </a:cubicBezTo>
                <a:cubicBezTo>
                  <a:pt x="0" y="268973"/>
                  <a:pt x="24246" y="264727"/>
                  <a:pt x="93022" y="232933"/>
                </a:cubicBezTo>
                <a:close/>
                <a:moveTo>
                  <a:pt x="165100" y="16510"/>
                </a:moveTo>
                <a:cubicBezTo>
                  <a:pt x="119627" y="16510"/>
                  <a:pt x="82550" y="64531"/>
                  <a:pt x="82550" y="123778"/>
                </a:cubicBezTo>
                <a:cubicBezTo>
                  <a:pt x="82550" y="183025"/>
                  <a:pt x="119627" y="231140"/>
                  <a:pt x="165100" y="231140"/>
                </a:cubicBezTo>
                <a:cubicBezTo>
                  <a:pt x="210573" y="231140"/>
                  <a:pt x="247650" y="182931"/>
                  <a:pt x="247650" y="123778"/>
                </a:cubicBezTo>
                <a:cubicBezTo>
                  <a:pt x="247650" y="64625"/>
                  <a:pt x="210573" y="16510"/>
                  <a:pt x="165100" y="16510"/>
                </a:cubicBezTo>
                <a:close/>
                <a:moveTo>
                  <a:pt x="165100" y="0"/>
                </a:moveTo>
                <a:cubicBezTo>
                  <a:pt x="219819" y="0"/>
                  <a:pt x="264160" y="55379"/>
                  <a:pt x="264160" y="123778"/>
                </a:cubicBezTo>
                <a:cubicBezTo>
                  <a:pt x="264160" y="192176"/>
                  <a:pt x="219819" y="247650"/>
                  <a:pt x="165100" y="247650"/>
                </a:cubicBezTo>
                <a:cubicBezTo>
                  <a:pt x="110381" y="247650"/>
                  <a:pt x="66040" y="192082"/>
                  <a:pt x="66040" y="123778"/>
                </a:cubicBezTo>
                <a:cubicBezTo>
                  <a:pt x="66040" y="55474"/>
                  <a:pt x="110381" y="0"/>
                  <a:pt x="16510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9" name="Mobile">
            <a:extLst>
              <a:ext uri="{FF2B5EF4-FFF2-40B4-BE49-F238E27FC236}">
                <a16:creationId xmlns:a16="http://schemas.microsoft.com/office/drawing/2014/main" id="{5A87D96A-1487-6D88-63B5-A24421A2E100}"/>
              </a:ext>
            </a:extLst>
          </p:cNvPr>
          <p:cNvSpPr>
            <a:spLocks noChangeAspect="1"/>
          </p:cNvSpPr>
          <p:nvPr/>
        </p:nvSpPr>
        <p:spPr>
          <a:xfrm>
            <a:off x="3856265" y="5354467"/>
            <a:ext cx="290425" cy="290178"/>
          </a:xfrm>
          <a:custGeom>
            <a:avLst/>
            <a:gdLst>
              <a:gd name="connsiteX0" fmla="*/ 148617 w 330481"/>
              <a:gd name="connsiteY0" fmla="*/ 280670 h 330200"/>
              <a:gd name="connsiteX1" fmla="*/ 181637 w 330481"/>
              <a:gd name="connsiteY1" fmla="*/ 280670 h 330200"/>
              <a:gd name="connsiteX2" fmla="*/ 183405 w 330481"/>
              <a:gd name="connsiteY2" fmla="*/ 280670 h 330200"/>
              <a:gd name="connsiteX3" fmla="*/ 190776 w 330481"/>
              <a:gd name="connsiteY3" fmla="*/ 289809 h 330200"/>
              <a:gd name="connsiteX4" fmla="*/ 181637 w 330481"/>
              <a:gd name="connsiteY4" fmla="*/ 297180 h 330200"/>
              <a:gd name="connsiteX5" fmla="*/ 148617 w 330481"/>
              <a:gd name="connsiteY5" fmla="*/ 297180 h 330200"/>
              <a:gd name="connsiteX6" fmla="*/ 141246 w 330481"/>
              <a:gd name="connsiteY6" fmla="*/ 289809 h 330200"/>
              <a:gd name="connsiteX7" fmla="*/ 148617 w 330481"/>
              <a:gd name="connsiteY7" fmla="*/ 280670 h 330200"/>
              <a:gd name="connsiteX8" fmla="*/ 99087 w 330481"/>
              <a:gd name="connsiteY8" fmla="*/ 264160 h 330200"/>
              <a:gd name="connsiteX9" fmla="*/ 99087 w 330481"/>
              <a:gd name="connsiteY9" fmla="*/ 313690 h 330200"/>
              <a:gd name="connsiteX10" fmla="*/ 231168 w 330481"/>
              <a:gd name="connsiteY10" fmla="*/ 313690 h 330200"/>
              <a:gd name="connsiteX11" fmla="*/ 231168 w 330481"/>
              <a:gd name="connsiteY11" fmla="*/ 264160 h 330200"/>
              <a:gd name="connsiteX12" fmla="*/ 262536 w 330481"/>
              <a:gd name="connsiteY12" fmla="*/ 113165 h 330200"/>
              <a:gd name="connsiteX13" fmla="*/ 274188 w 330481"/>
              <a:gd name="connsiteY13" fmla="*/ 113212 h 330200"/>
              <a:gd name="connsiteX14" fmla="*/ 274188 w 330481"/>
              <a:gd name="connsiteY14" fmla="*/ 218215 h 330200"/>
              <a:gd name="connsiteX15" fmla="*/ 268339 w 330481"/>
              <a:gd name="connsiteY15" fmla="*/ 220668 h 330200"/>
              <a:gd name="connsiteX16" fmla="*/ 262715 w 330481"/>
              <a:gd name="connsiteY16" fmla="*/ 218350 h 330200"/>
              <a:gd name="connsiteX17" fmla="*/ 262489 w 330481"/>
              <a:gd name="connsiteY17" fmla="*/ 206611 h 330200"/>
              <a:gd name="connsiteX18" fmla="*/ 262489 w 330481"/>
              <a:gd name="connsiteY18" fmla="*/ 124816 h 330200"/>
              <a:gd name="connsiteX19" fmla="*/ 262536 w 330481"/>
              <a:gd name="connsiteY19" fmla="*/ 113165 h 330200"/>
              <a:gd name="connsiteX20" fmla="*/ 56067 w 330481"/>
              <a:gd name="connsiteY20" fmla="*/ 112551 h 330200"/>
              <a:gd name="connsiteX21" fmla="*/ 67766 w 330481"/>
              <a:gd name="connsiteY21" fmla="*/ 112551 h 330200"/>
              <a:gd name="connsiteX22" fmla="*/ 67766 w 330481"/>
              <a:gd name="connsiteY22" fmla="*/ 124250 h 330200"/>
              <a:gd name="connsiteX23" fmla="*/ 67766 w 330481"/>
              <a:gd name="connsiteY23" fmla="*/ 205951 h 330200"/>
              <a:gd name="connsiteX24" fmla="*/ 67766 w 330481"/>
              <a:gd name="connsiteY24" fmla="*/ 217649 h 330200"/>
              <a:gd name="connsiteX25" fmla="*/ 61917 w 330481"/>
              <a:gd name="connsiteY25" fmla="*/ 220102 h 330200"/>
              <a:gd name="connsiteX26" fmla="*/ 56067 w 330481"/>
              <a:gd name="connsiteY26" fmla="*/ 217649 h 330200"/>
              <a:gd name="connsiteX27" fmla="*/ 56067 w 330481"/>
              <a:gd name="connsiteY27" fmla="*/ 112551 h 330200"/>
              <a:gd name="connsiteX28" fmla="*/ 303716 w 330481"/>
              <a:gd name="connsiteY28" fmla="*/ 101513 h 330200"/>
              <a:gd name="connsiteX29" fmla="*/ 304188 w 330481"/>
              <a:gd name="connsiteY29" fmla="*/ 229915 h 330200"/>
              <a:gd name="connsiteX30" fmla="*/ 298339 w 330481"/>
              <a:gd name="connsiteY30" fmla="*/ 232368 h 330200"/>
              <a:gd name="connsiteX31" fmla="*/ 292489 w 330481"/>
              <a:gd name="connsiteY31" fmla="*/ 229915 h 330200"/>
              <a:gd name="connsiteX32" fmla="*/ 292489 w 330481"/>
              <a:gd name="connsiteY32" fmla="*/ 218216 h 330200"/>
              <a:gd name="connsiteX33" fmla="*/ 292489 w 330481"/>
              <a:gd name="connsiteY33" fmla="*/ 113212 h 330200"/>
              <a:gd name="connsiteX34" fmla="*/ 292306 w 330481"/>
              <a:gd name="connsiteY34" fmla="*/ 104279 h 330200"/>
              <a:gd name="connsiteX35" fmla="*/ 303716 w 330481"/>
              <a:gd name="connsiteY35" fmla="*/ 101513 h 330200"/>
              <a:gd name="connsiteX36" fmla="*/ 27536 w 330481"/>
              <a:gd name="connsiteY36" fmla="*/ 99854 h 330200"/>
              <a:gd name="connsiteX37" fmla="*/ 39234 w 330481"/>
              <a:gd name="connsiteY37" fmla="*/ 100852 h 330200"/>
              <a:gd name="connsiteX38" fmla="*/ 38236 w 330481"/>
              <a:gd name="connsiteY38" fmla="*/ 112551 h 330200"/>
              <a:gd name="connsiteX39" fmla="*/ 38236 w 330481"/>
              <a:gd name="connsiteY39" fmla="*/ 217649 h 330200"/>
              <a:gd name="connsiteX40" fmla="*/ 38236 w 330481"/>
              <a:gd name="connsiteY40" fmla="*/ 229347 h 330200"/>
              <a:gd name="connsiteX41" fmla="*/ 32387 w 330481"/>
              <a:gd name="connsiteY41" fmla="*/ 231706 h 330200"/>
              <a:gd name="connsiteX42" fmla="*/ 26537 w 330481"/>
              <a:gd name="connsiteY42" fmla="*/ 229347 h 330200"/>
              <a:gd name="connsiteX43" fmla="*/ 26537 w 330481"/>
              <a:gd name="connsiteY43" fmla="*/ 100852 h 330200"/>
              <a:gd name="connsiteX44" fmla="*/ 27536 w 330481"/>
              <a:gd name="connsiteY44" fmla="*/ 99854 h 330200"/>
              <a:gd name="connsiteX45" fmla="*/ 99087 w 330481"/>
              <a:gd name="connsiteY45" fmla="*/ 49530 h 330200"/>
              <a:gd name="connsiteX46" fmla="*/ 99087 w 330481"/>
              <a:gd name="connsiteY46" fmla="*/ 247650 h 330200"/>
              <a:gd name="connsiteX47" fmla="*/ 231168 w 330481"/>
              <a:gd name="connsiteY47" fmla="*/ 247650 h 330200"/>
              <a:gd name="connsiteX48" fmla="*/ 231168 w 330481"/>
              <a:gd name="connsiteY48" fmla="*/ 49530 h 330200"/>
              <a:gd name="connsiteX49" fmla="*/ 99087 w 330481"/>
              <a:gd name="connsiteY49" fmla="*/ 16510 h 330200"/>
              <a:gd name="connsiteX50" fmla="*/ 99087 w 330481"/>
              <a:gd name="connsiteY50" fmla="*/ 33020 h 330200"/>
              <a:gd name="connsiteX51" fmla="*/ 231168 w 330481"/>
              <a:gd name="connsiteY51" fmla="*/ 33020 h 330200"/>
              <a:gd name="connsiteX52" fmla="*/ 231168 w 330481"/>
              <a:gd name="connsiteY52" fmla="*/ 16510 h 330200"/>
              <a:gd name="connsiteX53" fmla="*/ 99087 w 330481"/>
              <a:gd name="connsiteY53" fmla="*/ 0 h 330200"/>
              <a:gd name="connsiteX54" fmla="*/ 231168 w 330481"/>
              <a:gd name="connsiteY54" fmla="*/ 0 h 330200"/>
              <a:gd name="connsiteX55" fmla="*/ 247678 w 330481"/>
              <a:gd name="connsiteY55" fmla="*/ 16510 h 330200"/>
              <a:gd name="connsiteX56" fmla="*/ 247678 w 330481"/>
              <a:gd name="connsiteY56" fmla="*/ 313690 h 330200"/>
              <a:gd name="connsiteX57" fmla="*/ 231168 w 330481"/>
              <a:gd name="connsiteY57" fmla="*/ 330200 h 330200"/>
              <a:gd name="connsiteX58" fmla="*/ 99087 w 330481"/>
              <a:gd name="connsiteY58" fmla="*/ 330200 h 330200"/>
              <a:gd name="connsiteX59" fmla="*/ 82577 w 330481"/>
              <a:gd name="connsiteY59" fmla="*/ 313690 h 330200"/>
              <a:gd name="connsiteX60" fmla="*/ 82577 w 330481"/>
              <a:gd name="connsiteY60" fmla="*/ 16510 h 330200"/>
              <a:gd name="connsiteX61" fmla="*/ 99087 w 330481"/>
              <a:gd name="connsiteY61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30481" h="330200">
                <a:moveTo>
                  <a:pt x="148617" y="280670"/>
                </a:moveTo>
                <a:lnTo>
                  <a:pt x="181637" y="280670"/>
                </a:lnTo>
                <a:cubicBezTo>
                  <a:pt x="182225" y="280607"/>
                  <a:pt x="182817" y="280607"/>
                  <a:pt x="183405" y="280670"/>
                </a:cubicBezTo>
                <a:cubicBezTo>
                  <a:pt x="187964" y="281158"/>
                  <a:pt x="191264" y="285250"/>
                  <a:pt x="190776" y="289809"/>
                </a:cubicBezTo>
                <a:cubicBezTo>
                  <a:pt x="190288" y="294368"/>
                  <a:pt x="186196" y="297668"/>
                  <a:pt x="181637" y="297180"/>
                </a:cubicBezTo>
                <a:lnTo>
                  <a:pt x="148617" y="297180"/>
                </a:lnTo>
                <a:cubicBezTo>
                  <a:pt x="144731" y="296764"/>
                  <a:pt x="141662" y="293695"/>
                  <a:pt x="141246" y="289809"/>
                </a:cubicBezTo>
                <a:cubicBezTo>
                  <a:pt x="140758" y="285250"/>
                  <a:pt x="144058" y="281158"/>
                  <a:pt x="148617" y="280670"/>
                </a:cubicBezTo>
                <a:close/>
                <a:moveTo>
                  <a:pt x="99087" y="264160"/>
                </a:moveTo>
                <a:lnTo>
                  <a:pt x="99087" y="313690"/>
                </a:lnTo>
                <a:lnTo>
                  <a:pt x="231168" y="313690"/>
                </a:lnTo>
                <a:lnTo>
                  <a:pt x="231168" y="264160"/>
                </a:lnTo>
                <a:close/>
                <a:moveTo>
                  <a:pt x="262536" y="113165"/>
                </a:moveTo>
                <a:cubicBezTo>
                  <a:pt x="265766" y="109960"/>
                  <a:pt x="270984" y="109981"/>
                  <a:pt x="274188" y="113212"/>
                </a:cubicBezTo>
                <a:cubicBezTo>
                  <a:pt x="303134" y="142229"/>
                  <a:pt x="303134" y="189198"/>
                  <a:pt x="274188" y="218215"/>
                </a:cubicBezTo>
                <a:cubicBezTo>
                  <a:pt x="272672" y="219821"/>
                  <a:pt x="270547" y="220712"/>
                  <a:pt x="268339" y="220668"/>
                </a:cubicBezTo>
                <a:cubicBezTo>
                  <a:pt x="266238" y="220634"/>
                  <a:pt x="264229" y="219806"/>
                  <a:pt x="262715" y="218350"/>
                </a:cubicBezTo>
                <a:cubicBezTo>
                  <a:pt x="259411" y="215171"/>
                  <a:pt x="259310" y="209915"/>
                  <a:pt x="262489" y="206611"/>
                </a:cubicBezTo>
                <a:cubicBezTo>
                  <a:pt x="285028" y="184004"/>
                  <a:pt x="285028" y="147423"/>
                  <a:pt x="262489" y="124816"/>
                </a:cubicBezTo>
                <a:cubicBezTo>
                  <a:pt x="259284" y="121585"/>
                  <a:pt x="259305" y="116369"/>
                  <a:pt x="262536" y="113165"/>
                </a:cubicBezTo>
                <a:close/>
                <a:moveTo>
                  <a:pt x="56067" y="112551"/>
                </a:moveTo>
                <a:cubicBezTo>
                  <a:pt x="59305" y="109338"/>
                  <a:pt x="64529" y="109338"/>
                  <a:pt x="67766" y="112551"/>
                </a:cubicBezTo>
                <a:cubicBezTo>
                  <a:pt x="70981" y="115789"/>
                  <a:pt x="70981" y="121013"/>
                  <a:pt x="67766" y="124250"/>
                </a:cubicBezTo>
                <a:cubicBezTo>
                  <a:pt x="45239" y="146825"/>
                  <a:pt x="45239" y="183376"/>
                  <a:pt x="67766" y="205951"/>
                </a:cubicBezTo>
                <a:cubicBezTo>
                  <a:pt x="70981" y="209188"/>
                  <a:pt x="70981" y="214412"/>
                  <a:pt x="67766" y="217649"/>
                </a:cubicBezTo>
                <a:cubicBezTo>
                  <a:pt x="66201" y="219184"/>
                  <a:pt x="64108" y="220061"/>
                  <a:pt x="61917" y="220102"/>
                </a:cubicBezTo>
                <a:cubicBezTo>
                  <a:pt x="59717" y="220102"/>
                  <a:pt x="57610" y="219218"/>
                  <a:pt x="56067" y="217649"/>
                </a:cubicBezTo>
                <a:cubicBezTo>
                  <a:pt x="27111" y="188600"/>
                  <a:pt x="27111" y="141601"/>
                  <a:pt x="56067" y="112551"/>
                </a:cubicBezTo>
                <a:close/>
                <a:moveTo>
                  <a:pt x="303716" y="101513"/>
                </a:moveTo>
                <a:cubicBezTo>
                  <a:pt x="339219" y="136876"/>
                  <a:pt x="339430" y="194293"/>
                  <a:pt x="304188" y="229915"/>
                </a:cubicBezTo>
                <a:cubicBezTo>
                  <a:pt x="302623" y="231449"/>
                  <a:pt x="300530" y="232327"/>
                  <a:pt x="298339" y="232368"/>
                </a:cubicBezTo>
                <a:cubicBezTo>
                  <a:pt x="296139" y="232367"/>
                  <a:pt x="294032" y="231483"/>
                  <a:pt x="292489" y="229915"/>
                </a:cubicBezTo>
                <a:cubicBezTo>
                  <a:pt x="289276" y="226677"/>
                  <a:pt x="289276" y="221454"/>
                  <a:pt x="292489" y="218216"/>
                </a:cubicBezTo>
                <a:cubicBezTo>
                  <a:pt x="321434" y="189199"/>
                  <a:pt x="321434" y="142230"/>
                  <a:pt x="292489" y="113212"/>
                </a:cubicBezTo>
                <a:cubicBezTo>
                  <a:pt x="290695" y="110524"/>
                  <a:pt x="290623" y="107039"/>
                  <a:pt x="292306" y="104279"/>
                </a:cubicBezTo>
                <a:cubicBezTo>
                  <a:pt x="294693" y="100364"/>
                  <a:pt x="299802" y="99126"/>
                  <a:pt x="303716" y="101513"/>
                </a:cubicBezTo>
                <a:close/>
                <a:moveTo>
                  <a:pt x="27536" y="99854"/>
                </a:moveTo>
                <a:cubicBezTo>
                  <a:pt x="31042" y="96899"/>
                  <a:pt x="36280" y="97346"/>
                  <a:pt x="39234" y="100852"/>
                </a:cubicBezTo>
                <a:cubicBezTo>
                  <a:pt x="42189" y="104358"/>
                  <a:pt x="41742" y="109596"/>
                  <a:pt x="38236" y="112551"/>
                </a:cubicBezTo>
                <a:cubicBezTo>
                  <a:pt x="9281" y="141600"/>
                  <a:pt x="9281" y="188599"/>
                  <a:pt x="38236" y="217649"/>
                </a:cubicBezTo>
                <a:cubicBezTo>
                  <a:pt x="41450" y="220886"/>
                  <a:pt x="41450" y="226110"/>
                  <a:pt x="38236" y="229347"/>
                </a:cubicBezTo>
                <a:cubicBezTo>
                  <a:pt x="36684" y="230890"/>
                  <a:pt x="34575" y="231741"/>
                  <a:pt x="32387" y="231706"/>
                </a:cubicBezTo>
                <a:cubicBezTo>
                  <a:pt x="30204" y="231710"/>
                  <a:pt x="28107" y="230864"/>
                  <a:pt x="26537" y="229347"/>
                </a:cubicBezTo>
                <a:cubicBezTo>
                  <a:pt x="-8846" y="193823"/>
                  <a:pt x="-8846" y="136376"/>
                  <a:pt x="26537" y="100852"/>
                </a:cubicBezTo>
                <a:cubicBezTo>
                  <a:pt x="26841" y="100492"/>
                  <a:pt x="27175" y="100158"/>
                  <a:pt x="27536" y="99854"/>
                </a:cubicBezTo>
                <a:close/>
                <a:moveTo>
                  <a:pt x="99087" y="49530"/>
                </a:moveTo>
                <a:lnTo>
                  <a:pt x="99087" y="247650"/>
                </a:lnTo>
                <a:lnTo>
                  <a:pt x="231168" y="247650"/>
                </a:lnTo>
                <a:lnTo>
                  <a:pt x="231168" y="49530"/>
                </a:lnTo>
                <a:close/>
                <a:moveTo>
                  <a:pt x="99087" y="16510"/>
                </a:moveTo>
                <a:lnTo>
                  <a:pt x="99087" y="33020"/>
                </a:lnTo>
                <a:lnTo>
                  <a:pt x="231168" y="33020"/>
                </a:lnTo>
                <a:lnTo>
                  <a:pt x="231168" y="16510"/>
                </a:lnTo>
                <a:close/>
                <a:moveTo>
                  <a:pt x="99087" y="0"/>
                </a:moveTo>
                <a:lnTo>
                  <a:pt x="231168" y="0"/>
                </a:lnTo>
                <a:cubicBezTo>
                  <a:pt x="240286" y="0"/>
                  <a:pt x="247678" y="7392"/>
                  <a:pt x="247678" y="16510"/>
                </a:cubicBezTo>
                <a:lnTo>
                  <a:pt x="247678" y="313690"/>
                </a:lnTo>
                <a:cubicBezTo>
                  <a:pt x="247678" y="322808"/>
                  <a:pt x="240286" y="330200"/>
                  <a:pt x="231168" y="330200"/>
                </a:cubicBezTo>
                <a:lnTo>
                  <a:pt x="99087" y="330200"/>
                </a:lnTo>
                <a:cubicBezTo>
                  <a:pt x="89969" y="330200"/>
                  <a:pt x="82577" y="322808"/>
                  <a:pt x="82577" y="313690"/>
                </a:cubicBezTo>
                <a:lnTo>
                  <a:pt x="82577" y="16510"/>
                </a:lnTo>
                <a:cubicBezTo>
                  <a:pt x="82577" y="7392"/>
                  <a:pt x="89969" y="0"/>
                  <a:pt x="99087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7" name="Chain">
            <a:extLst>
              <a:ext uri="{FF2B5EF4-FFF2-40B4-BE49-F238E27FC236}">
                <a16:creationId xmlns:a16="http://schemas.microsoft.com/office/drawing/2014/main" id="{AF0DCC73-F0ED-68C9-C8DF-05F1C00C05C4}"/>
              </a:ext>
            </a:extLst>
          </p:cNvPr>
          <p:cNvSpPr>
            <a:spLocks noChangeAspect="1"/>
          </p:cNvSpPr>
          <p:nvPr/>
        </p:nvSpPr>
        <p:spPr>
          <a:xfrm>
            <a:off x="4539460" y="5354131"/>
            <a:ext cx="291058" cy="290851"/>
          </a:xfrm>
          <a:custGeom>
            <a:avLst/>
            <a:gdLst>
              <a:gd name="connsiteX0" fmla="*/ 135962 w 332914"/>
              <a:gd name="connsiteY0" fmla="*/ 130509 h 332678"/>
              <a:gd name="connsiteX1" fmla="*/ 196857 w 332914"/>
              <a:gd name="connsiteY1" fmla="*/ 170776 h 332678"/>
              <a:gd name="connsiteX2" fmla="*/ 171101 w 332914"/>
              <a:gd name="connsiteY2" fmla="*/ 161342 h 332678"/>
              <a:gd name="connsiteX3" fmla="*/ 101099 w 332914"/>
              <a:gd name="connsiteY3" fmla="*/ 161342 h 332678"/>
              <a:gd name="connsiteX4" fmla="*/ 31095 w 332914"/>
              <a:gd name="connsiteY4" fmla="*/ 231344 h 332678"/>
              <a:gd name="connsiteX5" fmla="*/ 31095 w 332914"/>
              <a:gd name="connsiteY5" fmla="*/ 298876 h 332678"/>
              <a:gd name="connsiteX6" fmla="*/ 101099 w 332914"/>
              <a:gd name="connsiteY6" fmla="*/ 301347 h 332678"/>
              <a:gd name="connsiteX7" fmla="*/ 171101 w 332914"/>
              <a:gd name="connsiteY7" fmla="*/ 231344 h 332678"/>
              <a:gd name="connsiteX8" fmla="*/ 179403 w 332914"/>
              <a:gd name="connsiteY8" fmla="*/ 219080 h 332678"/>
              <a:gd name="connsiteX9" fmla="*/ 197517 w 332914"/>
              <a:gd name="connsiteY9" fmla="*/ 220589 h 332678"/>
              <a:gd name="connsiteX10" fmla="*/ 182705 w 332914"/>
              <a:gd name="connsiteY10" fmla="*/ 243420 h 332678"/>
              <a:gd name="connsiteX11" fmla="*/ 112797 w 332914"/>
              <a:gd name="connsiteY11" fmla="*/ 313423 h 332678"/>
              <a:gd name="connsiteX12" fmla="*/ 19255 w 332914"/>
              <a:gd name="connsiteY12" fmla="*/ 313187 h 332678"/>
              <a:gd name="connsiteX13" fmla="*/ 19491 w 332914"/>
              <a:gd name="connsiteY13" fmla="*/ 219646 h 332678"/>
              <a:gd name="connsiteX14" fmla="*/ 89494 w 332914"/>
              <a:gd name="connsiteY14" fmla="*/ 149738 h 332678"/>
              <a:gd name="connsiteX15" fmla="*/ 110271 w 332914"/>
              <a:gd name="connsiteY15" fmla="*/ 135770 h 332678"/>
              <a:gd name="connsiteX16" fmla="*/ 135962 w 332914"/>
              <a:gd name="connsiteY16" fmla="*/ 130509 h 332678"/>
              <a:gd name="connsiteX17" fmla="*/ 269767 w 332914"/>
              <a:gd name="connsiteY17" fmla="*/ 63 h 332678"/>
              <a:gd name="connsiteX18" fmla="*/ 315572 w 332914"/>
              <a:gd name="connsiteY18" fmla="*/ 21432 h 332678"/>
              <a:gd name="connsiteX19" fmla="*/ 311483 w 332914"/>
              <a:gd name="connsiteY19" fmla="*/ 114737 h 332678"/>
              <a:gd name="connsiteX20" fmla="*/ 241009 w 332914"/>
              <a:gd name="connsiteY20" fmla="*/ 184645 h 332678"/>
              <a:gd name="connsiteX21" fmla="*/ 220232 w 332914"/>
              <a:gd name="connsiteY21" fmla="*/ 198613 h 332678"/>
              <a:gd name="connsiteX22" fmla="*/ 133646 w 332914"/>
              <a:gd name="connsiteY22" fmla="*/ 163606 h 332678"/>
              <a:gd name="connsiteX23" fmla="*/ 159402 w 332914"/>
              <a:gd name="connsiteY23" fmla="*/ 173041 h 332678"/>
              <a:gd name="connsiteX24" fmla="*/ 229404 w 332914"/>
              <a:gd name="connsiteY24" fmla="*/ 173041 h 332678"/>
              <a:gd name="connsiteX25" fmla="*/ 299407 w 332914"/>
              <a:gd name="connsiteY25" fmla="*/ 103038 h 332678"/>
              <a:gd name="connsiteX26" fmla="*/ 299407 w 332914"/>
              <a:gd name="connsiteY26" fmla="*/ 35507 h 332678"/>
              <a:gd name="connsiteX27" fmla="*/ 229404 w 332914"/>
              <a:gd name="connsiteY27" fmla="*/ 33036 h 332678"/>
              <a:gd name="connsiteX28" fmla="*/ 159779 w 332914"/>
              <a:gd name="connsiteY28" fmla="*/ 103038 h 332678"/>
              <a:gd name="connsiteX29" fmla="*/ 151100 w 332914"/>
              <a:gd name="connsiteY29" fmla="*/ 115303 h 332678"/>
              <a:gd name="connsiteX30" fmla="*/ 132986 w 332914"/>
              <a:gd name="connsiteY30" fmla="*/ 114265 h 332678"/>
              <a:gd name="connsiteX31" fmla="*/ 147798 w 332914"/>
              <a:gd name="connsiteY31" fmla="*/ 91434 h 332678"/>
              <a:gd name="connsiteX32" fmla="*/ 217706 w 332914"/>
              <a:gd name="connsiteY32" fmla="*/ 21432 h 332678"/>
              <a:gd name="connsiteX33" fmla="*/ 218178 w 332914"/>
              <a:gd name="connsiteY33" fmla="*/ 21432 h 332678"/>
              <a:gd name="connsiteX34" fmla="*/ 222267 w 332914"/>
              <a:gd name="connsiteY34" fmla="*/ 17342 h 332678"/>
              <a:gd name="connsiteX35" fmla="*/ 269767 w 332914"/>
              <a:gd name="connsiteY35" fmla="*/ 63 h 332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32914" h="332678">
                <a:moveTo>
                  <a:pt x="135962" y="130509"/>
                </a:moveTo>
                <a:cubicBezTo>
                  <a:pt x="161698" y="130482"/>
                  <a:pt x="186174" y="145593"/>
                  <a:pt x="196857" y="170776"/>
                </a:cubicBezTo>
                <a:cubicBezTo>
                  <a:pt x="187306" y="171540"/>
                  <a:pt x="177898" y="168094"/>
                  <a:pt x="171101" y="161342"/>
                </a:cubicBezTo>
                <a:cubicBezTo>
                  <a:pt x="151742" y="142080"/>
                  <a:pt x="120458" y="142080"/>
                  <a:pt x="101099" y="161342"/>
                </a:cubicBezTo>
                <a:lnTo>
                  <a:pt x="31095" y="231344"/>
                </a:lnTo>
                <a:cubicBezTo>
                  <a:pt x="13371" y="250366"/>
                  <a:pt x="13371" y="279854"/>
                  <a:pt x="31095" y="298876"/>
                </a:cubicBezTo>
                <a:cubicBezTo>
                  <a:pt x="49744" y="318889"/>
                  <a:pt x="81086" y="319995"/>
                  <a:pt x="101099" y="301347"/>
                </a:cubicBezTo>
                <a:lnTo>
                  <a:pt x="171101" y="231344"/>
                </a:lnTo>
                <a:cubicBezTo>
                  <a:pt x="174471" y="227698"/>
                  <a:pt x="177270" y="223563"/>
                  <a:pt x="179403" y="219080"/>
                </a:cubicBezTo>
                <a:cubicBezTo>
                  <a:pt x="185364" y="220272"/>
                  <a:pt x="191441" y="220778"/>
                  <a:pt x="197517" y="220589"/>
                </a:cubicBezTo>
                <a:cubicBezTo>
                  <a:pt x="194288" y="229181"/>
                  <a:pt x="189235" y="236970"/>
                  <a:pt x="182705" y="243420"/>
                </a:cubicBezTo>
                <a:lnTo>
                  <a:pt x="112797" y="313423"/>
                </a:lnTo>
                <a:cubicBezTo>
                  <a:pt x="86901" y="339188"/>
                  <a:pt x="45021" y="339083"/>
                  <a:pt x="19255" y="313187"/>
                </a:cubicBezTo>
                <a:cubicBezTo>
                  <a:pt x="-6510" y="287291"/>
                  <a:pt x="-6405" y="245411"/>
                  <a:pt x="19491" y="219646"/>
                </a:cubicBezTo>
                <a:lnTo>
                  <a:pt x="89494" y="149738"/>
                </a:lnTo>
                <a:cubicBezTo>
                  <a:pt x="95466" y="143800"/>
                  <a:pt x="102518" y="139059"/>
                  <a:pt x="110271" y="135770"/>
                </a:cubicBezTo>
                <a:cubicBezTo>
                  <a:pt x="118665" y="132209"/>
                  <a:pt x="127384" y="130518"/>
                  <a:pt x="135962" y="130509"/>
                </a:cubicBezTo>
                <a:close/>
                <a:moveTo>
                  <a:pt x="269767" y="63"/>
                </a:moveTo>
                <a:cubicBezTo>
                  <a:pt x="286652" y="803"/>
                  <a:pt x="303254" y="7984"/>
                  <a:pt x="315572" y="21432"/>
                </a:cubicBezTo>
                <a:cubicBezTo>
                  <a:pt x="340208" y="48326"/>
                  <a:pt x="338377" y="90101"/>
                  <a:pt x="311483" y="114737"/>
                </a:cubicBezTo>
                <a:lnTo>
                  <a:pt x="241009" y="184645"/>
                </a:lnTo>
                <a:cubicBezTo>
                  <a:pt x="235037" y="190583"/>
                  <a:pt x="227985" y="195324"/>
                  <a:pt x="220232" y="198613"/>
                </a:cubicBezTo>
                <a:cubicBezTo>
                  <a:pt x="186656" y="212856"/>
                  <a:pt x="147890" y="197183"/>
                  <a:pt x="133646" y="163606"/>
                </a:cubicBezTo>
                <a:cubicBezTo>
                  <a:pt x="143197" y="162842"/>
                  <a:pt x="152605" y="166288"/>
                  <a:pt x="159402" y="173041"/>
                </a:cubicBezTo>
                <a:cubicBezTo>
                  <a:pt x="178761" y="192302"/>
                  <a:pt x="210045" y="192302"/>
                  <a:pt x="229404" y="173041"/>
                </a:cubicBezTo>
                <a:lnTo>
                  <a:pt x="299407" y="103038"/>
                </a:lnTo>
                <a:cubicBezTo>
                  <a:pt x="317131" y="84017"/>
                  <a:pt x="317131" y="54528"/>
                  <a:pt x="299407" y="35507"/>
                </a:cubicBezTo>
                <a:cubicBezTo>
                  <a:pt x="280759" y="15494"/>
                  <a:pt x="249417" y="14388"/>
                  <a:pt x="229404" y="33036"/>
                </a:cubicBezTo>
                <a:lnTo>
                  <a:pt x="159779" y="103038"/>
                </a:lnTo>
                <a:cubicBezTo>
                  <a:pt x="156276" y="106658"/>
                  <a:pt x="153349" y="110795"/>
                  <a:pt x="151100" y="115303"/>
                </a:cubicBezTo>
                <a:cubicBezTo>
                  <a:pt x="145121" y="114269"/>
                  <a:pt x="139044" y="113920"/>
                  <a:pt x="132986" y="114265"/>
                </a:cubicBezTo>
                <a:cubicBezTo>
                  <a:pt x="136215" y="105674"/>
                  <a:pt x="141268" y="97884"/>
                  <a:pt x="147798" y="91434"/>
                </a:cubicBezTo>
                <a:lnTo>
                  <a:pt x="217706" y="21432"/>
                </a:lnTo>
                <a:lnTo>
                  <a:pt x="218178" y="21432"/>
                </a:lnTo>
                <a:cubicBezTo>
                  <a:pt x="219480" y="20009"/>
                  <a:pt x="220845" y="18645"/>
                  <a:pt x="222267" y="17342"/>
                </a:cubicBezTo>
                <a:cubicBezTo>
                  <a:pt x="235715" y="5024"/>
                  <a:pt x="252882" y="-677"/>
                  <a:pt x="269767" y="63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Internet">
            <a:extLst>
              <a:ext uri="{FF2B5EF4-FFF2-40B4-BE49-F238E27FC236}">
                <a16:creationId xmlns:a16="http://schemas.microsoft.com/office/drawing/2014/main" id="{8A9DCBCD-7A51-2A44-4839-96546C92714E}"/>
              </a:ext>
            </a:extLst>
          </p:cNvPr>
          <p:cNvSpPr>
            <a:spLocks noChangeAspect="1"/>
          </p:cNvSpPr>
          <p:nvPr/>
        </p:nvSpPr>
        <p:spPr>
          <a:xfrm>
            <a:off x="5223288" y="5358612"/>
            <a:ext cx="290178" cy="281888"/>
          </a:xfrm>
          <a:custGeom>
            <a:avLst/>
            <a:gdLst>
              <a:gd name="connsiteX0" fmla="*/ 165474 w 330200"/>
              <a:gd name="connsiteY0" fmla="*/ 0 h 320765"/>
              <a:gd name="connsiteX1" fmla="*/ 0 w 330200"/>
              <a:gd name="connsiteY1" fmla="*/ 164726 h 320765"/>
              <a:gd name="connsiteX2" fmla="*/ 164726 w 330200"/>
              <a:gd name="connsiteY2" fmla="*/ 330200 h 320765"/>
              <a:gd name="connsiteX3" fmla="*/ 275100 w 330200"/>
              <a:gd name="connsiteY3" fmla="*/ 288218 h 320765"/>
              <a:gd name="connsiteX4" fmla="*/ 278591 w 330200"/>
              <a:gd name="connsiteY4" fmla="*/ 281614 h 320765"/>
              <a:gd name="connsiteX5" fmla="*/ 270383 w 330200"/>
              <a:gd name="connsiteY5" fmla="*/ 273405 h 320765"/>
              <a:gd name="connsiteX6" fmla="*/ 270289 w 330200"/>
              <a:gd name="connsiteY6" fmla="*/ 273406 h 320765"/>
              <a:gd name="connsiteX7" fmla="*/ 263307 w 330200"/>
              <a:gd name="connsiteY7" fmla="*/ 276519 h 320765"/>
              <a:gd name="connsiteX8" fmla="*/ 54048 w 330200"/>
              <a:gd name="connsiteY8" fmla="*/ 262361 h 320765"/>
              <a:gd name="connsiteX9" fmla="*/ 68207 w 330200"/>
              <a:gd name="connsiteY9" fmla="*/ 53101 h 320765"/>
              <a:gd name="connsiteX10" fmla="*/ 277466 w 330200"/>
              <a:gd name="connsiteY10" fmla="*/ 67260 h 320765"/>
              <a:gd name="connsiteX11" fmla="*/ 314064 w 330200"/>
              <a:gd name="connsiteY11" fmla="*/ 165100 h 320765"/>
              <a:gd name="connsiteX12" fmla="*/ 304629 w 330200"/>
              <a:gd name="connsiteY12" fmla="*/ 217083 h 320765"/>
              <a:gd name="connsiteX13" fmla="*/ 282553 w 330200"/>
              <a:gd name="connsiteY13" fmla="*/ 231140 h 320765"/>
              <a:gd name="connsiteX14" fmla="*/ 257835 w 330200"/>
              <a:gd name="connsiteY14" fmla="*/ 206423 h 320765"/>
              <a:gd name="connsiteX15" fmla="*/ 264534 w 330200"/>
              <a:gd name="connsiteY15" fmla="*/ 165100 h 320765"/>
              <a:gd name="connsiteX16" fmla="*/ 264534 w 330200"/>
              <a:gd name="connsiteY16" fmla="*/ 99060 h 320765"/>
              <a:gd name="connsiteX17" fmla="*/ 257162 w 330200"/>
              <a:gd name="connsiteY17" fmla="*/ 89922 h 320765"/>
              <a:gd name="connsiteX18" fmla="*/ 248024 w 330200"/>
              <a:gd name="connsiteY18" fmla="*/ 97293 h 320765"/>
              <a:gd name="connsiteX19" fmla="*/ 248024 w 330200"/>
              <a:gd name="connsiteY19" fmla="*/ 99060 h 320765"/>
              <a:gd name="connsiteX20" fmla="*/ 248024 w 330200"/>
              <a:gd name="connsiteY20" fmla="*/ 110382 h 320765"/>
              <a:gd name="connsiteX21" fmla="*/ 110712 w 330200"/>
              <a:gd name="connsiteY21" fmla="*/ 81942 h 320765"/>
              <a:gd name="connsiteX22" fmla="*/ 82273 w 330200"/>
              <a:gd name="connsiteY22" fmla="*/ 219254 h 320765"/>
              <a:gd name="connsiteX23" fmla="*/ 219584 w 330200"/>
              <a:gd name="connsiteY23" fmla="*/ 247693 h 320765"/>
              <a:gd name="connsiteX24" fmla="*/ 245005 w 330200"/>
              <a:gd name="connsiteY24" fmla="*/ 223593 h 320765"/>
              <a:gd name="connsiteX25" fmla="*/ 282176 w 330200"/>
              <a:gd name="connsiteY25" fmla="*/ 247273 h 320765"/>
              <a:gd name="connsiteX26" fmla="*/ 319913 w 330200"/>
              <a:gd name="connsiteY26" fmla="*/ 221895 h 320765"/>
              <a:gd name="connsiteX27" fmla="*/ 330574 w 330200"/>
              <a:gd name="connsiteY27" fmla="*/ 165100 h 320765"/>
              <a:gd name="connsiteX28" fmla="*/ 165474 w 330200"/>
              <a:gd name="connsiteY28" fmla="*/ 0 h 320765"/>
              <a:gd name="connsiteX29" fmla="*/ 165474 w 330200"/>
              <a:gd name="connsiteY29" fmla="*/ 247650 h 320765"/>
              <a:gd name="connsiteX30" fmla="*/ 82924 w 330200"/>
              <a:gd name="connsiteY30" fmla="*/ 165100 h 320765"/>
              <a:gd name="connsiteX31" fmla="*/ 165474 w 330200"/>
              <a:gd name="connsiteY31" fmla="*/ 82550 h 320765"/>
              <a:gd name="connsiteX32" fmla="*/ 248024 w 330200"/>
              <a:gd name="connsiteY32" fmla="*/ 165100 h 320765"/>
              <a:gd name="connsiteX33" fmla="*/ 165474 w 330200"/>
              <a:gd name="connsiteY33" fmla="*/ 247650 h 320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30200" h="320765">
                <a:moveTo>
                  <a:pt x="165474" y="0"/>
                </a:moveTo>
                <a:cubicBezTo>
                  <a:pt x="74292" y="-206"/>
                  <a:pt x="207" y="73544"/>
                  <a:pt x="0" y="164726"/>
                </a:cubicBezTo>
                <a:cubicBezTo>
                  <a:pt x="-206" y="255908"/>
                  <a:pt x="73544" y="329993"/>
                  <a:pt x="164726" y="330200"/>
                </a:cubicBezTo>
                <a:cubicBezTo>
                  <a:pt x="205435" y="330292"/>
                  <a:pt x="244743" y="315341"/>
                  <a:pt x="275100" y="288218"/>
                </a:cubicBezTo>
                <a:cubicBezTo>
                  <a:pt x="277280" y="286726"/>
                  <a:pt x="278586" y="284256"/>
                  <a:pt x="278591" y="281614"/>
                </a:cubicBezTo>
                <a:cubicBezTo>
                  <a:pt x="278591" y="277081"/>
                  <a:pt x="274917" y="273406"/>
                  <a:pt x="270383" y="273405"/>
                </a:cubicBezTo>
                <a:cubicBezTo>
                  <a:pt x="270352" y="273405"/>
                  <a:pt x="270320" y="273406"/>
                  <a:pt x="270289" y="273406"/>
                </a:cubicBezTo>
                <a:cubicBezTo>
                  <a:pt x="267752" y="273890"/>
                  <a:pt x="265362" y="274956"/>
                  <a:pt x="263307" y="276519"/>
                </a:cubicBezTo>
                <a:cubicBezTo>
                  <a:pt x="201612" y="330395"/>
                  <a:pt x="107923" y="324056"/>
                  <a:pt x="54048" y="262361"/>
                </a:cubicBezTo>
                <a:cubicBezTo>
                  <a:pt x="172" y="200665"/>
                  <a:pt x="6512" y="106977"/>
                  <a:pt x="68207" y="53101"/>
                </a:cubicBezTo>
                <a:cubicBezTo>
                  <a:pt x="129902" y="-774"/>
                  <a:pt x="223591" y="5565"/>
                  <a:pt x="277466" y="67260"/>
                </a:cubicBezTo>
                <a:cubicBezTo>
                  <a:pt x="301127" y="94356"/>
                  <a:pt x="314134" y="129128"/>
                  <a:pt x="314064" y="165100"/>
                </a:cubicBezTo>
                <a:cubicBezTo>
                  <a:pt x="314099" y="182857"/>
                  <a:pt x="310902" y="200472"/>
                  <a:pt x="304629" y="217083"/>
                </a:cubicBezTo>
                <a:cubicBezTo>
                  <a:pt x="300612" y="225647"/>
                  <a:pt x="292013" y="231123"/>
                  <a:pt x="282553" y="231140"/>
                </a:cubicBezTo>
                <a:cubicBezTo>
                  <a:pt x="268923" y="231089"/>
                  <a:pt x="257887" y="220052"/>
                  <a:pt x="257835" y="206423"/>
                </a:cubicBezTo>
                <a:cubicBezTo>
                  <a:pt x="261288" y="192874"/>
                  <a:pt x="263530" y="179046"/>
                  <a:pt x="264534" y="165100"/>
                </a:cubicBezTo>
                <a:lnTo>
                  <a:pt x="264534" y="99060"/>
                </a:lnTo>
                <a:cubicBezTo>
                  <a:pt x="265022" y="94501"/>
                  <a:pt x="261721" y="90410"/>
                  <a:pt x="257162" y="89922"/>
                </a:cubicBezTo>
                <a:cubicBezTo>
                  <a:pt x="252603" y="89434"/>
                  <a:pt x="248512" y="92734"/>
                  <a:pt x="248024" y="97293"/>
                </a:cubicBezTo>
                <a:cubicBezTo>
                  <a:pt x="247961" y="97880"/>
                  <a:pt x="247961" y="98473"/>
                  <a:pt x="248024" y="99060"/>
                </a:cubicBezTo>
                <a:lnTo>
                  <a:pt x="248024" y="110382"/>
                </a:lnTo>
                <a:cubicBezTo>
                  <a:pt x="217959" y="64611"/>
                  <a:pt x="156483" y="51878"/>
                  <a:pt x="110712" y="81942"/>
                </a:cubicBezTo>
                <a:cubicBezTo>
                  <a:pt x="64942" y="112006"/>
                  <a:pt x="52209" y="173483"/>
                  <a:pt x="82273" y="219254"/>
                </a:cubicBezTo>
                <a:cubicBezTo>
                  <a:pt x="112337" y="265024"/>
                  <a:pt x="173814" y="277757"/>
                  <a:pt x="219584" y="247693"/>
                </a:cubicBezTo>
                <a:cubicBezTo>
                  <a:pt x="229421" y="241232"/>
                  <a:pt x="238029" y="233071"/>
                  <a:pt x="245005" y="223593"/>
                </a:cubicBezTo>
                <a:cubicBezTo>
                  <a:pt x="251764" y="238018"/>
                  <a:pt x="266245" y="247244"/>
                  <a:pt x="282176" y="247273"/>
                </a:cubicBezTo>
                <a:cubicBezTo>
                  <a:pt x="298674" y="247045"/>
                  <a:pt x="313479" y="237089"/>
                  <a:pt x="319913" y="221895"/>
                </a:cubicBezTo>
                <a:cubicBezTo>
                  <a:pt x="327679" y="204002"/>
                  <a:pt x="331323" y="184592"/>
                  <a:pt x="330574" y="165100"/>
                </a:cubicBezTo>
                <a:cubicBezTo>
                  <a:pt x="330574" y="73918"/>
                  <a:pt x="256656" y="0"/>
                  <a:pt x="165474" y="0"/>
                </a:cubicBezTo>
                <a:close/>
                <a:moveTo>
                  <a:pt x="165474" y="247650"/>
                </a:moveTo>
                <a:cubicBezTo>
                  <a:pt x="119883" y="247650"/>
                  <a:pt x="82924" y="210692"/>
                  <a:pt x="82924" y="165100"/>
                </a:cubicBezTo>
                <a:cubicBezTo>
                  <a:pt x="82924" y="119509"/>
                  <a:pt x="119883" y="82550"/>
                  <a:pt x="165474" y="82550"/>
                </a:cubicBezTo>
                <a:cubicBezTo>
                  <a:pt x="211065" y="82550"/>
                  <a:pt x="248024" y="119509"/>
                  <a:pt x="248024" y="165100"/>
                </a:cubicBezTo>
                <a:cubicBezTo>
                  <a:pt x="247920" y="210648"/>
                  <a:pt x="211022" y="247547"/>
                  <a:pt x="165474" y="24765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" name="Print">
            <a:extLst>
              <a:ext uri="{FF2B5EF4-FFF2-40B4-BE49-F238E27FC236}">
                <a16:creationId xmlns:a16="http://schemas.microsoft.com/office/drawing/2014/main" id="{3E0BDF23-55EA-BBCA-4EEF-A209F3947C3C}"/>
              </a:ext>
            </a:extLst>
          </p:cNvPr>
          <p:cNvSpPr>
            <a:spLocks noChangeAspect="1"/>
          </p:cNvSpPr>
          <p:nvPr/>
        </p:nvSpPr>
        <p:spPr>
          <a:xfrm>
            <a:off x="5906236" y="5354467"/>
            <a:ext cx="290178" cy="290178"/>
          </a:xfrm>
          <a:custGeom>
            <a:avLst/>
            <a:gdLst>
              <a:gd name="connsiteX0" fmla="*/ 107362 w 330200"/>
              <a:gd name="connsiteY0" fmla="*/ 280670 h 330200"/>
              <a:gd name="connsiteX1" fmla="*/ 222932 w 330200"/>
              <a:gd name="connsiteY1" fmla="*/ 280670 h 330200"/>
              <a:gd name="connsiteX2" fmla="*/ 222932 w 330200"/>
              <a:gd name="connsiteY2" fmla="*/ 297180 h 330200"/>
              <a:gd name="connsiteX3" fmla="*/ 107362 w 330200"/>
              <a:gd name="connsiteY3" fmla="*/ 297180 h 330200"/>
              <a:gd name="connsiteX4" fmla="*/ 107362 w 330200"/>
              <a:gd name="connsiteY4" fmla="*/ 247650 h 330200"/>
              <a:gd name="connsiteX5" fmla="*/ 222932 w 330200"/>
              <a:gd name="connsiteY5" fmla="*/ 247650 h 330200"/>
              <a:gd name="connsiteX6" fmla="*/ 222932 w 330200"/>
              <a:gd name="connsiteY6" fmla="*/ 264160 h 330200"/>
              <a:gd name="connsiteX7" fmla="*/ 107362 w 330200"/>
              <a:gd name="connsiteY7" fmla="*/ 264160 h 330200"/>
              <a:gd name="connsiteX8" fmla="*/ 107362 w 330200"/>
              <a:gd name="connsiteY8" fmla="*/ 214630 h 330200"/>
              <a:gd name="connsiteX9" fmla="*/ 222932 w 330200"/>
              <a:gd name="connsiteY9" fmla="*/ 214630 h 330200"/>
              <a:gd name="connsiteX10" fmla="*/ 222932 w 330200"/>
              <a:gd name="connsiteY10" fmla="*/ 231140 h 330200"/>
              <a:gd name="connsiteX11" fmla="*/ 107362 w 330200"/>
              <a:gd name="connsiteY11" fmla="*/ 231140 h 330200"/>
              <a:gd name="connsiteX12" fmla="*/ 90758 w 330200"/>
              <a:gd name="connsiteY12" fmla="*/ 181610 h 330200"/>
              <a:gd name="connsiteX13" fmla="*/ 90758 w 330200"/>
              <a:gd name="connsiteY13" fmla="*/ 313690 h 330200"/>
              <a:gd name="connsiteX14" fmla="*/ 239442 w 330200"/>
              <a:gd name="connsiteY14" fmla="*/ 313690 h 330200"/>
              <a:gd name="connsiteX15" fmla="*/ 239442 w 330200"/>
              <a:gd name="connsiteY15" fmla="*/ 181610 h 330200"/>
              <a:gd name="connsiteX16" fmla="*/ 206423 w 330200"/>
              <a:gd name="connsiteY16" fmla="*/ 115570 h 330200"/>
              <a:gd name="connsiteX17" fmla="*/ 272463 w 330200"/>
              <a:gd name="connsiteY17" fmla="*/ 115570 h 330200"/>
              <a:gd name="connsiteX18" fmla="*/ 279834 w 330200"/>
              <a:gd name="connsiteY18" fmla="*/ 122941 h 330200"/>
              <a:gd name="connsiteX19" fmla="*/ 272463 w 330200"/>
              <a:gd name="connsiteY19" fmla="*/ 132080 h 330200"/>
              <a:gd name="connsiteX20" fmla="*/ 206423 w 330200"/>
              <a:gd name="connsiteY20" fmla="*/ 132080 h 330200"/>
              <a:gd name="connsiteX21" fmla="*/ 204655 w 330200"/>
              <a:gd name="connsiteY21" fmla="*/ 132080 h 330200"/>
              <a:gd name="connsiteX22" fmla="*/ 197284 w 330200"/>
              <a:gd name="connsiteY22" fmla="*/ 122941 h 330200"/>
              <a:gd name="connsiteX23" fmla="*/ 206423 w 330200"/>
              <a:gd name="connsiteY23" fmla="*/ 115570 h 330200"/>
              <a:gd name="connsiteX24" fmla="*/ 33020 w 330200"/>
              <a:gd name="connsiteY24" fmla="*/ 99060 h 330200"/>
              <a:gd name="connsiteX25" fmla="*/ 16510 w 330200"/>
              <a:gd name="connsiteY25" fmla="*/ 115570 h 330200"/>
              <a:gd name="connsiteX26" fmla="*/ 16510 w 330200"/>
              <a:gd name="connsiteY26" fmla="*/ 231140 h 330200"/>
              <a:gd name="connsiteX27" fmla="*/ 33020 w 330200"/>
              <a:gd name="connsiteY27" fmla="*/ 247650 h 330200"/>
              <a:gd name="connsiteX28" fmla="*/ 74342 w 330200"/>
              <a:gd name="connsiteY28" fmla="*/ 247650 h 330200"/>
              <a:gd name="connsiteX29" fmla="*/ 74342 w 330200"/>
              <a:gd name="connsiteY29" fmla="*/ 181610 h 330200"/>
              <a:gd name="connsiteX30" fmla="*/ 57738 w 330200"/>
              <a:gd name="connsiteY30" fmla="*/ 181610 h 330200"/>
              <a:gd name="connsiteX31" fmla="*/ 50367 w 330200"/>
              <a:gd name="connsiteY31" fmla="*/ 174239 h 330200"/>
              <a:gd name="connsiteX32" fmla="*/ 57738 w 330200"/>
              <a:gd name="connsiteY32" fmla="*/ 165100 h 330200"/>
              <a:gd name="connsiteX33" fmla="*/ 272462 w 330200"/>
              <a:gd name="connsiteY33" fmla="*/ 165100 h 330200"/>
              <a:gd name="connsiteX34" fmla="*/ 279833 w 330200"/>
              <a:gd name="connsiteY34" fmla="*/ 172471 h 330200"/>
              <a:gd name="connsiteX35" fmla="*/ 272462 w 330200"/>
              <a:gd name="connsiteY35" fmla="*/ 181610 h 330200"/>
              <a:gd name="connsiteX36" fmla="*/ 255858 w 330200"/>
              <a:gd name="connsiteY36" fmla="*/ 181610 h 330200"/>
              <a:gd name="connsiteX37" fmla="*/ 255858 w 330200"/>
              <a:gd name="connsiteY37" fmla="*/ 247650 h 330200"/>
              <a:gd name="connsiteX38" fmla="*/ 297180 w 330200"/>
              <a:gd name="connsiteY38" fmla="*/ 247650 h 330200"/>
              <a:gd name="connsiteX39" fmla="*/ 313690 w 330200"/>
              <a:gd name="connsiteY39" fmla="*/ 231140 h 330200"/>
              <a:gd name="connsiteX40" fmla="*/ 313690 w 330200"/>
              <a:gd name="connsiteY40" fmla="*/ 115570 h 330200"/>
              <a:gd name="connsiteX41" fmla="*/ 297180 w 330200"/>
              <a:gd name="connsiteY41" fmla="*/ 99060 h 330200"/>
              <a:gd name="connsiteX42" fmla="*/ 90758 w 330200"/>
              <a:gd name="connsiteY42" fmla="*/ 16510 h 330200"/>
              <a:gd name="connsiteX43" fmla="*/ 90758 w 330200"/>
              <a:gd name="connsiteY43" fmla="*/ 82550 h 330200"/>
              <a:gd name="connsiteX44" fmla="*/ 239442 w 330200"/>
              <a:gd name="connsiteY44" fmla="*/ 82550 h 330200"/>
              <a:gd name="connsiteX45" fmla="*/ 239442 w 330200"/>
              <a:gd name="connsiteY45" fmla="*/ 16510 h 330200"/>
              <a:gd name="connsiteX46" fmla="*/ 74342 w 330200"/>
              <a:gd name="connsiteY46" fmla="*/ 0 h 330200"/>
              <a:gd name="connsiteX47" fmla="*/ 255858 w 330200"/>
              <a:gd name="connsiteY47" fmla="*/ 0 h 330200"/>
              <a:gd name="connsiteX48" fmla="*/ 255858 w 330200"/>
              <a:gd name="connsiteY48" fmla="*/ 82550 h 330200"/>
              <a:gd name="connsiteX49" fmla="*/ 297180 w 330200"/>
              <a:gd name="connsiteY49" fmla="*/ 82550 h 330200"/>
              <a:gd name="connsiteX50" fmla="*/ 330200 w 330200"/>
              <a:gd name="connsiteY50" fmla="*/ 115570 h 330200"/>
              <a:gd name="connsiteX51" fmla="*/ 330200 w 330200"/>
              <a:gd name="connsiteY51" fmla="*/ 231140 h 330200"/>
              <a:gd name="connsiteX52" fmla="*/ 297180 w 330200"/>
              <a:gd name="connsiteY52" fmla="*/ 264160 h 330200"/>
              <a:gd name="connsiteX53" fmla="*/ 255858 w 330200"/>
              <a:gd name="connsiteY53" fmla="*/ 264160 h 330200"/>
              <a:gd name="connsiteX54" fmla="*/ 255858 w 330200"/>
              <a:gd name="connsiteY54" fmla="*/ 330200 h 330200"/>
              <a:gd name="connsiteX55" fmla="*/ 74342 w 330200"/>
              <a:gd name="connsiteY55" fmla="*/ 330200 h 330200"/>
              <a:gd name="connsiteX56" fmla="*/ 74342 w 330200"/>
              <a:gd name="connsiteY56" fmla="*/ 264160 h 330200"/>
              <a:gd name="connsiteX57" fmla="*/ 33020 w 330200"/>
              <a:gd name="connsiteY57" fmla="*/ 264160 h 330200"/>
              <a:gd name="connsiteX58" fmla="*/ 0 w 330200"/>
              <a:gd name="connsiteY58" fmla="*/ 231140 h 330200"/>
              <a:gd name="connsiteX59" fmla="*/ 0 w 330200"/>
              <a:gd name="connsiteY59" fmla="*/ 115570 h 330200"/>
              <a:gd name="connsiteX60" fmla="*/ 33020 w 330200"/>
              <a:gd name="connsiteY60" fmla="*/ 82550 h 330200"/>
              <a:gd name="connsiteX61" fmla="*/ 74342 w 330200"/>
              <a:gd name="connsiteY61" fmla="*/ 8255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30200" h="330200">
                <a:moveTo>
                  <a:pt x="107362" y="280670"/>
                </a:moveTo>
                <a:lnTo>
                  <a:pt x="222932" y="280670"/>
                </a:lnTo>
                <a:lnTo>
                  <a:pt x="222932" y="297180"/>
                </a:lnTo>
                <a:lnTo>
                  <a:pt x="107362" y="297180"/>
                </a:lnTo>
                <a:close/>
                <a:moveTo>
                  <a:pt x="107362" y="247650"/>
                </a:moveTo>
                <a:lnTo>
                  <a:pt x="222932" y="247650"/>
                </a:lnTo>
                <a:lnTo>
                  <a:pt x="222932" y="264160"/>
                </a:lnTo>
                <a:lnTo>
                  <a:pt x="107362" y="264160"/>
                </a:lnTo>
                <a:close/>
                <a:moveTo>
                  <a:pt x="107362" y="214630"/>
                </a:moveTo>
                <a:lnTo>
                  <a:pt x="222932" y="214630"/>
                </a:lnTo>
                <a:lnTo>
                  <a:pt x="222932" y="231140"/>
                </a:lnTo>
                <a:lnTo>
                  <a:pt x="107362" y="231140"/>
                </a:lnTo>
                <a:close/>
                <a:moveTo>
                  <a:pt x="90758" y="181610"/>
                </a:moveTo>
                <a:lnTo>
                  <a:pt x="90758" y="313690"/>
                </a:lnTo>
                <a:lnTo>
                  <a:pt x="239442" y="313690"/>
                </a:lnTo>
                <a:lnTo>
                  <a:pt x="239442" y="181610"/>
                </a:lnTo>
                <a:close/>
                <a:moveTo>
                  <a:pt x="206423" y="115570"/>
                </a:moveTo>
                <a:lnTo>
                  <a:pt x="272463" y="115570"/>
                </a:lnTo>
                <a:cubicBezTo>
                  <a:pt x="276348" y="115986"/>
                  <a:pt x="279418" y="119055"/>
                  <a:pt x="279834" y="122941"/>
                </a:cubicBezTo>
                <a:cubicBezTo>
                  <a:pt x="280322" y="127500"/>
                  <a:pt x="277022" y="131592"/>
                  <a:pt x="272463" y="132080"/>
                </a:cubicBezTo>
                <a:lnTo>
                  <a:pt x="206423" y="132080"/>
                </a:lnTo>
                <a:cubicBezTo>
                  <a:pt x="205835" y="132143"/>
                  <a:pt x="205243" y="132143"/>
                  <a:pt x="204655" y="132080"/>
                </a:cubicBezTo>
                <a:cubicBezTo>
                  <a:pt x="200096" y="131592"/>
                  <a:pt x="196796" y="127500"/>
                  <a:pt x="197284" y="122941"/>
                </a:cubicBezTo>
                <a:cubicBezTo>
                  <a:pt x="197772" y="118382"/>
                  <a:pt x="201864" y="115082"/>
                  <a:pt x="206423" y="115570"/>
                </a:cubicBezTo>
                <a:close/>
                <a:moveTo>
                  <a:pt x="33020" y="99060"/>
                </a:moveTo>
                <a:cubicBezTo>
                  <a:pt x="23902" y="99060"/>
                  <a:pt x="16510" y="106452"/>
                  <a:pt x="16510" y="115570"/>
                </a:cubicBezTo>
                <a:lnTo>
                  <a:pt x="16510" y="231140"/>
                </a:lnTo>
                <a:cubicBezTo>
                  <a:pt x="16510" y="240258"/>
                  <a:pt x="23902" y="247650"/>
                  <a:pt x="33020" y="247650"/>
                </a:cubicBezTo>
                <a:lnTo>
                  <a:pt x="74342" y="247650"/>
                </a:lnTo>
                <a:lnTo>
                  <a:pt x="74342" y="181610"/>
                </a:lnTo>
                <a:lnTo>
                  <a:pt x="57738" y="181610"/>
                </a:lnTo>
                <a:cubicBezTo>
                  <a:pt x="53852" y="181194"/>
                  <a:pt x="50783" y="178124"/>
                  <a:pt x="50367" y="174239"/>
                </a:cubicBezTo>
                <a:cubicBezTo>
                  <a:pt x="49879" y="169680"/>
                  <a:pt x="53179" y="165588"/>
                  <a:pt x="57738" y="165100"/>
                </a:cubicBezTo>
                <a:lnTo>
                  <a:pt x="272462" y="165100"/>
                </a:lnTo>
                <a:cubicBezTo>
                  <a:pt x="276348" y="165516"/>
                  <a:pt x="279417" y="168586"/>
                  <a:pt x="279833" y="172471"/>
                </a:cubicBezTo>
                <a:cubicBezTo>
                  <a:pt x="280322" y="177030"/>
                  <a:pt x="277021" y="181122"/>
                  <a:pt x="272462" y="181610"/>
                </a:cubicBezTo>
                <a:lnTo>
                  <a:pt x="255858" y="181610"/>
                </a:lnTo>
                <a:lnTo>
                  <a:pt x="255858" y="247650"/>
                </a:lnTo>
                <a:lnTo>
                  <a:pt x="297180" y="247650"/>
                </a:lnTo>
                <a:cubicBezTo>
                  <a:pt x="306298" y="247650"/>
                  <a:pt x="313690" y="240258"/>
                  <a:pt x="313690" y="231140"/>
                </a:cubicBezTo>
                <a:lnTo>
                  <a:pt x="313690" y="115570"/>
                </a:lnTo>
                <a:cubicBezTo>
                  <a:pt x="313690" y="106452"/>
                  <a:pt x="306298" y="99060"/>
                  <a:pt x="297180" y="99060"/>
                </a:cubicBezTo>
                <a:close/>
                <a:moveTo>
                  <a:pt x="90758" y="16510"/>
                </a:moveTo>
                <a:lnTo>
                  <a:pt x="90758" y="82550"/>
                </a:lnTo>
                <a:lnTo>
                  <a:pt x="239442" y="82550"/>
                </a:lnTo>
                <a:lnTo>
                  <a:pt x="239442" y="16510"/>
                </a:lnTo>
                <a:close/>
                <a:moveTo>
                  <a:pt x="74342" y="0"/>
                </a:moveTo>
                <a:lnTo>
                  <a:pt x="255858" y="0"/>
                </a:lnTo>
                <a:lnTo>
                  <a:pt x="255858" y="82550"/>
                </a:lnTo>
                <a:lnTo>
                  <a:pt x="297180" y="82550"/>
                </a:lnTo>
                <a:cubicBezTo>
                  <a:pt x="315416" y="82550"/>
                  <a:pt x="330200" y="97334"/>
                  <a:pt x="330200" y="115570"/>
                </a:cubicBezTo>
                <a:lnTo>
                  <a:pt x="330200" y="231140"/>
                </a:lnTo>
                <a:cubicBezTo>
                  <a:pt x="330200" y="249376"/>
                  <a:pt x="315416" y="264160"/>
                  <a:pt x="297180" y="264160"/>
                </a:cubicBezTo>
                <a:lnTo>
                  <a:pt x="255858" y="264160"/>
                </a:lnTo>
                <a:lnTo>
                  <a:pt x="255858" y="330200"/>
                </a:lnTo>
                <a:lnTo>
                  <a:pt x="74342" y="330200"/>
                </a:lnTo>
                <a:lnTo>
                  <a:pt x="74342" y="264160"/>
                </a:lnTo>
                <a:lnTo>
                  <a:pt x="33020" y="264160"/>
                </a:lnTo>
                <a:cubicBezTo>
                  <a:pt x="14784" y="264160"/>
                  <a:pt x="0" y="249376"/>
                  <a:pt x="0" y="231140"/>
                </a:cubicBezTo>
                <a:lnTo>
                  <a:pt x="0" y="115570"/>
                </a:lnTo>
                <a:cubicBezTo>
                  <a:pt x="0" y="97334"/>
                  <a:pt x="14784" y="82550"/>
                  <a:pt x="33020" y="82550"/>
                </a:cubicBezTo>
                <a:lnTo>
                  <a:pt x="74342" y="82550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6" name="WiFi">
            <a:extLst>
              <a:ext uri="{FF2B5EF4-FFF2-40B4-BE49-F238E27FC236}">
                <a16:creationId xmlns:a16="http://schemas.microsoft.com/office/drawing/2014/main" id="{BC9F731C-B4B9-7777-598A-58FCF334B272}"/>
              </a:ext>
            </a:extLst>
          </p:cNvPr>
          <p:cNvSpPr>
            <a:spLocks noChangeAspect="1"/>
          </p:cNvSpPr>
          <p:nvPr/>
        </p:nvSpPr>
        <p:spPr>
          <a:xfrm>
            <a:off x="6589184" y="5354467"/>
            <a:ext cx="290178" cy="290178"/>
          </a:xfrm>
          <a:custGeom>
            <a:avLst/>
            <a:gdLst>
              <a:gd name="connsiteX0" fmla="*/ 132080 w 330200"/>
              <a:gd name="connsiteY0" fmla="*/ 181610 h 330200"/>
              <a:gd name="connsiteX1" fmla="*/ 115570 w 330200"/>
              <a:gd name="connsiteY1" fmla="*/ 198120 h 330200"/>
              <a:gd name="connsiteX2" fmla="*/ 132080 w 330200"/>
              <a:gd name="connsiteY2" fmla="*/ 214630 h 330200"/>
              <a:gd name="connsiteX3" fmla="*/ 148590 w 330200"/>
              <a:gd name="connsiteY3" fmla="*/ 198120 h 330200"/>
              <a:gd name="connsiteX4" fmla="*/ 132080 w 330200"/>
              <a:gd name="connsiteY4" fmla="*/ 181610 h 330200"/>
              <a:gd name="connsiteX5" fmla="*/ 132080 w 330200"/>
              <a:gd name="connsiteY5" fmla="*/ 165100 h 330200"/>
              <a:gd name="connsiteX6" fmla="*/ 165100 w 330200"/>
              <a:gd name="connsiteY6" fmla="*/ 198120 h 330200"/>
              <a:gd name="connsiteX7" fmla="*/ 132080 w 330200"/>
              <a:gd name="connsiteY7" fmla="*/ 231140 h 330200"/>
              <a:gd name="connsiteX8" fmla="*/ 99060 w 330200"/>
              <a:gd name="connsiteY8" fmla="*/ 198120 h 330200"/>
              <a:gd name="connsiteX9" fmla="*/ 132080 w 330200"/>
              <a:gd name="connsiteY9" fmla="*/ 165100 h 330200"/>
              <a:gd name="connsiteX10" fmla="*/ 132080 w 330200"/>
              <a:gd name="connsiteY10" fmla="*/ 132080 h 330200"/>
              <a:gd name="connsiteX11" fmla="*/ 198120 w 330200"/>
              <a:gd name="connsiteY11" fmla="*/ 198120 h 330200"/>
              <a:gd name="connsiteX12" fmla="*/ 181610 w 330200"/>
              <a:gd name="connsiteY12" fmla="*/ 198120 h 330200"/>
              <a:gd name="connsiteX13" fmla="*/ 132080 w 330200"/>
              <a:gd name="connsiteY13" fmla="*/ 148590 h 330200"/>
              <a:gd name="connsiteX14" fmla="*/ 132080 w 330200"/>
              <a:gd name="connsiteY14" fmla="*/ 99060 h 330200"/>
              <a:gd name="connsiteX15" fmla="*/ 231141 w 330200"/>
              <a:gd name="connsiteY15" fmla="*/ 198121 h 330200"/>
              <a:gd name="connsiteX16" fmla="*/ 214631 w 330200"/>
              <a:gd name="connsiteY16" fmla="*/ 198121 h 330200"/>
              <a:gd name="connsiteX17" fmla="*/ 132080 w 330200"/>
              <a:gd name="connsiteY17" fmla="*/ 115570 h 330200"/>
              <a:gd name="connsiteX18" fmla="*/ 132080 w 330200"/>
              <a:gd name="connsiteY18" fmla="*/ 66040 h 330200"/>
              <a:gd name="connsiteX19" fmla="*/ 264160 w 330200"/>
              <a:gd name="connsiteY19" fmla="*/ 198120 h 330200"/>
              <a:gd name="connsiteX20" fmla="*/ 247650 w 330200"/>
              <a:gd name="connsiteY20" fmla="*/ 198120 h 330200"/>
              <a:gd name="connsiteX21" fmla="*/ 247650 w 330200"/>
              <a:gd name="connsiteY21" fmla="*/ 197931 h 330200"/>
              <a:gd name="connsiteX22" fmla="*/ 132080 w 330200"/>
              <a:gd name="connsiteY22" fmla="*/ 82550 h 330200"/>
              <a:gd name="connsiteX23" fmla="*/ 165100 w 330200"/>
              <a:gd name="connsiteY23" fmla="*/ 16510 h 330200"/>
              <a:gd name="connsiteX24" fmla="*/ 16510 w 330200"/>
              <a:gd name="connsiteY24" fmla="*/ 165100 h 330200"/>
              <a:gd name="connsiteX25" fmla="*/ 165100 w 330200"/>
              <a:gd name="connsiteY25" fmla="*/ 313690 h 330200"/>
              <a:gd name="connsiteX26" fmla="*/ 313690 w 330200"/>
              <a:gd name="connsiteY26" fmla="*/ 165100 h 330200"/>
              <a:gd name="connsiteX27" fmla="*/ 165100 w 330200"/>
              <a:gd name="connsiteY27" fmla="*/ 16510 h 330200"/>
              <a:gd name="connsiteX28" fmla="*/ 165100 w 330200"/>
              <a:gd name="connsiteY28" fmla="*/ 0 h 330200"/>
              <a:gd name="connsiteX29" fmla="*/ 330200 w 330200"/>
              <a:gd name="connsiteY29" fmla="*/ 165100 h 330200"/>
              <a:gd name="connsiteX30" fmla="*/ 165100 w 330200"/>
              <a:gd name="connsiteY30" fmla="*/ 330200 h 330200"/>
              <a:gd name="connsiteX31" fmla="*/ 0 w 330200"/>
              <a:gd name="connsiteY31" fmla="*/ 165100 h 330200"/>
              <a:gd name="connsiteX32" fmla="*/ 165100 w 330200"/>
              <a:gd name="connsiteY3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0200" h="330200">
                <a:moveTo>
                  <a:pt x="132080" y="181610"/>
                </a:moveTo>
                <a:cubicBezTo>
                  <a:pt x="122962" y="181610"/>
                  <a:pt x="115570" y="189002"/>
                  <a:pt x="115570" y="198120"/>
                </a:cubicBezTo>
                <a:cubicBezTo>
                  <a:pt x="115570" y="207238"/>
                  <a:pt x="122962" y="214630"/>
                  <a:pt x="132080" y="214630"/>
                </a:cubicBezTo>
                <a:cubicBezTo>
                  <a:pt x="141198" y="214630"/>
                  <a:pt x="148590" y="207238"/>
                  <a:pt x="148590" y="198120"/>
                </a:cubicBezTo>
                <a:cubicBezTo>
                  <a:pt x="148590" y="189002"/>
                  <a:pt x="141198" y="181610"/>
                  <a:pt x="132080" y="181610"/>
                </a:cubicBezTo>
                <a:close/>
                <a:moveTo>
                  <a:pt x="132080" y="165100"/>
                </a:moveTo>
                <a:cubicBezTo>
                  <a:pt x="150316" y="165100"/>
                  <a:pt x="165100" y="179884"/>
                  <a:pt x="165100" y="198120"/>
                </a:cubicBezTo>
                <a:cubicBezTo>
                  <a:pt x="165100" y="216356"/>
                  <a:pt x="150316" y="231140"/>
                  <a:pt x="132080" y="231140"/>
                </a:cubicBezTo>
                <a:cubicBezTo>
                  <a:pt x="113844" y="231140"/>
                  <a:pt x="99060" y="216356"/>
                  <a:pt x="99060" y="198120"/>
                </a:cubicBezTo>
                <a:cubicBezTo>
                  <a:pt x="99060" y="179884"/>
                  <a:pt x="113844" y="165100"/>
                  <a:pt x="132080" y="165100"/>
                </a:cubicBezTo>
                <a:close/>
                <a:moveTo>
                  <a:pt x="132080" y="132080"/>
                </a:moveTo>
                <a:cubicBezTo>
                  <a:pt x="168553" y="132080"/>
                  <a:pt x="198120" y="161647"/>
                  <a:pt x="198120" y="198120"/>
                </a:cubicBezTo>
                <a:lnTo>
                  <a:pt x="181610" y="198120"/>
                </a:lnTo>
                <a:cubicBezTo>
                  <a:pt x="181610" y="170765"/>
                  <a:pt x="159435" y="148590"/>
                  <a:pt x="132080" y="148590"/>
                </a:cubicBezTo>
                <a:close/>
                <a:moveTo>
                  <a:pt x="132080" y="99060"/>
                </a:moveTo>
                <a:cubicBezTo>
                  <a:pt x="186769" y="99112"/>
                  <a:pt x="231089" y="143433"/>
                  <a:pt x="231141" y="198121"/>
                </a:cubicBezTo>
                <a:lnTo>
                  <a:pt x="214631" y="198121"/>
                </a:lnTo>
                <a:cubicBezTo>
                  <a:pt x="214631" y="152530"/>
                  <a:pt x="177672" y="115570"/>
                  <a:pt x="132080" y="115570"/>
                </a:cubicBezTo>
                <a:close/>
                <a:moveTo>
                  <a:pt x="132080" y="66040"/>
                </a:moveTo>
                <a:cubicBezTo>
                  <a:pt x="205026" y="66040"/>
                  <a:pt x="264160" y="125174"/>
                  <a:pt x="264160" y="198120"/>
                </a:cubicBezTo>
                <a:lnTo>
                  <a:pt x="247650" y="198120"/>
                </a:lnTo>
                <a:cubicBezTo>
                  <a:pt x="247650" y="198057"/>
                  <a:pt x="247650" y="197994"/>
                  <a:pt x="247650" y="197931"/>
                </a:cubicBezTo>
                <a:cubicBezTo>
                  <a:pt x="247598" y="134156"/>
                  <a:pt x="195855" y="82498"/>
                  <a:pt x="132080" y="82550"/>
                </a:cubicBezTo>
                <a:close/>
                <a:moveTo>
                  <a:pt x="165100" y="16510"/>
                </a:moveTo>
                <a:cubicBezTo>
                  <a:pt x="83036" y="16510"/>
                  <a:pt x="16510" y="83036"/>
                  <a:pt x="16510" y="165100"/>
                </a:cubicBezTo>
                <a:cubicBezTo>
                  <a:pt x="16510" y="247164"/>
                  <a:pt x="83036" y="313690"/>
                  <a:pt x="165100" y="313690"/>
                </a:cubicBezTo>
                <a:cubicBezTo>
                  <a:pt x="247121" y="313586"/>
                  <a:pt x="313586" y="247121"/>
                  <a:pt x="313690" y="165100"/>
                </a:cubicBezTo>
                <a:cubicBezTo>
                  <a:pt x="313690" y="83036"/>
                  <a:pt x="247164" y="16510"/>
                  <a:pt x="165100" y="16510"/>
                </a:cubicBezTo>
                <a:close/>
                <a:moveTo>
                  <a:pt x="165100" y="0"/>
                </a:moveTo>
                <a:cubicBezTo>
                  <a:pt x="256261" y="52"/>
                  <a:pt x="330148" y="73939"/>
                  <a:pt x="330200" y="165100"/>
                </a:cubicBezTo>
                <a:cubicBezTo>
                  <a:pt x="330200" y="256282"/>
                  <a:pt x="256282" y="330200"/>
                  <a:pt x="165100" y="330200"/>
                </a:cubicBezTo>
                <a:cubicBezTo>
                  <a:pt x="73918" y="330200"/>
                  <a:pt x="0" y="256282"/>
                  <a:pt x="0" y="165100"/>
                </a:cubicBezTo>
                <a:cubicBezTo>
                  <a:pt x="0" y="73918"/>
                  <a:pt x="73918" y="0"/>
                  <a:pt x="16510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Savings">
            <a:extLst>
              <a:ext uri="{FF2B5EF4-FFF2-40B4-BE49-F238E27FC236}">
                <a16:creationId xmlns:a16="http://schemas.microsoft.com/office/drawing/2014/main" id="{AB8E3B24-2608-3372-F439-24DFE586BEED}"/>
              </a:ext>
            </a:extLst>
          </p:cNvPr>
          <p:cNvSpPr>
            <a:spLocks noChangeAspect="1"/>
          </p:cNvSpPr>
          <p:nvPr/>
        </p:nvSpPr>
        <p:spPr>
          <a:xfrm>
            <a:off x="7272132" y="5354257"/>
            <a:ext cx="290178" cy="290599"/>
          </a:xfrm>
          <a:custGeom>
            <a:avLst/>
            <a:gdLst>
              <a:gd name="connsiteX0" fmla="*/ 291049 w 330200"/>
              <a:gd name="connsiteY0" fmla="*/ 278349 h 330679"/>
              <a:gd name="connsiteX1" fmla="*/ 296142 w 330200"/>
              <a:gd name="connsiteY1" fmla="*/ 288840 h 330679"/>
              <a:gd name="connsiteX2" fmla="*/ 273349 w 330200"/>
              <a:gd name="connsiteY2" fmla="*/ 329444 h 330679"/>
              <a:gd name="connsiteX3" fmla="*/ 232744 w 330200"/>
              <a:gd name="connsiteY3" fmla="*/ 306652 h 330679"/>
              <a:gd name="connsiteX4" fmla="*/ 248499 w 330200"/>
              <a:gd name="connsiteY4" fmla="*/ 301463 h 330679"/>
              <a:gd name="connsiteX5" fmla="*/ 264161 w 330200"/>
              <a:gd name="connsiteY5" fmla="*/ 313256 h 330679"/>
              <a:gd name="connsiteX6" fmla="*/ 264351 w 330200"/>
              <a:gd name="connsiteY6" fmla="*/ 313255 h 330679"/>
              <a:gd name="connsiteX7" fmla="*/ 280671 w 330200"/>
              <a:gd name="connsiteY7" fmla="*/ 296557 h 330679"/>
              <a:gd name="connsiteX8" fmla="*/ 277180 w 330200"/>
              <a:gd name="connsiteY8" fmla="*/ 287123 h 330679"/>
              <a:gd name="connsiteX9" fmla="*/ 291049 w 330200"/>
              <a:gd name="connsiteY9" fmla="*/ 278349 h 330679"/>
              <a:gd name="connsiteX10" fmla="*/ 72078 w 330200"/>
              <a:gd name="connsiteY10" fmla="*/ 277877 h 330679"/>
              <a:gd name="connsiteX11" fmla="*/ 86041 w 330200"/>
              <a:gd name="connsiteY11" fmla="*/ 287311 h 330679"/>
              <a:gd name="connsiteX12" fmla="*/ 82550 w 330200"/>
              <a:gd name="connsiteY12" fmla="*/ 296746 h 330679"/>
              <a:gd name="connsiteX13" fmla="*/ 99061 w 330200"/>
              <a:gd name="connsiteY13" fmla="*/ 313256 h 330679"/>
              <a:gd name="connsiteX14" fmla="*/ 114722 w 330200"/>
              <a:gd name="connsiteY14" fmla="*/ 301085 h 330679"/>
              <a:gd name="connsiteX15" fmla="*/ 130572 w 330200"/>
              <a:gd name="connsiteY15" fmla="*/ 306180 h 330679"/>
              <a:gd name="connsiteX16" fmla="*/ 125922 w 330200"/>
              <a:gd name="connsiteY16" fmla="*/ 315789 h 330679"/>
              <a:gd name="connsiteX17" fmla="*/ 80043 w 330200"/>
              <a:gd name="connsiteY17" fmla="*/ 323755 h 330679"/>
              <a:gd name="connsiteX18" fmla="*/ 72078 w 330200"/>
              <a:gd name="connsiteY18" fmla="*/ 277877 h 330679"/>
              <a:gd name="connsiteX19" fmla="*/ 99061 w 330200"/>
              <a:gd name="connsiteY19" fmla="*/ 115136 h 330679"/>
              <a:gd name="connsiteX20" fmla="*/ 115571 w 330200"/>
              <a:gd name="connsiteY20" fmla="*/ 131647 h 330679"/>
              <a:gd name="connsiteX21" fmla="*/ 99061 w 330200"/>
              <a:gd name="connsiteY21" fmla="*/ 148157 h 330679"/>
              <a:gd name="connsiteX22" fmla="*/ 82550 w 330200"/>
              <a:gd name="connsiteY22" fmla="*/ 131647 h 330679"/>
              <a:gd name="connsiteX23" fmla="*/ 99061 w 330200"/>
              <a:gd name="connsiteY23" fmla="*/ 115136 h 330679"/>
              <a:gd name="connsiteX24" fmla="*/ 82550 w 330200"/>
              <a:gd name="connsiteY24" fmla="*/ 65606 h 330679"/>
              <a:gd name="connsiteX25" fmla="*/ 82550 w 330200"/>
              <a:gd name="connsiteY25" fmla="*/ 102211 h 330679"/>
              <a:gd name="connsiteX26" fmla="*/ 53209 w 330200"/>
              <a:gd name="connsiteY26" fmla="*/ 148156 h 330679"/>
              <a:gd name="connsiteX27" fmla="*/ 16510 w 330200"/>
              <a:gd name="connsiteY27" fmla="*/ 148156 h 330679"/>
              <a:gd name="connsiteX28" fmla="*/ 16510 w 330200"/>
              <a:gd name="connsiteY28" fmla="*/ 197686 h 330679"/>
              <a:gd name="connsiteX29" fmla="*/ 53209 w 330200"/>
              <a:gd name="connsiteY29" fmla="*/ 197686 h 330679"/>
              <a:gd name="connsiteX30" fmla="*/ 181610 w 330200"/>
              <a:gd name="connsiteY30" fmla="*/ 280236 h 330679"/>
              <a:gd name="connsiteX31" fmla="*/ 313690 w 330200"/>
              <a:gd name="connsiteY31" fmla="*/ 172968 h 330679"/>
              <a:gd name="connsiteX32" fmla="*/ 181610 w 330200"/>
              <a:gd name="connsiteY32" fmla="*/ 65606 h 330679"/>
              <a:gd name="connsiteX33" fmla="*/ 138684 w 330200"/>
              <a:gd name="connsiteY33" fmla="*/ 71550 h 330679"/>
              <a:gd name="connsiteX34" fmla="*/ 181610 w 330200"/>
              <a:gd name="connsiteY34" fmla="*/ 49096 h 330679"/>
              <a:gd name="connsiteX35" fmla="*/ 330200 w 330200"/>
              <a:gd name="connsiteY35" fmla="*/ 172968 h 330679"/>
              <a:gd name="connsiteX36" fmla="*/ 181610 w 330200"/>
              <a:gd name="connsiteY36" fmla="*/ 296746 h 330679"/>
              <a:gd name="connsiteX37" fmla="*/ 41605 w 330200"/>
              <a:gd name="connsiteY37" fmla="*/ 214196 h 330679"/>
              <a:gd name="connsiteX38" fmla="*/ 16510 w 330200"/>
              <a:gd name="connsiteY38" fmla="*/ 214196 h 330679"/>
              <a:gd name="connsiteX39" fmla="*/ 0 w 330200"/>
              <a:gd name="connsiteY39" fmla="*/ 197686 h 330679"/>
              <a:gd name="connsiteX40" fmla="*/ 0 w 330200"/>
              <a:gd name="connsiteY40" fmla="*/ 148156 h 330679"/>
              <a:gd name="connsiteX41" fmla="*/ 16510 w 330200"/>
              <a:gd name="connsiteY41" fmla="*/ 131646 h 330679"/>
              <a:gd name="connsiteX42" fmla="*/ 41605 w 330200"/>
              <a:gd name="connsiteY42" fmla="*/ 131646 h 330679"/>
              <a:gd name="connsiteX43" fmla="*/ 66040 w 330200"/>
              <a:gd name="connsiteY43" fmla="*/ 95230 h 330679"/>
              <a:gd name="connsiteX44" fmla="*/ 66040 w 330200"/>
              <a:gd name="connsiteY44" fmla="*/ 65606 h 330679"/>
              <a:gd name="connsiteX45" fmla="*/ 82550 w 330200"/>
              <a:gd name="connsiteY45" fmla="*/ 49190 h 330679"/>
              <a:gd name="connsiteX46" fmla="*/ 84248 w 330200"/>
              <a:gd name="connsiteY46" fmla="*/ 49190 h 330679"/>
              <a:gd name="connsiteX47" fmla="*/ 137269 w 330200"/>
              <a:gd name="connsiteY47" fmla="*/ 54757 h 330679"/>
              <a:gd name="connsiteX48" fmla="*/ 181610 w 330200"/>
              <a:gd name="connsiteY48" fmla="*/ 49096 h 330679"/>
              <a:gd name="connsiteX49" fmla="*/ 248117 w 330200"/>
              <a:gd name="connsiteY49" fmla="*/ 3 h 330679"/>
              <a:gd name="connsiteX50" fmla="*/ 267270 w 330200"/>
              <a:gd name="connsiteY50" fmla="*/ 4134 h 330679"/>
              <a:gd name="connsiteX51" fmla="*/ 292747 w 330200"/>
              <a:gd name="connsiteY51" fmla="*/ 69096 h 330679"/>
              <a:gd name="connsiteX52" fmla="*/ 278784 w 330200"/>
              <a:gd name="connsiteY52" fmla="*/ 59662 h 330679"/>
              <a:gd name="connsiteX53" fmla="*/ 280671 w 330200"/>
              <a:gd name="connsiteY53" fmla="*/ 49096 h 330679"/>
              <a:gd name="connsiteX54" fmla="*/ 247651 w 330200"/>
              <a:gd name="connsiteY54" fmla="*/ 16076 h 330679"/>
              <a:gd name="connsiteX55" fmla="*/ 217366 w 330200"/>
              <a:gd name="connsiteY55" fmla="*/ 35699 h 330679"/>
              <a:gd name="connsiteX56" fmla="*/ 200856 w 330200"/>
              <a:gd name="connsiteY56" fmla="*/ 33340 h 330679"/>
              <a:gd name="connsiteX57" fmla="*/ 202307 w 330200"/>
              <a:gd name="connsiteY57" fmla="*/ 29611 h 330679"/>
              <a:gd name="connsiteX58" fmla="*/ 229512 w 330200"/>
              <a:gd name="connsiteY58" fmla="*/ 3419 h 330679"/>
              <a:gd name="connsiteX59" fmla="*/ 248117 w 330200"/>
              <a:gd name="connsiteY59" fmla="*/ 3 h 330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30200" h="330679">
                <a:moveTo>
                  <a:pt x="291049" y="278349"/>
                </a:moveTo>
                <a:cubicBezTo>
                  <a:pt x="293357" y="281515"/>
                  <a:pt x="295082" y="285068"/>
                  <a:pt x="296142" y="288840"/>
                </a:cubicBezTo>
                <a:cubicBezTo>
                  <a:pt x="301060" y="306347"/>
                  <a:pt x="290856" y="324526"/>
                  <a:pt x="273349" y="329444"/>
                </a:cubicBezTo>
                <a:cubicBezTo>
                  <a:pt x="255843" y="334363"/>
                  <a:pt x="237663" y="324158"/>
                  <a:pt x="232744" y="306652"/>
                </a:cubicBezTo>
                <a:cubicBezTo>
                  <a:pt x="238122" y="305142"/>
                  <a:pt x="243405" y="303444"/>
                  <a:pt x="248499" y="301463"/>
                </a:cubicBezTo>
                <a:cubicBezTo>
                  <a:pt x="250514" y="308441"/>
                  <a:pt x="256898" y="313247"/>
                  <a:pt x="264161" y="313256"/>
                </a:cubicBezTo>
                <a:cubicBezTo>
                  <a:pt x="264224" y="313256"/>
                  <a:pt x="264288" y="313256"/>
                  <a:pt x="264351" y="313255"/>
                </a:cubicBezTo>
                <a:cubicBezTo>
                  <a:pt x="273469" y="313151"/>
                  <a:pt x="280775" y="305675"/>
                  <a:pt x="280671" y="296557"/>
                </a:cubicBezTo>
                <a:cubicBezTo>
                  <a:pt x="280570" y="293115"/>
                  <a:pt x="279344" y="289802"/>
                  <a:pt x="277180" y="287123"/>
                </a:cubicBezTo>
                <a:cubicBezTo>
                  <a:pt x="281954" y="284444"/>
                  <a:pt x="286583" y="281515"/>
                  <a:pt x="291049" y="278349"/>
                </a:cubicBezTo>
                <a:close/>
                <a:moveTo>
                  <a:pt x="72078" y="277877"/>
                </a:moveTo>
                <a:cubicBezTo>
                  <a:pt x="76558" y="281272"/>
                  <a:pt x="81219" y="284421"/>
                  <a:pt x="86041" y="287311"/>
                </a:cubicBezTo>
                <a:cubicBezTo>
                  <a:pt x="83896" y="290000"/>
                  <a:pt x="82672" y="293308"/>
                  <a:pt x="82550" y="296746"/>
                </a:cubicBezTo>
                <a:cubicBezTo>
                  <a:pt x="82602" y="305842"/>
                  <a:pt x="89964" y="313204"/>
                  <a:pt x="99061" y="313256"/>
                </a:cubicBezTo>
                <a:cubicBezTo>
                  <a:pt x="106430" y="313200"/>
                  <a:pt x="112848" y="308212"/>
                  <a:pt x="114722" y="301085"/>
                </a:cubicBezTo>
                <a:cubicBezTo>
                  <a:pt x="119816" y="302972"/>
                  <a:pt x="125194" y="304670"/>
                  <a:pt x="130572" y="306180"/>
                </a:cubicBezTo>
                <a:cubicBezTo>
                  <a:pt x="129555" y="309615"/>
                  <a:pt x="127984" y="312860"/>
                  <a:pt x="125922" y="315789"/>
                </a:cubicBezTo>
                <a:cubicBezTo>
                  <a:pt x="115453" y="330658"/>
                  <a:pt x="94913" y="334224"/>
                  <a:pt x="80043" y="323755"/>
                </a:cubicBezTo>
                <a:cubicBezTo>
                  <a:pt x="65175" y="313285"/>
                  <a:pt x="61609" y="292745"/>
                  <a:pt x="72078" y="277877"/>
                </a:cubicBezTo>
                <a:close/>
                <a:moveTo>
                  <a:pt x="99061" y="115136"/>
                </a:moveTo>
                <a:cubicBezTo>
                  <a:pt x="108179" y="115136"/>
                  <a:pt x="115571" y="122528"/>
                  <a:pt x="115571" y="131647"/>
                </a:cubicBezTo>
                <a:cubicBezTo>
                  <a:pt x="115571" y="140765"/>
                  <a:pt x="108179" y="148157"/>
                  <a:pt x="99061" y="148157"/>
                </a:cubicBezTo>
                <a:cubicBezTo>
                  <a:pt x="89942" y="148157"/>
                  <a:pt x="82550" y="140765"/>
                  <a:pt x="82550" y="131647"/>
                </a:cubicBezTo>
                <a:cubicBezTo>
                  <a:pt x="82550" y="122528"/>
                  <a:pt x="89942" y="115136"/>
                  <a:pt x="99061" y="115136"/>
                </a:cubicBezTo>
                <a:close/>
                <a:moveTo>
                  <a:pt x="82550" y="65606"/>
                </a:moveTo>
                <a:lnTo>
                  <a:pt x="82550" y="102211"/>
                </a:lnTo>
                <a:cubicBezTo>
                  <a:pt x="68793" y="114589"/>
                  <a:pt x="58652" y="130468"/>
                  <a:pt x="53209" y="148156"/>
                </a:cubicBezTo>
                <a:lnTo>
                  <a:pt x="16510" y="148156"/>
                </a:lnTo>
                <a:lnTo>
                  <a:pt x="16510" y="197686"/>
                </a:lnTo>
                <a:lnTo>
                  <a:pt x="53209" y="197686"/>
                </a:lnTo>
                <a:cubicBezTo>
                  <a:pt x="66983" y="244857"/>
                  <a:pt x="119155" y="280236"/>
                  <a:pt x="181610" y="280236"/>
                </a:cubicBezTo>
                <a:cubicBezTo>
                  <a:pt x="254726" y="280236"/>
                  <a:pt x="313690" y="232310"/>
                  <a:pt x="313690" y="172968"/>
                </a:cubicBezTo>
                <a:cubicBezTo>
                  <a:pt x="313690" y="113627"/>
                  <a:pt x="254537" y="65606"/>
                  <a:pt x="181610" y="65606"/>
                </a:cubicBezTo>
                <a:cubicBezTo>
                  <a:pt x="167097" y="65610"/>
                  <a:pt x="152653" y="67610"/>
                  <a:pt x="138684" y="71550"/>
                </a:cubicBezTo>
                <a:close/>
                <a:moveTo>
                  <a:pt x="181610" y="49096"/>
                </a:moveTo>
                <a:cubicBezTo>
                  <a:pt x="263500" y="49096"/>
                  <a:pt x="330200" y="104664"/>
                  <a:pt x="330200" y="172968"/>
                </a:cubicBezTo>
                <a:cubicBezTo>
                  <a:pt x="330200" y="241178"/>
                  <a:pt x="263500" y="296746"/>
                  <a:pt x="181610" y="296746"/>
                </a:cubicBezTo>
                <a:cubicBezTo>
                  <a:pt x="117929" y="296746"/>
                  <a:pt x="62266" y="263726"/>
                  <a:pt x="41605" y="214196"/>
                </a:cubicBezTo>
                <a:lnTo>
                  <a:pt x="16510" y="214196"/>
                </a:lnTo>
                <a:cubicBezTo>
                  <a:pt x="7392" y="214196"/>
                  <a:pt x="0" y="206804"/>
                  <a:pt x="0" y="197686"/>
                </a:cubicBezTo>
                <a:lnTo>
                  <a:pt x="0" y="148156"/>
                </a:lnTo>
                <a:cubicBezTo>
                  <a:pt x="0" y="139038"/>
                  <a:pt x="7392" y="131646"/>
                  <a:pt x="16510" y="131646"/>
                </a:cubicBezTo>
                <a:lnTo>
                  <a:pt x="41605" y="131646"/>
                </a:lnTo>
                <a:cubicBezTo>
                  <a:pt x="47456" y="118116"/>
                  <a:pt x="55737" y="105773"/>
                  <a:pt x="66040" y="95230"/>
                </a:cubicBezTo>
                <a:lnTo>
                  <a:pt x="66040" y="65606"/>
                </a:lnTo>
                <a:cubicBezTo>
                  <a:pt x="66092" y="56525"/>
                  <a:pt x="73468" y="49190"/>
                  <a:pt x="82550" y="49190"/>
                </a:cubicBezTo>
                <a:lnTo>
                  <a:pt x="84248" y="49190"/>
                </a:lnTo>
                <a:lnTo>
                  <a:pt x="137269" y="54757"/>
                </a:lnTo>
                <a:cubicBezTo>
                  <a:pt x="151749" y="50997"/>
                  <a:pt x="166649" y="49095"/>
                  <a:pt x="181610" y="49096"/>
                </a:cubicBezTo>
                <a:close/>
                <a:moveTo>
                  <a:pt x="248117" y="3"/>
                </a:moveTo>
                <a:cubicBezTo>
                  <a:pt x="254526" y="77"/>
                  <a:pt x="261026" y="1408"/>
                  <a:pt x="267270" y="4134"/>
                </a:cubicBezTo>
                <a:cubicBezTo>
                  <a:pt x="292244" y="15038"/>
                  <a:pt x="303650" y="44122"/>
                  <a:pt x="292747" y="69096"/>
                </a:cubicBezTo>
                <a:cubicBezTo>
                  <a:pt x="288218" y="65983"/>
                  <a:pt x="283596" y="62775"/>
                  <a:pt x="278784" y="59662"/>
                </a:cubicBezTo>
                <a:cubicBezTo>
                  <a:pt x="279999" y="56270"/>
                  <a:pt x="280636" y="52698"/>
                  <a:pt x="280671" y="49096"/>
                </a:cubicBezTo>
                <a:cubicBezTo>
                  <a:pt x="280671" y="30859"/>
                  <a:pt x="265888" y="16076"/>
                  <a:pt x="247651" y="16076"/>
                </a:cubicBezTo>
                <a:cubicBezTo>
                  <a:pt x="234558" y="16035"/>
                  <a:pt x="222678" y="23733"/>
                  <a:pt x="217366" y="35699"/>
                </a:cubicBezTo>
                <a:cubicBezTo>
                  <a:pt x="211988" y="34661"/>
                  <a:pt x="206422" y="33906"/>
                  <a:pt x="200856" y="33340"/>
                </a:cubicBezTo>
                <a:cubicBezTo>
                  <a:pt x="201289" y="32078"/>
                  <a:pt x="201773" y="30834"/>
                  <a:pt x="202307" y="29611"/>
                </a:cubicBezTo>
                <a:cubicBezTo>
                  <a:pt x="207759" y="17124"/>
                  <a:pt x="217756" y="8029"/>
                  <a:pt x="229512" y="3419"/>
                </a:cubicBezTo>
                <a:cubicBezTo>
                  <a:pt x="235390" y="1113"/>
                  <a:pt x="241708" y="-71"/>
                  <a:pt x="248117" y="3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4" name="Open">
            <a:extLst>
              <a:ext uri="{FF2B5EF4-FFF2-40B4-BE49-F238E27FC236}">
                <a16:creationId xmlns:a16="http://schemas.microsoft.com/office/drawing/2014/main" id="{9280D81D-9E68-512F-C2E4-976B218B6011}"/>
              </a:ext>
            </a:extLst>
          </p:cNvPr>
          <p:cNvSpPr>
            <a:spLocks noChangeAspect="1"/>
          </p:cNvSpPr>
          <p:nvPr/>
        </p:nvSpPr>
        <p:spPr>
          <a:xfrm>
            <a:off x="7955080" y="5354326"/>
            <a:ext cx="234375" cy="290460"/>
          </a:xfrm>
          <a:custGeom>
            <a:avLst/>
            <a:gdLst>
              <a:gd name="connsiteX0" fmla="*/ 133350 w 266700"/>
              <a:gd name="connsiteY0" fmla="*/ 214951 h 330521"/>
              <a:gd name="connsiteX1" fmla="*/ 124968 w 266700"/>
              <a:gd name="connsiteY1" fmla="*/ 223159 h 330521"/>
              <a:gd name="connsiteX2" fmla="*/ 124968 w 266700"/>
              <a:gd name="connsiteY2" fmla="*/ 223253 h 330521"/>
              <a:gd name="connsiteX3" fmla="*/ 133349 w 266700"/>
              <a:gd name="connsiteY3" fmla="*/ 231555 h 330521"/>
              <a:gd name="connsiteX4" fmla="*/ 141732 w 266700"/>
              <a:gd name="connsiteY4" fmla="*/ 223254 h 330521"/>
              <a:gd name="connsiteX5" fmla="*/ 133350 w 266700"/>
              <a:gd name="connsiteY5" fmla="*/ 214951 h 330521"/>
              <a:gd name="connsiteX6" fmla="*/ 124968 w 266700"/>
              <a:gd name="connsiteY6" fmla="*/ 199898 h 330521"/>
              <a:gd name="connsiteX7" fmla="*/ 156856 w 266700"/>
              <a:gd name="connsiteY7" fmla="*/ 214877 h 330521"/>
              <a:gd name="connsiteX8" fmla="*/ 141732 w 266700"/>
              <a:gd name="connsiteY8" fmla="*/ 246461 h 330521"/>
              <a:gd name="connsiteX9" fmla="*/ 141732 w 266700"/>
              <a:gd name="connsiteY9" fmla="*/ 280991 h 330521"/>
              <a:gd name="connsiteX10" fmla="*/ 124968 w 266700"/>
              <a:gd name="connsiteY10" fmla="*/ 280991 h 330521"/>
              <a:gd name="connsiteX11" fmla="*/ 124968 w 266700"/>
              <a:gd name="connsiteY11" fmla="*/ 246461 h 330521"/>
              <a:gd name="connsiteX12" fmla="*/ 109845 w 266700"/>
              <a:gd name="connsiteY12" fmla="*/ 231482 h 330521"/>
              <a:gd name="connsiteX13" fmla="*/ 124968 w 266700"/>
              <a:gd name="connsiteY13" fmla="*/ 199898 h 330521"/>
              <a:gd name="connsiteX14" fmla="*/ 16669 w 266700"/>
              <a:gd name="connsiteY14" fmla="*/ 148911 h 330521"/>
              <a:gd name="connsiteX15" fmla="*/ 16669 w 266700"/>
              <a:gd name="connsiteY15" fmla="*/ 314011 h 330521"/>
              <a:gd name="connsiteX16" fmla="*/ 250031 w 266700"/>
              <a:gd name="connsiteY16" fmla="*/ 314011 h 330521"/>
              <a:gd name="connsiteX17" fmla="*/ 250031 w 266700"/>
              <a:gd name="connsiteY17" fmla="*/ 148911 h 330521"/>
              <a:gd name="connsiteX18" fmla="*/ 116989 w 266700"/>
              <a:gd name="connsiteY18" fmla="*/ 1335 h 330521"/>
              <a:gd name="connsiteX19" fmla="*/ 231839 w 266700"/>
              <a:gd name="connsiteY19" fmla="*/ 82871 h 330521"/>
              <a:gd name="connsiteX20" fmla="*/ 214979 w 266700"/>
              <a:gd name="connsiteY20" fmla="*/ 82871 h 330521"/>
              <a:gd name="connsiteX21" fmla="*/ 133499 w 266700"/>
              <a:gd name="connsiteY21" fmla="*/ 16978 h 330521"/>
              <a:gd name="connsiteX22" fmla="*/ 50006 w 266700"/>
              <a:gd name="connsiteY22" fmla="*/ 99381 h 330521"/>
              <a:gd name="connsiteX23" fmla="*/ 50006 w 266700"/>
              <a:gd name="connsiteY23" fmla="*/ 132401 h 330521"/>
              <a:gd name="connsiteX24" fmla="*/ 250031 w 266700"/>
              <a:gd name="connsiteY24" fmla="*/ 132401 h 330521"/>
              <a:gd name="connsiteX25" fmla="*/ 266700 w 266700"/>
              <a:gd name="connsiteY25" fmla="*/ 148911 h 330521"/>
              <a:gd name="connsiteX26" fmla="*/ 266700 w 266700"/>
              <a:gd name="connsiteY26" fmla="*/ 314011 h 330521"/>
              <a:gd name="connsiteX27" fmla="*/ 250031 w 266700"/>
              <a:gd name="connsiteY27" fmla="*/ 330521 h 330521"/>
              <a:gd name="connsiteX28" fmla="*/ 16669 w 266700"/>
              <a:gd name="connsiteY28" fmla="*/ 330521 h 330521"/>
              <a:gd name="connsiteX29" fmla="*/ 0 w 266700"/>
              <a:gd name="connsiteY29" fmla="*/ 314011 h 330521"/>
              <a:gd name="connsiteX30" fmla="*/ 0 w 266700"/>
              <a:gd name="connsiteY30" fmla="*/ 148911 h 330521"/>
              <a:gd name="connsiteX31" fmla="*/ 16669 w 266700"/>
              <a:gd name="connsiteY31" fmla="*/ 132401 h 330521"/>
              <a:gd name="connsiteX32" fmla="*/ 33338 w 266700"/>
              <a:gd name="connsiteY32" fmla="*/ 132401 h 330521"/>
              <a:gd name="connsiteX33" fmla="*/ 33338 w 266700"/>
              <a:gd name="connsiteY33" fmla="*/ 99381 h 330521"/>
              <a:gd name="connsiteX34" fmla="*/ 116989 w 266700"/>
              <a:gd name="connsiteY34" fmla="*/ 1335 h 330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66700" h="330521">
                <a:moveTo>
                  <a:pt x="133350" y="214951"/>
                </a:moveTo>
                <a:cubicBezTo>
                  <a:pt x="128758" y="214951"/>
                  <a:pt x="125020" y="218610"/>
                  <a:pt x="124968" y="223159"/>
                </a:cubicBezTo>
                <a:cubicBezTo>
                  <a:pt x="124968" y="223190"/>
                  <a:pt x="124968" y="223221"/>
                  <a:pt x="124968" y="223253"/>
                </a:cubicBezTo>
                <a:cubicBezTo>
                  <a:pt x="124967" y="227838"/>
                  <a:pt x="128720" y="231555"/>
                  <a:pt x="133349" y="231555"/>
                </a:cubicBezTo>
                <a:cubicBezTo>
                  <a:pt x="137978" y="231556"/>
                  <a:pt x="141731" y="227839"/>
                  <a:pt x="141732" y="223254"/>
                </a:cubicBezTo>
                <a:cubicBezTo>
                  <a:pt x="141732" y="218668"/>
                  <a:pt x="137980" y="214951"/>
                  <a:pt x="133350" y="214951"/>
                </a:cubicBezTo>
                <a:close/>
                <a:moveTo>
                  <a:pt x="124968" y="199898"/>
                </a:moveTo>
                <a:cubicBezTo>
                  <a:pt x="137950" y="195313"/>
                  <a:pt x="152227" y="202019"/>
                  <a:pt x="156856" y="214877"/>
                </a:cubicBezTo>
                <a:cubicBezTo>
                  <a:pt x="161485" y="227736"/>
                  <a:pt x="154714" y="241876"/>
                  <a:pt x="141732" y="246461"/>
                </a:cubicBezTo>
                <a:lnTo>
                  <a:pt x="141732" y="280991"/>
                </a:lnTo>
                <a:lnTo>
                  <a:pt x="124968" y="280991"/>
                </a:lnTo>
                <a:lnTo>
                  <a:pt x="124968" y="246461"/>
                </a:lnTo>
                <a:cubicBezTo>
                  <a:pt x="117913" y="243969"/>
                  <a:pt x="112361" y="238470"/>
                  <a:pt x="109845" y="231482"/>
                </a:cubicBezTo>
                <a:cubicBezTo>
                  <a:pt x="105215" y="218624"/>
                  <a:pt x="111986" y="204483"/>
                  <a:pt x="124968" y="199898"/>
                </a:cubicBezTo>
                <a:close/>
                <a:moveTo>
                  <a:pt x="16669" y="148911"/>
                </a:moveTo>
                <a:lnTo>
                  <a:pt x="16669" y="314011"/>
                </a:lnTo>
                <a:lnTo>
                  <a:pt x="250031" y="314011"/>
                </a:lnTo>
                <a:lnTo>
                  <a:pt x="250031" y="148911"/>
                </a:lnTo>
                <a:close/>
                <a:moveTo>
                  <a:pt x="116989" y="1335"/>
                </a:moveTo>
                <a:cubicBezTo>
                  <a:pt x="171436" y="-7562"/>
                  <a:pt x="222856" y="28943"/>
                  <a:pt x="231839" y="82871"/>
                </a:cubicBezTo>
                <a:lnTo>
                  <a:pt x="214979" y="82871"/>
                </a:lnTo>
                <a:cubicBezTo>
                  <a:pt x="207011" y="44560"/>
                  <a:pt x="172990" y="17048"/>
                  <a:pt x="133499" y="16978"/>
                </a:cubicBezTo>
                <a:cubicBezTo>
                  <a:pt x="87469" y="16897"/>
                  <a:pt x="50088" y="53790"/>
                  <a:pt x="50006" y="99381"/>
                </a:cubicBezTo>
                <a:lnTo>
                  <a:pt x="50006" y="132401"/>
                </a:lnTo>
                <a:lnTo>
                  <a:pt x="250031" y="132401"/>
                </a:lnTo>
                <a:cubicBezTo>
                  <a:pt x="259237" y="132401"/>
                  <a:pt x="266700" y="139793"/>
                  <a:pt x="266700" y="148911"/>
                </a:cubicBezTo>
                <a:lnTo>
                  <a:pt x="266700" y="314011"/>
                </a:lnTo>
                <a:cubicBezTo>
                  <a:pt x="266700" y="323129"/>
                  <a:pt x="259237" y="330521"/>
                  <a:pt x="250031" y="330521"/>
                </a:cubicBezTo>
                <a:lnTo>
                  <a:pt x="16669" y="330521"/>
                </a:lnTo>
                <a:cubicBezTo>
                  <a:pt x="7463" y="330521"/>
                  <a:pt x="0" y="323129"/>
                  <a:pt x="0" y="314011"/>
                </a:cubicBezTo>
                <a:lnTo>
                  <a:pt x="0" y="148911"/>
                </a:lnTo>
                <a:cubicBezTo>
                  <a:pt x="0" y="139793"/>
                  <a:pt x="7463" y="132401"/>
                  <a:pt x="16669" y="132401"/>
                </a:cubicBezTo>
                <a:lnTo>
                  <a:pt x="33338" y="132401"/>
                </a:lnTo>
                <a:lnTo>
                  <a:pt x="33338" y="99381"/>
                </a:lnTo>
                <a:cubicBezTo>
                  <a:pt x="33139" y="50790"/>
                  <a:pt x="68585" y="9245"/>
                  <a:pt x="116989" y="133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" name="Closed">
            <a:extLst>
              <a:ext uri="{FF2B5EF4-FFF2-40B4-BE49-F238E27FC236}">
                <a16:creationId xmlns:a16="http://schemas.microsoft.com/office/drawing/2014/main" id="{649FAC98-EE60-C690-229D-EACA6F198DFB}"/>
              </a:ext>
            </a:extLst>
          </p:cNvPr>
          <p:cNvSpPr>
            <a:spLocks noChangeAspect="1"/>
          </p:cNvSpPr>
          <p:nvPr/>
        </p:nvSpPr>
        <p:spPr>
          <a:xfrm>
            <a:off x="8582225" y="5354467"/>
            <a:ext cx="234375" cy="290178"/>
          </a:xfrm>
          <a:custGeom>
            <a:avLst/>
            <a:gdLst>
              <a:gd name="connsiteX0" fmla="*/ 133350 w 266700"/>
              <a:gd name="connsiteY0" fmla="*/ 214536 h 330200"/>
              <a:gd name="connsiteX1" fmla="*/ 124968 w 266700"/>
              <a:gd name="connsiteY1" fmla="*/ 222838 h 330200"/>
              <a:gd name="connsiteX2" fmla="*/ 133350 w 266700"/>
              <a:gd name="connsiteY2" fmla="*/ 231140 h 330200"/>
              <a:gd name="connsiteX3" fmla="*/ 141732 w 266700"/>
              <a:gd name="connsiteY3" fmla="*/ 222838 h 330200"/>
              <a:gd name="connsiteX4" fmla="*/ 133350 w 266700"/>
              <a:gd name="connsiteY4" fmla="*/ 214536 h 330200"/>
              <a:gd name="connsiteX5" fmla="*/ 133350 w 266700"/>
              <a:gd name="connsiteY5" fmla="*/ 198120 h 330200"/>
              <a:gd name="connsiteX6" fmla="*/ 156936 w 266700"/>
              <a:gd name="connsiteY6" fmla="*/ 214594 h 330200"/>
              <a:gd name="connsiteX7" fmla="*/ 141732 w 266700"/>
              <a:gd name="connsiteY7" fmla="*/ 246141 h 330200"/>
              <a:gd name="connsiteX8" fmla="*/ 141732 w 266700"/>
              <a:gd name="connsiteY8" fmla="*/ 280670 h 330200"/>
              <a:gd name="connsiteX9" fmla="*/ 124968 w 266700"/>
              <a:gd name="connsiteY9" fmla="*/ 280670 h 330200"/>
              <a:gd name="connsiteX10" fmla="*/ 124968 w 266700"/>
              <a:gd name="connsiteY10" fmla="*/ 246141 h 330200"/>
              <a:gd name="connsiteX11" fmla="*/ 108335 w 266700"/>
              <a:gd name="connsiteY11" fmla="*/ 222779 h 330200"/>
              <a:gd name="connsiteX12" fmla="*/ 133350 w 266700"/>
              <a:gd name="connsiteY12" fmla="*/ 198120 h 330200"/>
              <a:gd name="connsiteX13" fmla="*/ 16669 w 266700"/>
              <a:gd name="connsiteY13" fmla="*/ 148590 h 330200"/>
              <a:gd name="connsiteX14" fmla="*/ 16669 w 266700"/>
              <a:gd name="connsiteY14" fmla="*/ 313690 h 330200"/>
              <a:gd name="connsiteX15" fmla="*/ 250031 w 266700"/>
              <a:gd name="connsiteY15" fmla="*/ 313690 h 330200"/>
              <a:gd name="connsiteX16" fmla="*/ 250031 w 266700"/>
              <a:gd name="connsiteY16" fmla="*/ 148590 h 330200"/>
              <a:gd name="connsiteX17" fmla="*/ 133350 w 266700"/>
              <a:gd name="connsiteY17" fmla="*/ 16510 h 330200"/>
              <a:gd name="connsiteX18" fmla="*/ 50006 w 266700"/>
              <a:gd name="connsiteY18" fmla="*/ 99060 h 330200"/>
              <a:gd name="connsiteX19" fmla="*/ 50006 w 266700"/>
              <a:gd name="connsiteY19" fmla="*/ 132080 h 330200"/>
              <a:gd name="connsiteX20" fmla="*/ 216694 w 266700"/>
              <a:gd name="connsiteY20" fmla="*/ 132080 h 330200"/>
              <a:gd name="connsiteX21" fmla="*/ 216694 w 266700"/>
              <a:gd name="connsiteY21" fmla="*/ 99060 h 330200"/>
              <a:gd name="connsiteX22" fmla="*/ 133350 w 266700"/>
              <a:gd name="connsiteY22" fmla="*/ 16510 h 330200"/>
              <a:gd name="connsiteX23" fmla="*/ 133350 w 266700"/>
              <a:gd name="connsiteY23" fmla="*/ 0 h 330200"/>
              <a:gd name="connsiteX24" fmla="*/ 233363 w 266700"/>
              <a:gd name="connsiteY24" fmla="*/ 99060 h 330200"/>
              <a:gd name="connsiteX25" fmla="*/ 233363 w 266700"/>
              <a:gd name="connsiteY25" fmla="*/ 132080 h 330200"/>
              <a:gd name="connsiteX26" fmla="*/ 250031 w 266700"/>
              <a:gd name="connsiteY26" fmla="*/ 132080 h 330200"/>
              <a:gd name="connsiteX27" fmla="*/ 266700 w 266700"/>
              <a:gd name="connsiteY27" fmla="*/ 148590 h 330200"/>
              <a:gd name="connsiteX28" fmla="*/ 266700 w 266700"/>
              <a:gd name="connsiteY28" fmla="*/ 313690 h 330200"/>
              <a:gd name="connsiteX29" fmla="*/ 250031 w 266700"/>
              <a:gd name="connsiteY29" fmla="*/ 330200 h 330200"/>
              <a:gd name="connsiteX30" fmla="*/ 16669 w 266700"/>
              <a:gd name="connsiteY30" fmla="*/ 330200 h 330200"/>
              <a:gd name="connsiteX31" fmla="*/ 0 w 266700"/>
              <a:gd name="connsiteY31" fmla="*/ 313690 h 330200"/>
              <a:gd name="connsiteX32" fmla="*/ 0 w 266700"/>
              <a:gd name="connsiteY32" fmla="*/ 148590 h 330200"/>
              <a:gd name="connsiteX33" fmla="*/ 16669 w 266700"/>
              <a:gd name="connsiteY33" fmla="*/ 132080 h 330200"/>
              <a:gd name="connsiteX34" fmla="*/ 33338 w 266700"/>
              <a:gd name="connsiteY34" fmla="*/ 132080 h 330200"/>
              <a:gd name="connsiteX35" fmla="*/ 33338 w 266700"/>
              <a:gd name="connsiteY35" fmla="*/ 99060 h 330200"/>
              <a:gd name="connsiteX36" fmla="*/ 133350 w 266700"/>
              <a:gd name="connsiteY36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66700" h="330200">
                <a:moveTo>
                  <a:pt x="133350" y="214536"/>
                </a:moveTo>
                <a:cubicBezTo>
                  <a:pt x="128721" y="214536"/>
                  <a:pt x="124968" y="218253"/>
                  <a:pt x="124968" y="222838"/>
                </a:cubicBezTo>
                <a:cubicBezTo>
                  <a:pt x="124968" y="227423"/>
                  <a:pt x="128721" y="231140"/>
                  <a:pt x="133350" y="231140"/>
                </a:cubicBezTo>
                <a:cubicBezTo>
                  <a:pt x="137979" y="231140"/>
                  <a:pt x="141732" y="227423"/>
                  <a:pt x="141732" y="222838"/>
                </a:cubicBezTo>
                <a:cubicBezTo>
                  <a:pt x="141732" y="218253"/>
                  <a:pt x="137979" y="214536"/>
                  <a:pt x="133350" y="214536"/>
                </a:cubicBezTo>
                <a:close/>
                <a:moveTo>
                  <a:pt x="133350" y="198120"/>
                </a:moveTo>
                <a:cubicBezTo>
                  <a:pt x="143946" y="198095"/>
                  <a:pt x="153402" y="204700"/>
                  <a:pt x="156936" y="214594"/>
                </a:cubicBezTo>
                <a:cubicBezTo>
                  <a:pt x="161533" y="227464"/>
                  <a:pt x="154725" y="241588"/>
                  <a:pt x="141732" y="246141"/>
                </a:cubicBezTo>
                <a:lnTo>
                  <a:pt x="141732" y="280670"/>
                </a:lnTo>
                <a:lnTo>
                  <a:pt x="124968" y="280670"/>
                </a:lnTo>
                <a:lnTo>
                  <a:pt x="124968" y="246141"/>
                </a:lnTo>
                <a:cubicBezTo>
                  <a:pt x="114979" y="242641"/>
                  <a:pt x="108310" y="233274"/>
                  <a:pt x="108335" y="222779"/>
                </a:cubicBezTo>
                <a:cubicBezTo>
                  <a:pt x="108368" y="209128"/>
                  <a:pt x="119567" y="198088"/>
                  <a:pt x="133350" y="198120"/>
                </a:cubicBezTo>
                <a:close/>
                <a:moveTo>
                  <a:pt x="16669" y="148590"/>
                </a:moveTo>
                <a:lnTo>
                  <a:pt x="16669" y="313690"/>
                </a:lnTo>
                <a:lnTo>
                  <a:pt x="250031" y="313690"/>
                </a:lnTo>
                <a:lnTo>
                  <a:pt x="250031" y="148590"/>
                </a:lnTo>
                <a:close/>
                <a:moveTo>
                  <a:pt x="133350" y="16510"/>
                </a:moveTo>
                <a:cubicBezTo>
                  <a:pt x="87321" y="16510"/>
                  <a:pt x="50006" y="53469"/>
                  <a:pt x="50006" y="99060"/>
                </a:cubicBezTo>
                <a:lnTo>
                  <a:pt x="50006" y="132080"/>
                </a:lnTo>
                <a:lnTo>
                  <a:pt x="216694" y="132080"/>
                </a:lnTo>
                <a:lnTo>
                  <a:pt x="216694" y="99060"/>
                </a:lnTo>
                <a:cubicBezTo>
                  <a:pt x="216694" y="53469"/>
                  <a:pt x="179379" y="16510"/>
                  <a:pt x="133350" y="16510"/>
                </a:cubicBezTo>
                <a:close/>
                <a:moveTo>
                  <a:pt x="133350" y="0"/>
                </a:moveTo>
                <a:cubicBezTo>
                  <a:pt x="188585" y="0"/>
                  <a:pt x="233363" y="44351"/>
                  <a:pt x="233363" y="99060"/>
                </a:cubicBezTo>
                <a:lnTo>
                  <a:pt x="233363" y="132080"/>
                </a:lnTo>
                <a:lnTo>
                  <a:pt x="250031" y="132080"/>
                </a:lnTo>
                <a:cubicBezTo>
                  <a:pt x="259237" y="132080"/>
                  <a:pt x="266700" y="139472"/>
                  <a:pt x="266700" y="148590"/>
                </a:cubicBezTo>
                <a:lnTo>
                  <a:pt x="266700" y="313690"/>
                </a:lnTo>
                <a:cubicBezTo>
                  <a:pt x="266700" y="322808"/>
                  <a:pt x="259237" y="330200"/>
                  <a:pt x="250031" y="330200"/>
                </a:cubicBezTo>
                <a:lnTo>
                  <a:pt x="16669" y="330200"/>
                </a:lnTo>
                <a:cubicBezTo>
                  <a:pt x="7463" y="330200"/>
                  <a:pt x="0" y="322808"/>
                  <a:pt x="0" y="313690"/>
                </a:cubicBezTo>
                <a:lnTo>
                  <a:pt x="0" y="148590"/>
                </a:lnTo>
                <a:cubicBezTo>
                  <a:pt x="0" y="139472"/>
                  <a:pt x="7463" y="132080"/>
                  <a:pt x="16669" y="132080"/>
                </a:cubicBezTo>
                <a:lnTo>
                  <a:pt x="33338" y="132080"/>
                </a:lnTo>
                <a:lnTo>
                  <a:pt x="33338" y="99060"/>
                </a:lnTo>
                <a:cubicBezTo>
                  <a:pt x="33338" y="44351"/>
                  <a:pt x="78115" y="0"/>
                  <a:pt x="133350" y="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9" name="Pencil &amp; Ruler">
            <a:extLst>
              <a:ext uri="{FF2B5EF4-FFF2-40B4-BE49-F238E27FC236}">
                <a16:creationId xmlns:a16="http://schemas.microsoft.com/office/drawing/2014/main" id="{C2F5FF20-D3BE-E524-6A9B-998615DCF766}"/>
              </a:ext>
            </a:extLst>
          </p:cNvPr>
          <p:cNvSpPr>
            <a:spLocks noChangeAspect="1"/>
          </p:cNvSpPr>
          <p:nvPr/>
        </p:nvSpPr>
        <p:spPr>
          <a:xfrm>
            <a:off x="9209370" y="5354954"/>
            <a:ext cx="289204" cy="289204"/>
          </a:xfrm>
          <a:custGeom>
            <a:avLst/>
            <a:gdLst>
              <a:gd name="connsiteX0" fmla="*/ 325398 w 330200"/>
              <a:gd name="connsiteY0" fmla="*/ 244074 h 330200"/>
              <a:gd name="connsiteX1" fmla="*/ 246339 w 330200"/>
              <a:gd name="connsiteY1" fmla="*/ 165109 h 330200"/>
              <a:gd name="connsiteX2" fmla="*/ 313699 w 330200"/>
              <a:gd name="connsiteY2" fmla="*/ 97749 h 330200"/>
              <a:gd name="connsiteX3" fmla="*/ 313699 w 330200"/>
              <a:gd name="connsiteY3" fmla="*/ 51049 h 330200"/>
              <a:gd name="connsiteX4" fmla="*/ 279170 w 330200"/>
              <a:gd name="connsiteY4" fmla="*/ 16519 h 330200"/>
              <a:gd name="connsiteX5" fmla="*/ 232470 w 330200"/>
              <a:gd name="connsiteY5" fmla="*/ 16519 h 330200"/>
              <a:gd name="connsiteX6" fmla="*/ 165109 w 330200"/>
              <a:gd name="connsiteY6" fmla="*/ 83880 h 330200"/>
              <a:gd name="connsiteX7" fmla="*/ 86144 w 330200"/>
              <a:gd name="connsiteY7" fmla="*/ 4821 h 330200"/>
              <a:gd name="connsiteX8" fmla="*/ 62747 w 330200"/>
              <a:gd name="connsiteY8" fmla="*/ 4821 h 330200"/>
              <a:gd name="connsiteX9" fmla="*/ 4821 w 330200"/>
              <a:gd name="connsiteY9" fmla="*/ 62747 h 330200"/>
              <a:gd name="connsiteX10" fmla="*/ 4821 w 330200"/>
              <a:gd name="connsiteY10" fmla="*/ 86144 h 330200"/>
              <a:gd name="connsiteX11" fmla="*/ 83880 w 330200"/>
              <a:gd name="connsiteY11" fmla="*/ 165109 h 330200"/>
              <a:gd name="connsiteX12" fmla="*/ 4821 w 330200"/>
              <a:gd name="connsiteY12" fmla="*/ 244074 h 330200"/>
              <a:gd name="connsiteX13" fmla="*/ 9 w 330200"/>
              <a:gd name="connsiteY13" fmla="*/ 255773 h 330200"/>
              <a:gd name="connsiteX14" fmla="*/ 9 w 330200"/>
              <a:gd name="connsiteY14" fmla="*/ 313699 h 330200"/>
              <a:gd name="connsiteX15" fmla="*/ 16519 w 330200"/>
              <a:gd name="connsiteY15" fmla="*/ 330209 h 330200"/>
              <a:gd name="connsiteX16" fmla="*/ 74446 w 330200"/>
              <a:gd name="connsiteY16" fmla="*/ 330209 h 330200"/>
              <a:gd name="connsiteX17" fmla="*/ 86144 w 330200"/>
              <a:gd name="connsiteY17" fmla="*/ 325398 h 330200"/>
              <a:gd name="connsiteX18" fmla="*/ 165109 w 330200"/>
              <a:gd name="connsiteY18" fmla="*/ 246339 h 330200"/>
              <a:gd name="connsiteX19" fmla="*/ 244074 w 330200"/>
              <a:gd name="connsiteY19" fmla="*/ 325398 h 330200"/>
              <a:gd name="connsiteX20" fmla="*/ 267471 w 330200"/>
              <a:gd name="connsiteY20" fmla="*/ 325398 h 330200"/>
              <a:gd name="connsiteX21" fmla="*/ 325398 w 330200"/>
              <a:gd name="connsiteY21" fmla="*/ 267471 h 330200"/>
              <a:gd name="connsiteX22" fmla="*/ 325398 w 330200"/>
              <a:gd name="connsiteY22" fmla="*/ 244074 h 330200"/>
              <a:gd name="connsiteX23" fmla="*/ 84352 w 330200"/>
              <a:gd name="connsiteY23" fmla="*/ 303793 h 330200"/>
              <a:gd name="connsiteX24" fmla="*/ 73597 w 330200"/>
              <a:gd name="connsiteY24" fmla="*/ 293038 h 330200"/>
              <a:gd name="connsiteX25" fmla="*/ 268321 w 330200"/>
              <a:gd name="connsiteY25" fmla="*/ 98315 h 330200"/>
              <a:gd name="connsiteX26" fmla="*/ 279076 w 330200"/>
              <a:gd name="connsiteY26" fmla="*/ 109070 h 330200"/>
              <a:gd name="connsiteX27" fmla="*/ 256622 w 330200"/>
              <a:gd name="connsiteY27" fmla="*/ 86805 h 330200"/>
              <a:gd name="connsiteX28" fmla="*/ 61898 w 330200"/>
              <a:gd name="connsiteY28" fmla="*/ 281434 h 330200"/>
              <a:gd name="connsiteX29" fmla="*/ 48785 w 330200"/>
              <a:gd name="connsiteY29" fmla="*/ 268321 h 330200"/>
              <a:gd name="connsiteX30" fmla="*/ 243508 w 330200"/>
              <a:gd name="connsiteY30" fmla="*/ 73597 h 330200"/>
              <a:gd name="connsiteX31" fmla="*/ 255773 w 330200"/>
              <a:gd name="connsiteY31" fmla="*/ 23501 h 330200"/>
              <a:gd name="connsiteX32" fmla="*/ 267471 w 330200"/>
              <a:gd name="connsiteY32" fmla="*/ 28312 h 330200"/>
              <a:gd name="connsiteX33" fmla="*/ 301907 w 330200"/>
              <a:gd name="connsiteY33" fmla="*/ 62747 h 330200"/>
              <a:gd name="connsiteX34" fmla="*/ 301907 w 330200"/>
              <a:gd name="connsiteY34" fmla="*/ 86144 h 330200"/>
              <a:gd name="connsiteX35" fmla="*/ 290585 w 330200"/>
              <a:gd name="connsiteY35" fmla="*/ 97466 h 330200"/>
              <a:gd name="connsiteX36" fmla="*/ 232753 w 330200"/>
              <a:gd name="connsiteY36" fmla="*/ 39539 h 330200"/>
              <a:gd name="connsiteX37" fmla="*/ 244074 w 330200"/>
              <a:gd name="connsiteY37" fmla="*/ 28312 h 330200"/>
              <a:gd name="connsiteX38" fmla="*/ 255773 w 330200"/>
              <a:gd name="connsiteY38" fmla="*/ 23406 h 330200"/>
              <a:gd name="connsiteX39" fmla="*/ 221149 w 330200"/>
              <a:gd name="connsiteY39" fmla="*/ 51143 h 330200"/>
              <a:gd name="connsiteX40" fmla="*/ 231904 w 330200"/>
              <a:gd name="connsiteY40" fmla="*/ 61898 h 330200"/>
              <a:gd name="connsiteX41" fmla="*/ 37181 w 330200"/>
              <a:gd name="connsiteY41" fmla="*/ 256622 h 330200"/>
              <a:gd name="connsiteX42" fmla="*/ 26425 w 330200"/>
              <a:gd name="connsiteY42" fmla="*/ 245867 h 330200"/>
              <a:gd name="connsiteX43" fmla="*/ 16519 w 330200"/>
              <a:gd name="connsiteY43" fmla="*/ 74446 h 330200"/>
              <a:gd name="connsiteX44" fmla="*/ 74446 w 330200"/>
              <a:gd name="connsiteY44" fmla="*/ 16519 h 330200"/>
              <a:gd name="connsiteX45" fmla="*/ 82937 w 330200"/>
              <a:gd name="connsiteY45" fmla="*/ 25105 h 330200"/>
              <a:gd name="connsiteX46" fmla="*/ 64068 w 330200"/>
              <a:gd name="connsiteY46" fmla="*/ 43973 h 330200"/>
              <a:gd name="connsiteX47" fmla="*/ 64068 w 330200"/>
              <a:gd name="connsiteY47" fmla="*/ 55672 h 330200"/>
              <a:gd name="connsiteX48" fmla="*/ 69917 w 330200"/>
              <a:gd name="connsiteY48" fmla="*/ 58030 h 330200"/>
              <a:gd name="connsiteX49" fmla="*/ 75767 w 330200"/>
              <a:gd name="connsiteY49" fmla="*/ 55672 h 330200"/>
              <a:gd name="connsiteX50" fmla="*/ 94635 w 330200"/>
              <a:gd name="connsiteY50" fmla="*/ 36803 h 330200"/>
              <a:gd name="connsiteX51" fmla="*/ 107749 w 330200"/>
              <a:gd name="connsiteY51" fmla="*/ 49917 h 330200"/>
              <a:gd name="connsiteX52" fmla="*/ 97371 w 330200"/>
              <a:gd name="connsiteY52" fmla="*/ 60295 h 330200"/>
              <a:gd name="connsiteX53" fmla="*/ 97371 w 330200"/>
              <a:gd name="connsiteY53" fmla="*/ 71993 h 330200"/>
              <a:gd name="connsiteX54" fmla="*/ 103221 w 330200"/>
              <a:gd name="connsiteY54" fmla="*/ 74446 h 330200"/>
              <a:gd name="connsiteX55" fmla="*/ 109070 w 330200"/>
              <a:gd name="connsiteY55" fmla="*/ 71993 h 330200"/>
              <a:gd name="connsiteX56" fmla="*/ 119447 w 330200"/>
              <a:gd name="connsiteY56" fmla="*/ 61615 h 330200"/>
              <a:gd name="connsiteX57" fmla="*/ 132089 w 330200"/>
              <a:gd name="connsiteY57" fmla="*/ 74635 h 330200"/>
              <a:gd name="connsiteX58" fmla="*/ 113221 w 330200"/>
              <a:gd name="connsiteY58" fmla="*/ 93503 h 330200"/>
              <a:gd name="connsiteX59" fmla="*/ 113221 w 330200"/>
              <a:gd name="connsiteY59" fmla="*/ 105202 h 330200"/>
              <a:gd name="connsiteX60" fmla="*/ 119070 w 330200"/>
              <a:gd name="connsiteY60" fmla="*/ 107655 h 330200"/>
              <a:gd name="connsiteX61" fmla="*/ 124919 w 330200"/>
              <a:gd name="connsiteY61" fmla="*/ 105202 h 330200"/>
              <a:gd name="connsiteX62" fmla="*/ 143788 w 330200"/>
              <a:gd name="connsiteY62" fmla="*/ 86333 h 330200"/>
              <a:gd name="connsiteX63" fmla="*/ 153222 w 330200"/>
              <a:gd name="connsiteY63" fmla="*/ 95767 h 330200"/>
              <a:gd name="connsiteX64" fmla="*/ 95296 w 330200"/>
              <a:gd name="connsiteY64" fmla="*/ 153694 h 330200"/>
              <a:gd name="connsiteX65" fmla="*/ 16519 w 330200"/>
              <a:gd name="connsiteY65" fmla="*/ 259358 h 330200"/>
              <a:gd name="connsiteX66" fmla="*/ 70861 w 330200"/>
              <a:gd name="connsiteY66" fmla="*/ 313699 h 330200"/>
              <a:gd name="connsiteX67" fmla="*/ 16519 w 330200"/>
              <a:gd name="connsiteY67" fmla="*/ 313699 h 330200"/>
              <a:gd name="connsiteX68" fmla="*/ 255773 w 330200"/>
              <a:gd name="connsiteY68" fmla="*/ 313699 h 330200"/>
              <a:gd name="connsiteX69" fmla="*/ 176808 w 330200"/>
              <a:gd name="connsiteY69" fmla="*/ 234734 h 330200"/>
              <a:gd name="connsiteX70" fmla="*/ 234734 w 330200"/>
              <a:gd name="connsiteY70" fmla="*/ 176808 h 330200"/>
              <a:gd name="connsiteX71" fmla="*/ 244169 w 330200"/>
              <a:gd name="connsiteY71" fmla="*/ 186242 h 330200"/>
              <a:gd name="connsiteX72" fmla="*/ 225300 w 330200"/>
              <a:gd name="connsiteY72" fmla="*/ 205111 h 330200"/>
              <a:gd name="connsiteX73" fmla="*/ 222847 w 330200"/>
              <a:gd name="connsiteY73" fmla="*/ 210960 h 330200"/>
              <a:gd name="connsiteX74" fmla="*/ 225300 w 330200"/>
              <a:gd name="connsiteY74" fmla="*/ 216809 h 330200"/>
              <a:gd name="connsiteX75" fmla="*/ 236999 w 330200"/>
              <a:gd name="connsiteY75" fmla="*/ 216809 h 330200"/>
              <a:gd name="connsiteX76" fmla="*/ 255867 w 330200"/>
              <a:gd name="connsiteY76" fmla="*/ 197941 h 330200"/>
              <a:gd name="connsiteX77" fmla="*/ 268981 w 330200"/>
              <a:gd name="connsiteY77" fmla="*/ 210960 h 330200"/>
              <a:gd name="connsiteX78" fmla="*/ 258603 w 330200"/>
              <a:gd name="connsiteY78" fmla="*/ 221338 h 330200"/>
              <a:gd name="connsiteX79" fmla="*/ 256150 w 330200"/>
              <a:gd name="connsiteY79" fmla="*/ 227187 h 330200"/>
              <a:gd name="connsiteX80" fmla="*/ 258603 w 330200"/>
              <a:gd name="connsiteY80" fmla="*/ 233036 h 330200"/>
              <a:gd name="connsiteX81" fmla="*/ 270302 w 330200"/>
              <a:gd name="connsiteY81" fmla="*/ 233036 h 330200"/>
              <a:gd name="connsiteX82" fmla="*/ 280679 w 330200"/>
              <a:gd name="connsiteY82" fmla="*/ 222659 h 330200"/>
              <a:gd name="connsiteX83" fmla="*/ 293510 w 330200"/>
              <a:gd name="connsiteY83" fmla="*/ 235867 h 330200"/>
              <a:gd name="connsiteX84" fmla="*/ 274642 w 330200"/>
              <a:gd name="connsiteY84" fmla="*/ 254735 h 330200"/>
              <a:gd name="connsiteX85" fmla="*/ 272283 w 330200"/>
              <a:gd name="connsiteY85" fmla="*/ 260584 h 330200"/>
              <a:gd name="connsiteX86" fmla="*/ 274642 w 330200"/>
              <a:gd name="connsiteY86" fmla="*/ 266434 h 330200"/>
              <a:gd name="connsiteX87" fmla="*/ 286340 w 330200"/>
              <a:gd name="connsiteY87" fmla="*/ 266434 h 330200"/>
              <a:gd name="connsiteX88" fmla="*/ 305209 w 330200"/>
              <a:gd name="connsiteY88" fmla="*/ 247565 h 330200"/>
              <a:gd name="connsiteX89" fmla="*/ 313794 w 330200"/>
              <a:gd name="connsiteY89" fmla="*/ 256056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330200" h="330200">
                <a:moveTo>
                  <a:pt x="325398" y="244074"/>
                </a:moveTo>
                <a:lnTo>
                  <a:pt x="246339" y="165109"/>
                </a:lnTo>
                <a:lnTo>
                  <a:pt x="313699" y="97749"/>
                </a:lnTo>
                <a:cubicBezTo>
                  <a:pt x="326544" y="84832"/>
                  <a:pt x="326544" y="63966"/>
                  <a:pt x="313699" y="51049"/>
                </a:cubicBezTo>
                <a:lnTo>
                  <a:pt x="279170" y="16519"/>
                </a:lnTo>
                <a:cubicBezTo>
                  <a:pt x="266253" y="3675"/>
                  <a:pt x="245387" y="3675"/>
                  <a:pt x="232470" y="16519"/>
                </a:cubicBezTo>
                <a:lnTo>
                  <a:pt x="165109" y="83880"/>
                </a:lnTo>
                <a:lnTo>
                  <a:pt x="86144" y="4821"/>
                </a:lnTo>
                <a:cubicBezTo>
                  <a:pt x="79670" y="-1607"/>
                  <a:pt x="69222" y="-1607"/>
                  <a:pt x="62747" y="4821"/>
                </a:cubicBezTo>
                <a:lnTo>
                  <a:pt x="4821" y="62747"/>
                </a:lnTo>
                <a:cubicBezTo>
                  <a:pt x="-1607" y="69222"/>
                  <a:pt x="-1607" y="79670"/>
                  <a:pt x="4821" y="86144"/>
                </a:cubicBezTo>
                <a:lnTo>
                  <a:pt x="83880" y="165109"/>
                </a:lnTo>
                <a:lnTo>
                  <a:pt x="4821" y="244074"/>
                </a:lnTo>
                <a:cubicBezTo>
                  <a:pt x="1736" y="247186"/>
                  <a:pt x="7" y="251391"/>
                  <a:pt x="9" y="255773"/>
                </a:cubicBezTo>
                <a:lnTo>
                  <a:pt x="9" y="313699"/>
                </a:lnTo>
                <a:cubicBezTo>
                  <a:pt x="9" y="322818"/>
                  <a:pt x="7401" y="330209"/>
                  <a:pt x="16519" y="330209"/>
                </a:cubicBezTo>
                <a:lnTo>
                  <a:pt x="74446" y="330209"/>
                </a:lnTo>
                <a:cubicBezTo>
                  <a:pt x="78828" y="330212"/>
                  <a:pt x="83033" y="328482"/>
                  <a:pt x="86144" y="325398"/>
                </a:cubicBezTo>
                <a:lnTo>
                  <a:pt x="165109" y="246339"/>
                </a:lnTo>
                <a:lnTo>
                  <a:pt x="244074" y="325398"/>
                </a:lnTo>
                <a:cubicBezTo>
                  <a:pt x="250549" y="331826"/>
                  <a:pt x="260997" y="331826"/>
                  <a:pt x="267471" y="325398"/>
                </a:cubicBezTo>
                <a:lnTo>
                  <a:pt x="325398" y="267471"/>
                </a:lnTo>
                <a:cubicBezTo>
                  <a:pt x="331826" y="260997"/>
                  <a:pt x="331826" y="250549"/>
                  <a:pt x="325398" y="244074"/>
                </a:cubicBezTo>
                <a:close/>
                <a:moveTo>
                  <a:pt x="84352" y="303793"/>
                </a:moveTo>
                <a:lnTo>
                  <a:pt x="73597" y="293038"/>
                </a:lnTo>
                <a:lnTo>
                  <a:pt x="268321" y="98315"/>
                </a:lnTo>
                <a:lnTo>
                  <a:pt x="279076" y="109070"/>
                </a:lnTo>
                <a:close/>
                <a:moveTo>
                  <a:pt x="256622" y="86805"/>
                </a:moveTo>
                <a:lnTo>
                  <a:pt x="61898" y="281434"/>
                </a:lnTo>
                <a:lnTo>
                  <a:pt x="48785" y="268321"/>
                </a:lnTo>
                <a:lnTo>
                  <a:pt x="243508" y="73597"/>
                </a:lnTo>
                <a:close/>
                <a:moveTo>
                  <a:pt x="255773" y="23501"/>
                </a:moveTo>
                <a:cubicBezTo>
                  <a:pt x="260157" y="23488"/>
                  <a:pt x="264365" y="25219"/>
                  <a:pt x="267471" y="28312"/>
                </a:cubicBezTo>
                <a:lnTo>
                  <a:pt x="301907" y="62747"/>
                </a:lnTo>
                <a:cubicBezTo>
                  <a:pt x="308335" y="69222"/>
                  <a:pt x="308335" y="79670"/>
                  <a:pt x="301907" y="86144"/>
                </a:cubicBezTo>
                <a:lnTo>
                  <a:pt x="290585" y="97466"/>
                </a:lnTo>
                <a:lnTo>
                  <a:pt x="232753" y="39539"/>
                </a:lnTo>
                <a:lnTo>
                  <a:pt x="244074" y="28312"/>
                </a:lnTo>
                <a:cubicBezTo>
                  <a:pt x="247165" y="25184"/>
                  <a:pt x="251376" y="23419"/>
                  <a:pt x="255773" y="23406"/>
                </a:cubicBezTo>
                <a:close/>
                <a:moveTo>
                  <a:pt x="221149" y="51143"/>
                </a:moveTo>
                <a:lnTo>
                  <a:pt x="231904" y="61898"/>
                </a:lnTo>
                <a:lnTo>
                  <a:pt x="37181" y="256622"/>
                </a:lnTo>
                <a:lnTo>
                  <a:pt x="26425" y="245867"/>
                </a:lnTo>
                <a:close/>
                <a:moveTo>
                  <a:pt x="16519" y="74446"/>
                </a:moveTo>
                <a:lnTo>
                  <a:pt x="74446" y="16519"/>
                </a:lnTo>
                <a:lnTo>
                  <a:pt x="82937" y="25105"/>
                </a:lnTo>
                <a:lnTo>
                  <a:pt x="64068" y="43973"/>
                </a:lnTo>
                <a:cubicBezTo>
                  <a:pt x="60854" y="47210"/>
                  <a:pt x="60854" y="52434"/>
                  <a:pt x="64068" y="55672"/>
                </a:cubicBezTo>
                <a:cubicBezTo>
                  <a:pt x="65620" y="57215"/>
                  <a:pt x="67729" y="58065"/>
                  <a:pt x="69917" y="58030"/>
                </a:cubicBezTo>
                <a:cubicBezTo>
                  <a:pt x="72102" y="58044"/>
                  <a:pt x="74203" y="57197"/>
                  <a:pt x="75767" y="55672"/>
                </a:cubicBezTo>
                <a:lnTo>
                  <a:pt x="94635" y="36803"/>
                </a:lnTo>
                <a:lnTo>
                  <a:pt x="107749" y="49917"/>
                </a:lnTo>
                <a:lnTo>
                  <a:pt x="97371" y="60295"/>
                </a:lnTo>
                <a:cubicBezTo>
                  <a:pt x="94157" y="63532"/>
                  <a:pt x="94157" y="68756"/>
                  <a:pt x="97371" y="71993"/>
                </a:cubicBezTo>
                <a:cubicBezTo>
                  <a:pt x="98914" y="73561"/>
                  <a:pt x="101021" y="74445"/>
                  <a:pt x="103221" y="74446"/>
                </a:cubicBezTo>
                <a:cubicBezTo>
                  <a:pt x="105416" y="74425"/>
                  <a:pt x="107516" y="73544"/>
                  <a:pt x="109070" y="71993"/>
                </a:cubicBezTo>
                <a:lnTo>
                  <a:pt x="119447" y="61615"/>
                </a:lnTo>
                <a:lnTo>
                  <a:pt x="132089" y="74635"/>
                </a:lnTo>
                <a:lnTo>
                  <a:pt x="113221" y="93503"/>
                </a:lnTo>
                <a:cubicBezTo>
                  <a:pt x="110007" y="96740"/>
                  <a:pt x="110007" y="101964"/>
                  <a:pt x="113221" y="105202"/>
                </a:cubicBezTo>
                <a:cubicBezTo>
                  <a:pt x="114763" y="106770"/>
                  <a:pt x="116870" y="107654"/>
                  <a:pt x="119070" y="107655"/>
                </a:cubicBezTo>
                <a:cubicBezTo>
                  <a:pt x="121266" y="107633"/>
                  <a:pt x="123365" y="106753"/>
                  <a:pt x="124919" y="105202"/>
                </a:cubicBezTo>
                <a:lnTo>
                  <a:pt x="143788" y="86333"/>
                </a:lnTo>
                <a:lnTo>
                  <a:pt x="153222" y="95767"/>
                </a:lnTo>
                <a:lnTo>
                  <a:pt x="95296" y="153694"/>
                </a:lnTo>
                <a:close/>
                <a:moveTo>
                  <a:pt x="16519" y="259358"/>
                </a:moveTo>
                <a:lnTo>
                  <a:pt x="70861" y="313699"/>
                </a:lnTo>
                <a:lnTo>
                  <a:pt x="16519" y="313699"/>
                </a:lnTo>
                <a:close/>
                <a:moveTo>
                  <a:pt x="255773" y="313699"/>
                </a:moveTo>
                <a:lnTo>
                  <a:pt x="176808" y="234734"/>
                </a:lnTo>
                <a:lnTo>
                  <a:pt x="234734" y="176808"/>
                </a:lnTo>
                <a:lnTo>
                  <a:pt x="244169" y="186242"/>
                </a:lnTo>
                <a:lnTo>
                  <a:pt x="225300" y="205111"/>
                </a:lnTo>
                <a:cubicBezTo>
                  <a:pt x="223749" y="206665"/>
                  <a:pt x="222869" y="208765"/>
                  <a:pt x="222847" y="210960"/>
                </a:cubicBezTo>
                <a:cubicBezTo>
                  <a:pt x="222848" y="213160"/>
                  <a:pt x="223732" y="215267"/>
                  <a:pt x="225300" y="216809"/>
                </a:cubicBezTo>
                <a:cubicBezTo>
                  <a:pt x="228537" y="220023"/>
                  <a:pt x="233761" y="220023"/>
                  <a:pt x="236999" y="216809"/>
                </a:cubicBezTo>
                <a:lnTo>
                  <a:pt x="255867" y="197941"/>
                </a:lnTo>
                <a:lnTo>
                  <a:pt x="268981" y="210960"/>
                </a:lnTo>
                <a:lnTo>
                  <a:pt x="258603" y="221338"/>
                </a:lnTo>
                <a:cubicBezTo>
                  <a:pt x="257052" y="222892"/>
                  <a:pt x="256172" y="224992"/>
                  <a:pt x="256150" y="227187"/>
                </a:cubicBezTo>
                <a:cubicBezTo>
                  <a:pt x="256151" y="229387"/>
                  <a:pt x="257035" y="231494"/>
                  <a:pt x="258603" y="233036"/>
                </a:cubicBezTo>
                <a:cubicBezTo>
                  <a:pt x="261840" y="236250"/>
                  <a:pt x="267064" y="236250"/>
                  <a:pt x="270302" y="233036"/>
                </a:cubicBezTo>
                <a:lnTo>
                  <a:pt x="280679" y="222659"/>
                </a:lnTo>
                <a:lnTo>
                  <a:pt x="293510" y="235867"/>
                </a:lnTo>
                <a:lnTo>
                  <a:pt x="274642" y="254735"/>
                </a:lnTo>
                <a:cubicBezTo>
                  <a:pt x="273117" y="256299"/>
                  <a:pt x="272269" y="258400"/>
                  <a:pt x="272283" y="260584"/>
                </a:cubicBezTo>
                <a:cubicBezTo>
                  <a:pt x="272248" y="262772"/>
                  <a:pt x="273099" y="264882"/>
                  <a:pt x="274642" y="266434"/>
                </a:cubicBezTo>
                <a:cubicBezTo>
                  <a:pt x="277879" y="269648"/>
                  <a:pt x="283103" y="269648"/>
                  <a:pt x="286340" y="266434"/>
                </a:cubicBezTo>
                <a:lnTo>
                  <a:pt x="305209" y="247565"/>
                </a:lnTo>
                <a:lnTo>
                  <a:pt x="313794" y="256056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Credit card">
            <a:extLst>
              <a:ext uri="{FF2B5EF4-FFF2-40B4-BE49-F238E27FC236}">
                <a16:creationId xmlns:a16="http://schemas.microsoft.com/office/drawing/2014/main" id="{6832DA99-BCF8-6098-B209-AB547DD20A6E}"/>
              </a:ext>
            </a:extLst>
          </p:cNvPr>
          <p:cNvSpPr>
            <a:spLocks noChangeAspect="1"/>
          </p:cNvSpPr>
          <p:nvPr/>
        </p:nvSpPr>
        <p:spPr>
          <a:xfrm>
            <a:off x="9891344" y="5405722"/>
            <a:ext cx="290178" cy="187669"/>
          </a:xfrm>
          <a:custGeom>
            <a:avLst/>
            <a:gdLst>
              <a:gd name="connsiteX0" fmla="*/ 280671 w 330200"/>
              <a:gd name="connsiteY0" fmla="*/ 147845 h 213553"/>
              <a:gd name="connsiteX1" fmla="*/ 297181 w 330200"/>
              <a:gd name="connsiteY1" fmla="*/ 164273 h 213553"/>
              <a:gd name="connsiteX2" fmla="*/ 280671 w 330200"/>
              <a:gd name="connsiteY2" fmla="*/ 180700 h 213553"/>
              <a:gd name="connsiteX3" fmla="*/ 264160 w 330200"/>
              <a:gd name="connsiteY3" fmla="*/ 164273 h 213553"/>
              <a:gd name="connsiteX4" fmla="*/ 280671 w 330200"/>
              <a:gd name="connsiteY4" fmla="*/ 147845 h 213553"/>
              <a:gd name="connsiteX5" fmla="*/ 231141 w 330200"/>
              <a:gd name="connsiteY5" fmla="*/ 147845 h 213553"/>
              <a:gd name="connsiteX6" fmla="*/ 247651 w 330200"/>
              <a:gd name="connsiteY6" fmla="*/ 164273 h 213553"/>
              <a:gd name="connsiteX7" fmla="*/ 231141 w 330200"/>
              <a:gd name="connsiteY7" fmla="*/ 180700 h 213553"/>
              <a:gd name="connsiteX8" fmla="*/ 214630 w 330200"/>
              <a:gd name="connsiteY8" fmla="*/ 164273 h 213553"/>
              <a:gd name="connsiteX9" fmla="*/ 231141 w 330200"/>
              <a:gd name="connsiteY9" fmla="*/ 147845 h 213553"/>
              <a:gd name="connsiteX10" fmla="*/ 16510 w 330200"/>
              <a:gd name="connsiteY10" fmla="*/ 98563 h 213553"/>
              <a:gd name="connsiteX11" fmla="*/ 16510 w 330200"/>
              <a:gd name="connsiteY11" fmla="*/ 180699 h 213553"/>
              <a:gd name="connsiteX12" fmla="*/ 33020 w 330200"/>
              <a:gd name="connsiteY12" fmla="*/ 197126 h 213553"/>
              <a:gd name="connsiteX13" fmla="*/ 297180 w 330200"/>
              <a:gd name="connsiteY13" fmla="*/ 197126 h 213553"/>
              <a:gd name="connsiteX14" fmla="*/ 313690 w 330200"/>
              <a:gd name="connsiteY14" fmla="*/ 180699 h 213553"/>
              <a:gd name="connsiteX15" fmla="*/ 313690 w 330200"/>
              <a:gd name="connsiteY15" fmla="*/ 98563 h 213553"/>
              <a:gd name="connsiteX16" fmla="*/ 16510 w 330200"/>
              <a:gd name="connsiteY16" fmla="*/ 65709 h 213553"/>
              <a:gd name="connsiteX17" fmla="*/ 16510 w 330200"/>
              <a:gd name="connsiteY17" fmla="*/ 82136 h 213553"/>
              <a:gd name="connsiteX18" fmla="*/ 313690 w 330200"/>
              <a:gd name="connsiteY18" fmla="*/ 82136 h 213553"/>
              <a:gd name="connsiteX19" fmla="*/ 313690 w 330200"/>
              <a:gd name="connsiteY19" fmla="*/ 65709 h 213553"/>
              <a:gd name="connsiteX20" fmla="*/ 33020 w 330200"/>
              <a:gd name="connsiteY20" fmla="*/ 16427 h 213553"/>
              <a:gd name="connsiteX21" fmla="*/ 16510 w 330200"/>
              <a:gd name="connsiteY21" fmla="*/ 32854 h 213553"/>
              <a:gd name="connsiteX22" fmla="*/ 16510 w 330200"/>
              <a:gd name="connsiteY22" fmla="*/ 49282 h 213553"/>
              <a:gd name="connsiteX23" fmla="*/ 313690 w 330200"/>
              <a:gd name="connsiteY23" fmla="*/ 49282 h 213553"/>
              <a:gd name="connsiteX24" fmla="*/ 313690 w 330200"/>
              <a:gd name="connsiteY24" fmla="*/ 32854 h 213553"/>
              <a:gd name="connsiteX25" fmla="*/ 297180 w 330200"/>
              <a:gd name="connsiteY25" fmla="*/ 16427 h 213553"/>
              <a:gd name="connsiteX26" fmla="*/ 33020 w 330200"/>
              <a:gd name="connsiteY26" fmla="*/ 0 h 213553"/>
              <a:gd name="connsiteX27" fmla="*/ 297180 w 330200"/>
              <a:gd name="connsiteY27" fmla="*/ 0 h 213553"/>
              <a:gd name="connsiteX28" fmla="*/ 330200 w 330200"/>
              <a:gd name="connsiteY28" fmla="*/ 32854 h 213553"/>
              <a:gd name="connsiteX29" fmla="*/ 330200 w 330200"/>
              <a:gd name="connsiteY29" fmla="*/ 180699 h 213553"/>
              <a:gd name="connsiteX30" fmla="*/ 297180 w 330200"/>
              <a:gd name="connsiteY30" fmla="*/ 213553 h 213553"/>
              <a:gd name="connsiteX31" fmla="*/ 33020 w 330200"/>
              <a:gd name="connsiteY31" fmla="*/ 213553 h 213553"/>
              <a:gd name="connsiteX32" fmla="*/ 0 w 330200"/>
              <a:gd name="connsiteY32" fmla="*/ 180699 h 213553"/>
              <a:gd name="connsiteX33" fmla="*/ 0 w 330200"/>
              <a:gd name="connsiteY33" fmla="*/ 32854 h 213553"/>
              <a:gd name="connsiteX34" fmla="*/ 33020 w 330200"/>
              <a:gd name="connsiteY34" fmla="*/ 0 h 21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30200" h="213553">
                <a:moveTo>
                  <a:pt x="280671" y="147845"/>
                </a:moveTo>
                <a:cubicBezTo>
                  <a:pt x="289789" y="147845"/>
                  <a:pt x="297181" y="155200"/>
                  <a:pt x="297181" y="164273"/>
                </a:cubicBezTo>
                <a:cubicBezTo>
                  <a:pt x="297181" y="173346"/>
                  <a:pt x="289789" y="180700"/>
                  <a:pt x="280671" y="180700"/>
                </a:cubicBezTo>
                <a:cubicBezTo>
                  <a:pt x="271552" y="180700"/>
                  <a:pt x="264160" y="173346"/>
                  <a:pt x="264160" y="164273"/>
                </a:cubicBezTo>
                <a:cubicBezTo>
                  <a:pt x="264160" y="155200"/>
                  <a:pt x="271552" y="147845"/>
                  <a:pt x="280671" y="147845"/>
                </a:cubicBezTo>
                <a:close/>
                <a:moveTo>
                  <a:pt x="231141" y="147845"/>
                </a:moveTo>
                <a:cubicBezTo>
                  <a:pt x="240259" y="147845"/>
                  <a:pt x="247651" y="155200"/>
                  <a:pt x="247651" y="164273"/>
                </a:cubicBezTo>
                <a:cubicBezTo>
                  <a:pt x="247651" y="173346"/>
                  <a:pt x="240259" y="180700"/>
                  <a:pt x="231141" y="180700"/>
                </a:cubicBezTo>
                <a:cubicBezTo>
                  <a:pt x="222022" y="180700"/>
                  <a:pt x="214630" y="173346"/>
                  <a:pt x="214630" y="164273"/>
                </a:cubicBezTo>
                <a:cubicBezTo>
                  <a:pt x="214630" y="155200"/>
                  <a:pt x="222022" y="147845"/>
                  <a:pt x="231141" y="147845"/>
                </a:cubicBezTo>
                <a:close/>
                <a:moveTo>
                  <a:pt x="16510" y="98563"/>
                </a:moveTo>
                <a:lnTo>
                  <a:pt x="16510" y="180699"/>
                </a:lnTo>
                <a:cubicBezTo>
                  <a:pt x="16562" y="189750"/>
                  <a:pt x="23923" y="197075"/>
                  <a:pt x="33020" y="197126"/>
                </a:cubicBezTo>
                <a:lnTo>
                  <a:pt x="297180" y="197126"/>
                </a:lnTo>
                <a:cubicBezTo>
                  <a:pt x="306298" y="197126"/>
                  <a:pt x="313690" y="189771"/>
                  <a:pt x="313690" y="180699"/>
                </a:cubicBezTo>
                <a:lnTo>
                  <a:pt x="313690" y="98563"/>
                </a:lnTo>
                <a:close/>
                <a:moveTo>
                  <a:pt x="16510" y="65709"/>
                </a:moveTo>
                <a:lnTo>
                  <a:pt x="16510" y="82136"/>
                </a:lnTo>
                <a:lnTo>
                  <a:pt x="313690" y="82136"/>
                </a:lnTo>
                <a:lnTo>
                  <a:pt x="313690" y="65709"/>
                </a:lnTo>
                <a:close/>
                <a:moveTo>
                  <a:pt x="33020" y="16427"/>
                </a:moveTo>
                <a:cubicBezTo>
                  <a:pt x="23923" y="16478"/>
                  <a:pt x="16562" y="23803"/>
                  <a:pt x="16510" y="32854"/>
                </a:cubicBezTo>
                <a:lnTo>
                  <a:pt x="16510" y="49282"/>
                </a:lnTo>
                <a:lnTo>
                  <a:pt x="313690" y="49282"/>
                </a:lnTo>
                <a:lnTo>
                  <a:pt x="313690" y="32854"/>
                </a:lnTo>
                <a:cubicBezTo>
                  <a:pt x="313690" y="23782"/>
                  <a:pt x="306298" y="16427"/>
                  <a:pt x="297180" y="16427"/>
                </a:cubicBezTo>
                <a:close/>
                <a:moveTo>
                  <a:pt x="33020" y="0"/>
                </a:moveTo>
                <a:lnTo>
                  <a:pt x="297180" y="0"/>
                </a:lnTo>
                <a:cubicBezTo>
                  <a:pt x="315416" y="0"/>
                  <a:pt x="330200" y="14709"/>
                  <a:pt x="330200" y="32854"/>
                </a:cubicBezTo>
                <a:lnTo>
                  <a:pt x="330200" y="180699"/>
                </a:lnTo>
                <a:cubicBezTo>
                  <a:pt x="330200" y="198844"/>
                  <a:pt x="315416" y="213553"/>
                  <a:pt x="297180" y="213553"/>
                </a:cubicBezTo>
                <a:lnTo>
                  <a:pt x="33020" y="213553"/>
                </a:lnTo>
                <a:cubicBezTo>
                  <a:pt x="14784" y="213553"/>
                  <a:pt x="0" y="198844"/>
                  <a:pt x="0" y="180699"/>
                </a:cubicBezTo>
                <a:lnTo>
                  <a:pt x="0" y="32854"/>
                </a:lnTo>
                <a:cubicBezTo>
                  <a:pt x="0" y="14709"/>
                  <a:pt x="14784" y="0"/>
                  <a:pt x="33020" y="0"/>
                </a:cubicBez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1" name="House">
            <a:extLst>
              <a:ext uri="{FF2B5EF4-FFF2-40B4-BE49-F238E27FC236}">
                <a16:creationId xmlns:a16="http://schemas.microsoft.com/office/drawing/2014/main" id="{0ADA7E16-09EB-ED19-2F59-9D083C92CD0B}"/>
              </a:ext>
            </a:extLst>
          </p:cNvPr>
          <p:cNvSpPr>
            <a:spLocks noChangeAspect="1"/>
          </p:cNvSpPr>
          <p:nvPr/>
        </p:nvSpPr>
        <p:spPr>
          <a:xfrm>
            <a:off x="10574291" y="5354954"/>
            <a:ext cx="289204" cy="289204"/>
          </a:xfrm>
          <a:custGeom>
            <a:avLst/>
            <a:gdLst>
              <a:gd name="connsiteX0" fmla="*/ 323241 w 330200"/>
              <a:gd name="connsiteY0" fmla="*/ 313699 h 330200"/>
              <a:gd name="connsiteX1" fmla="*/ 298429 w 330200"/>
              <a:gd name="connsiteY1" fmla="*/ 313699 h 330200"/>
              <a:gd name="connsiteX2" fmla="*/ 298429 w 330200"/>
              <a:gd name="connsiteY2" fmla="*/ 181619 h 330200"/>
              <a:gd name="connsiteX3" fmla="*/ 314939 w 330200"/>
              <a:gd name="connsiteY3" fmla="*/ 181619 h 330200"/>
              <a:gd name="connsiteX4" fmla="*/ 331593 w 330200"/>
              <a:gd name="connsiteY4" fmla="*/ 165255 h 330200"/>
              <a:gd name="connsiteX5" fmla="*/ 326638 w 330200"/>
              <a:gd name="connsiteY5" fmla="*/ 153317 h 330200"/>
              <a:gd name="connsiteX6" fmla="*/ 178048 w 330200"/>
              <a:gd name="connsiteY6" fmla="*/ 4821 h 330200"/>
              <a:gd name="connsiteX7" fmla="*/ 154651 w 330200"/>
              <a:gd name="connsiteY7" fmla="*/ 4821 h 330200"/>
              <a:gd name="connsiteX8" fmla="*/ 108611 w 330200"/>
              <a:gd name="connsiteY8" fmla="*/ 50955 h 330200"/>
              <a:gd name="connsiteX9" fmla="*/ 108611 w 330200"/>
              <a:gd name="connsiteY9" fmla="*/ 33029 h 330200"/>
              <a:gd name="connsiteX10" fmla="*/ 92101 w 330200"/>
              <a:gd name="connsiteY10" fmla="*/ 16519 h 330200"/>
              <a:gd name="connsiteX11" fmla="*/ 75591 w 330200"/>
              <a:gd name="connsiteY11" fmla="*/ 16519 h 330200"/>
              <a:gd name="connsiteX12" fmla="*/ 59081 w 330200"/>
              <a:gd name="connsiteY12" fmla="*/ 33029 h 330200"/>
              <a:gd name="connsiteX13" fmla="*/ 59081 w 330200"/>
              <a:gd name="connsiteY13" fmla="*/ 100485 h 330200"/>
              <a:gd name="connsiteX14" fmla="*/ 6061 w 330200"/>
              <a:gd name="connsiteY14" fmla="*/ 153411 h 330200"/>
              <a:gd name="connsiteX15" fmla="*/ 5821 w 330200"/>
              <a:gd name="connsiteY15" fmla="*/ 176758 h 330200"/>
              <a:gd name="connsiteX16" fmla="*/ 17759 w 330200"/>
              <a:gd name="connsiteY16" fmla="*/ 181714 h 330200"/>
              <a:gd name="connsiteX17" fmla="*/ 34269 w 330200"/>
              <a:gd name="connsiteY17" fmla="*/ 181714 h 330200"/>
              <a:gd name="connsiteX18" fmla="*/ 34269 w 330200"/>
              <a:gd name="connsiteY18" fmla="*/ 313794 h 330200"/>
              <a:gd name="connsiteX19" fmla="*/ 9551 w 330200"/>
              <a:gd name="connsiteY19" fmla="*/ 313794 h 330200"/>
              <a:gd name="connsiteX20" fmla="*/ 95 w 330200"/>
              <a:gd name="connsiteY20" fmla="*/ 320754 h 330200"/>
              <a:gd name="connsiteX21" fmla="*/ 7055 w 330200"/>
              <a:gd name="connsiteY21" fmla="*/ 330209 h 330200"/>
              <a:gd name="connsiteX22" fmla="*/ 9551 w 330200"/>
              <a:gd name="connsiteY22" fmla="*/ 330209 h 330200"/>
              <a:gd name="connsiteX23" fmla="*/ 323241 w 330200"/>
              <a:gd name="connsiteY23" fmla="*/ 330209 h 330200"/>
              <a:gd name="connsiteX24" fmla="*/ 330613 w 330200"/>
              <a:gd name="connsiteY24" fmla="*/ 321071 h 330200"/>
              <a:gd name="connsiteX25" fmla="*/ 323241 w 330200"/>
              <a:gd name="connsiteY25" fmla="*/ 313699 h 330200"/>
              <a:gd name="connsiteX26" fmla="*/ 75591 w 330200"/>
              <a:gd name="connsiteY26" fmla="*/ 33029 h 330200"/>
              <a:gd name="connsiteX27" fmla="*/ 92101 w 330200"/>
              <a:gd name="connsiteY27" fmla="*/ 33029 h 330200"/>
              <a:gd name="connsiteX28" fmla="*/ 92101 w 330200"/>
              <a:gd name="connsiteY28" fmla="*/ 67465 h 330200"/>
              <a:gd name="connsiteX29" fmla="*/ 75591 w 330200"/>
              <a:gd name="connsiteY29" fmla="*/ 83975 h 330200"/>
              <a:gd name="connsiteX30" fmla="*/ 141631 w 330200"/>
              <a:gd name="connsiteY30" fmla="*/ 313699 h 330200"/>
              <a:gd name="connsiteX31" fmla="*/ 141631 w 330200"/>
              <a:gd name="connsiteY31" fmla="*/ 198129 h 330200"/>
              <a:gd name="connsiteX32" fmla="*/ 191161 w 330200"/>
              <a:gd name="connsiteY32" fmla="*/ 198129 h 330200"/>
              <a:gd name="connsiteX33" fmla="*/ 191161 w 330200"/>
              <a:gd name="connsiteY33" fmla="*/ 313699 h 330200"/>
              <a:gd name="connsiteX34" fmla="*/ 207671 w 330200"/>
              <a:gd name="connsiteY34" fmla="*/ 313699 h 330200"/>
              <a:gd name="connsiteX35" fmla="*/ 207671 w 330200"/>
              <a:gd name="connsiteY35" fmla="*/ 198129 h 330200"/>
              <a:gd name="connsiteX36" fmla="*/ 191161 w 330200"/>
              <a:gd name="connsiteY36" fmla="*/ 181619 h 330200"/>
              <a:gd name="connsiteX37" fmla="*/ 141631 w 330200"/>
              <a:gd name="connsiteY37" fmla="*/ 181619 h 330200"/>
              <a:gd name="connsiteX38" fmla="*/ 125121 w 330200"/>
              <a:gd name="connsiteY38" fmla="*/ 198129 h 330200"/>
              <a:gd name="connsiteX39" fmla="*/ 125121 w 330200"/>
              <a:gd name="connsiteY39" fmla="*/ 313699 h 330200"/>
              <a:gd name="connsiteX40" fmla="*/ 50779 w 330200"/>
              <a:gd name="connsiteY40" fmla="*/ 313699 h 330200"/>
              <a:gd name="connsiteX41" fmla="*/ 50779 w 330200"/>
              <a:gd name="connsiteY41" fmla="*/ 165109 h 330200"/>
              <a:gd name="connsiteX42" fmla="*/ 17759 w 330200"/>
              <a:gd name="connsiteY42" fmla="*/ 165109 h 330200"/>
              <a:gd name="connsiteX43" fmla="*/ 166349 w 330200"/>
              <a:gd name="connsiteY43" fmla="*/ 16519 h 330200"/>
              <a:gd name="connsiteX44" fmla="*/ 314939 w 330200"/>
              <a:gd name="connsiteY44" fmla="*/ 165109 h 330200"/>
              <a:gd name="connsiteX45" fmla="*/ 281919 w 330200"/>
              <a:gd name="connsiteY45" fmla="*/ 165109 h 330200"/>
              <a:gd name="connsiteX46" fmla="*/ 281919 w 330200"/>
              <a:gd name="connsiteY46" fmla="*/ 313699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30200" h="330200">
                <a:moveTo>
                  <a:pt x="323241" y="313699"/>
                </a:moveTo>
                <a:lnTo>
                  <a:pt x="298429" y="313699"/>
                </a:lnTo>
                <a:lnTo>
                  <a:pt x="298429" y="181619"/>
                </a:lnTo>
                <a:lnTo>
                  <a:pt x="314939" y="181619"/>
                </a:lnTo>
                <a:cubicBezTo>
                  <a:pt x="324057" y="181699"/>
                  <a:pt x="331513" y="174373"/>
                  <a:pt x="331593" y="165255"/>
                </a:cubicBezTo>
                <a:cubicBezTo>
                  <a:pt x="331632" y="160767"/>
                  <a:pt x="329843" y="156457"/>
                  <a:pt x="326638" y="153317"/>
                </a:cubicBezTo>
                <a:lnTo>
                  <a:pt x="178048" y="4821"/>
                </a:lnTo>
                <a:cubicBezTo>
                  <a:pt x="171573" y="-1607"/>
                  <a:pt x="161125" y="-1607"/>
                  <a:pt x="154651" y="4821"/>
                </a:cubicBezTo>
                <a:lnTo>
                  <a:pt x="108611" y="50955"/>
                </a:lnTo>
                <a:lnTo>
                  <a:pt x="108611" y="33029"/>
                </a:lnTo>
                <a:cubicBezTo>
                  <a:pt x="108611" y="23911"/>
                  <a:pt x="101220" y="16519"/>
                  <a:pt x="92101" y="16519"/>
                </a:cubicBezTo>
                <a:lnTo>
                  <a:pt x="75591" y="16519"/>
                </a:lnTo>
                <a:cubicBezTo>
                  <a:pt x="66473" y="16519"/>
                  <a:pt x="59081" y="23911"/>
                  <a:pt x="59081" y="33029"/>
                </a:cubicBezTo>
                <a:lnTo>
                  <a:pt x="59081" y="100485"/>
                </a:lnTo>
                <a:lnTo>
                  <a:pt x="6061" y="153411"/>
                </a:lnTo>
                <a:cubicBezTo>
                  <a:pt x="-453" y="159792"/>
                  <a:pt x="-560" y="170245"/>
                  <a:pt x="5821" y="176758"/>
                </a:cubicBezTo>
                <a:cubicBezTo>
                  <a:pt x="8962" y="179964"/>
                  <a:pt x="13272" y="181753"/>
                  <a:pt x="17759" y="181714"/>
                </a:cubicBezTo>
                <a:lnTo>
                  <a:pt x="34269" y="181714"/>
                </a:lnTo>
                <a:lnTo>
                  <a:pt x="34269" y="313794"/>
                </a:lnTo>
                <a:lnTo>
                  <a:pt x="9551" y="313794"/>
                </a:lnTo>
                <a:cubicBezTo>
                  <a:pt x="5018" y="313105"/>
                  <a:pt x="785" y="316221"/>
                  <a:pt x="95" y="320754"/>
                </a:cubicBezTo>
                <a:cubicBezTo>
                  <a:pt x="-594" y="325287"/>
                  <a:pt x="2522" y="329520"/>
                  <a:pt x="7055" y="330209"/>
                </a:cubicBezTo>
                <a:cubicBezTo>
                  <a:pt x="7883" y="330335"/>
                  <a:pt x="8724" y="330335"/>
                  <a:pt x="9551" y="330209"/>
                </a:cubicBezTo>
                <a:lnTo>
                  <a:pt x="323241" y="330209"/>
                </a:lnTo>
                <a:cubicBezTo>
                  <a:pt x="327801" y="329721"/>
                  <a:pt x="331101" y="325630"/>
                  <a:pt x="330613" y="321071"/>
                </a:cubicBezTo>
                <a:cubicBezTo>
                  <a:pt x="330197" y="317185"/>
                  <a:pt x="327127" y="314115"/>
                  <a:pt x="323241" y="313699"/>
                </a:cubicBezTo>
                <a:close/>
                <a:moveTo>
                  <a:pt x="75591" y="33029"/>
                </a:moveTo>
                <a:lnTo>
                  <a:pt x="92101" y="33029"/>
                </a:lnTo>
                <a:lnTo>
                  <a:pt x="92101" y="67465"/>
                </a:lnTo>
                <a:lnTo>
                  <a:pt x="75591" y="83975"/>
                </a:lnTo>
                <a:close/>
                <a:moveTo>
                  <a:pt x="141631" y="313699"/>
                </a:moveTo>
                <a:lnTo>
                  <a:pt x="141631" y="198129"/>
                </a:lnTo>
                <a:lnTo>
                  <a:pt x="191161" y="198129"/>
                </a:lnTo>
                <a:lnTo>
                  <a:pt x="191161" y="313699"/>
                </a:lnTo>
                <a:close/>
                <a:moveTo>
                  <a:pt x="207671" y="313699"/>
                </a:moveTo>
                <a:lnTo>
                  <a:pt x="207671" y="198129"/>
                </a:lnTo>
                <a:cubicBezTo>
                  <a:pt x="207671" y="189011"/>
                  <a:pt x="200280" y="181619"/>
                  <a:pt x="191161" y="181619"/>
                </a:cubicBezTo>
                <a:lnTo>
                  <a:pt x="141631" y="181619"/>
                </a:lnTo>
                <a:cubicBezTo>
                  <a:pt x="132513" y="181619"/>
                  <a:pt x="125121" y="189011"/>
                  <a:pt x="125121" y="198129"/>
                </a:cubicBezTo>
                <a:lnTo>
                  <a:pt x="125121" y="313699"/>
                </a:lnTo>
                <a:lnTo>
                  <a:pt x="50779" y="313699"/>
                </a:lnTo>
                <a:lnTo>
                  <a:pt x="50779" y="165109"/>
                </a:lnTo>
                <a:lnTo>
                  <a:pt x="17759" y="165109"/>
                </a:lnTo>
                <a:lnTo>
                  <a:pt x="166349" y="16519"/>
                </a:lnTo>
                <a:lnTo>
                  <a:pt x="314939" y="165109"/>
                </a:lnTo>
                <a:lnTo>
                  <a:pt x="281919" y="165109"/>
                </a:lnTo>
                <a:lnTo>
                  <a:pt x="281919" y="313699"/>
                </a:lnTo>
                <a:close/>
              </a:path>
            </a:pathLst>
          </a:custGeom>
          <a:solidFill>
            <a:srgbClr val="000000"/>
          </a:solidFill>
          <a:ln w="925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02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504</Words>
  <Application>Microsoft Office PowerPoint</Application>
  <PresentationFormat>Widescreen</PresentationFormat>
  <Paragraphs>121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Cycle Puzzle &amp; Icons – Narrow </vt:lpstr>
      <vt:lpstr>Cycle Puzzle &amp; Icons Diagram – Narrow,  2 Segments</vt:lpstr>
      <vt:lpstr>Cycle Puzzle &amp; Icons Diagram – Narrow,  3 Segments</vt:lpstr>
      <vt:lpstr>Cycle Puzzle &amp; Icons Diagram – Narrow,  4 Segments</vt:lpstr>
      <vt:lpstr>Cycle Puzzle &amp; Icons Diagram – Narrow,  5 Segments</vt:lpstr>
      <vt:lpstr>Cycle Puzzle &amp; Icons Diagram – Narrow,  6 Segments</vt:lpstr>
      <vt:lpstr>Cycle Puzzle &amp; Icons Diagram – Narrow,  7 Segments</vt:lpstr>
      <vt:lpstr>Cycle Puzzle &amp; Icons Diagram – Narrow,  8 Segments</vt:lpstr>
      <vt:lpstr>Icons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2025-08-14T05:18:41Z</dcterms:modified>
</cp:coreProperties>
</file>