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2" r:id="rId2"/>
    <p:sldId id="279" r:id="rId3"/>
    <p:sldId id="282" r:id="rId4"/>
    <p:sldId id="283" r:id="rId5"/>
    <p:sldId id="285" r:id="rId6"/>
    <p:sldId id="284" r:id="rId7"/>
    <p:sldId id="291" r:id="rId8"/>
    <p:sldId id="264" r:id="rId9"/>
    <p:sldId id="287" r:id="rId10"/>
    <p:sldId id="288" r:id="rId11"/>
    <p:sldId id="289" r:id="rId12"/>
    <p:sldId id="290" r:id="rId13"/>
    <p:sldId id="25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653" autoAdjust="0"/>
    <p:restoredTop sz="94660"/>
  </p:normalViewPr>
  <p:slideViewPr>
    <p:cSldViewPr snapToGrid="0">
      <p:cViewPr>
        <p:scale>
          <a:sx n="100" d="100"/>
          <a:sy n="100" d="100"/>
        </p:scale>
        <p:origin x="-542" y="-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5728F-2145-44D7-A832-5B34AEDAE8F9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504F0B-1E4A-49C3-83E1-541EC2F6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277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">
            <a:extLst>
              <a:ext uri="{FF2B5EF4-FFF2-40B4-BE49-F238E27FC236}">
                <a16:creationId xmlns:a16="http://schemas.microsoft.com/office/drawing/2014/main" id="{0B9FE158-0D05-FC81-52C2-D4E9AA8D754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02936" y="6247455"/>
            <a:ext cx="4547489" cy="365760"/>
          </a:xfrm>
        </p:spPr>
        <p:txBody>
          <a:bodyPr wrap="none" anchor="ctr"/>
          <a:lstStyle>
            <a:lvl1pPr algn="l">
              <a:defRPr sz="1000"/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C5289617-8706-6268-9A76-BD43A6211B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1" y="2816352"/>
            <a:ext cx="6399212" cy="908304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15B9AD2F-A576-C554-F8C9-6D4F55780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8036"/>
            <a:ext cx="10058400" cy="1188720"/>
          </a:xfrm>
        </p:spPr>
        <p:txBody>
          <a:bodyPr/>
          <a:lstStyle>
            <a:lvl1pPr>
              <a:defRPr sz="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637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">
            <a:extLst>
              <a:ext uri="{FF2B5EF4-FFF2-40B4-BE49-F238E27FC236}">
                <a16:creationId xmlns:a16="http://schemas.microsoft.com/office/drawing/2014/main" id="{7AD4455E-1542-B7C0-7C97-4A9AA5FF491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923213" y="6247455"/>
            <a:ext cx="3659187" cy="365760"/>
          </a:xfrm>
        </p:spPr>
        <p:txBody>
          <a:bodyPr wrap="none" anchor="ctr"/>
          <a:lstStyle>
            <a:lvl1pPr algn="r">
              <a:defRPr sz="1000"/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C5289617-8706-6268-9A76-BD43A6211B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1" y="4928616"/>
            <a:ext cx="9140824" cy="787884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EEF4012-871B-1B42-BEC7-928870CEBC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1" y="2692400"/>
            <a:ext cx="9140824" cy="2086588"/>
          </a:xfrm>
        </p:spPr>
        <p:txBody>
          <a:bodyPr anchor="b"/>
          <a:lstStyle>
            <a:lvl1pPr algn="l">
              <a:lnSpc>
                <a:spcPct val="90000"/>
              </a:lnSpc>
              <a:defRPr sz="7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41452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">
            <a:extLst>
              <a:ext uri="{FF2B5EF4-FFF2-40B4-BE49-F238E27FC236}">
                <a16:creationId xmlns:a16="http://schemas.microsoft.com/office/drawing/2014/main" id="{D91AA847-0B9E-0B61-8B65-348EA8FC9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">
            <a:extLst>
              <a:ext uri="{FF2B5EF4-FFF2-40B4-BE49-F238E27FC236}">
                <a16:creationId xmlns:a16="http://schemas.microsoft.com/office/drawing/2014/main" id="{52C53D67-E58F-7227-4C4A-FDE25C295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3" name="Content Placeholder">
            <a:extLst>
              <a:ext uri="{FF2B5EF4-FFF2-40B4-BE49-F238E27FC236}">
                <a16:creationId xmlns:a16="http://schemas.microsoft.com/office/drawing/2014/main" id="{2AAE627A-448C-15FF-DE61-0152F40970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ECB2627B-0A6A-628E-9A57-055D09A23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29824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">
            <a:extLst>
              <a:ext uri="{FF2B5EF4-FFF2-40B4-BE49-F238E27FC236}">
                <a16:creationId xmlns:a16="http://schemas.microsoft.com/office/drawing/2014/main" id="{943043EF-F7BE-A561-7A47-54FF2E536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E69B985D-9394-C653-583C-8CBB4581C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16223D1-46E2-081D-75DC-97118CD17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04588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midd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">
            <a:extLst>
              <a:ext uri="{FF2B5EF4-FFF2-40B4-BE49-F238E27FC236}">
                <a16:creationId xmlns:a16="http://schemas.microsoft.com/office/drawing/2014/main" id="{943043EF-F7BE-A561-7A47-54FF2E536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E69B985D-9394-C653-583C-8CBB4581C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16223D1-46E2-081D-75DC-97118CD17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113866"/>
            <a:ext cx="3108960" cy="2373876"/>
          </a:xfrm>
        </p:spPr>
        <p:txBody>
          <a:bodyPr anchor="ctr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65126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">
            <a:extLst>
              <a:ext uri="{FF2B5EF4-FFF2-40B4-BE49-F238E27FC236}">
                <a16:creationId xmlns:a16="http://schemas.microsoft.com/office/drawing/2014/main" id="{AF6AC3A2-B45B-CDFB-1CB6-4FCAFD26E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Footer Placeholder">
            <a:extLst>
              <a:ext uri="{FF2B5EF4-FFF2-40B4-BE49-F238E27FC236}">
                <a16:creationId xmlns:a16="http://schemas.microsoft.com/office/drawing/2014/main" id="{02C37CD8-263B-7869-781E-6C79FC5EE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</p:spTree>
    <p:extLst>
      <p:ext uri="{BB962C8B-B14F-4D97-AF65-F5344CB8AC3E}">
        <p14:creationId xmlns:p14="http://schemas.microsoft.com/office/powerpoint/2010/main" val="488040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ed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DailyDiagram Logo">
            <a:extLst>
              <a:ext uri="{FF2B5EF4-FFF2-40B4-BE49-F238E27FC236}">
                <a16:creationId xmlns:a16="http://schemas.microsoft.com/office/drawing/2014/main" id="{45C68845-21F3-5A97-1EB1-45DF83FD93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50864" y="6179236"/>
            <a:ext cx="1218262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016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ilyDiagram.com">
            <a:extLst>
              <a:ext uri="{FF2B5EF4-FFF2-40B4-BE49-F238E27FC236}">
                <a16:creationId xmlns:a16="http://schemas.microsoft.com/office/drawing/2014/main" id="{5290DED9-A660-4598-E2D9-BB0755823C6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-130629" y="6858001"/>
            <a:ext cx="130629" cy="152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endParaRPr lang="en-US" sz="1600" b="0" dirty="0"/>
          </a:p>
        </p:txBody>
      </p:sp>
      <p:sp>
        <p:nvSpPr>
          <p:cNvPr id="6" name="Slide Number Placeholder">
            <a:extLst>
              <a:ext uri="{FF2B5EF4-FFF2-40B4-BE49-F238E27FC236}">
                <a16:creationId xmlns:a16="http://schemas.microsoft.com/office/drawing/2014/main" id="{1770CABA-FA01-5DE5-427B-47AF602E0E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25200" y="6356350"/>
            <a:ext cx="457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 b="0">
                <a:solidFill>
                  <a:schemeClr val="tx1"/>
                </a:solidFill>
              </a:defRPr>
            </a:lvl1pPr>
          </a:lstStyle>
          <a:p>
            <a:fld id="{23C7D1E2-E78F-4EED-B0BE-712C4496DA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">
            <a:extLst>
              <a:ext uri="{FF2B5EF4-FFF2-40B4-BE49-F238E27FC236}">
                <a16:creationId xmlns:a16="http://schemas.microsoft.com/office/drawing/2014/main" id="{288089D3-0712-28C6-D8DA-D216E8A6D9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Company Name | Confidential | Title</a:t>
            </a:r>
          </a:p>
        </p:txBody>
      </p:sp>
      <p:sp>
        <p:nvSpPr>
          <p:cNvPr id="3" name="Text Placeholder">
            <a:extLst>
              <a:ext uri="{FF2B5EF4-FFF2-40B4-BE49-F238E27FC236}">
                <a16:creationId xmlns:a16="http://schemas.microsoft.com/office/drawing/2014/main" id="{AD6033DB-8792-9099-E90E-BD00152D83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373189"/>
            <a:ext cx="10972800" cy="4622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">
            <a:extLst>
              <a:ext uri="{FF2B5EF4-FFF2-40B4-BE49-F238E27FC236}">
                <a16:creationId xmlns:a16="http://schemas.microsoft.com/office/drawing/2014/main" id="{1AACFB3D-99FA-71DD-1F23-065C9C11E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5976"/>
            <a:ext cx="10972800" cy="54864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739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5" r:id="rId2"/>
    <p:sldLayoutId id="2147483650" r:id="rId3"/>
    <p:sldLayoutId id="2147483654" r:id="rId4"/>
    <p:sldLayoutId id="2147483660" r:id="rId5"/>
    <p:sldLayoutId id="2147483655" r:id="rId6"/>
    <p:sldLayoutId id="2147483664" r:id="rId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347472" indent="-173736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521208" indent="-173736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Font typeface="Arial" panose="020B0604020202020204" pitchFamily="34" charset="0"/>
        <a:buNone/>
        <a:defRPr sz="1600" b="1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userDrawn="1">
          <p15:clr>
            <a:srgbClr val="5097AB"/>
          </p15:clr>
        </p15:guide>
        <p15:guide id="2" pos="7680" userDrawn="1">
          <p15:clr>
            <a:srgbClr val="5097AB"/>
          </p15:clr>
        </p15:guide>
        <p15:guide id="3" pos="385" userDrawn="1">
          <p15:clr>
            <a:srgbClr val="5097AB"/>
          </p15:clr>
        </p15:guide>
        <p15:guide id="4" pos="961" userDrawn="1">
          <p15:clr>
            <a:srgbClr val="5097AB"/>
          </p15:clr>
        </p15:guide>
        <p15:guide id="5" pos="1537" userDrawn="1">
          <p15:clr>
            <a:srgbClr val="5097AB"/>
          </p15:clr>
        </p15:guide>
        <p15:guide id="6" pos="2112" userDrawn="1">
          <p15:clr>
            <a:srgbClr val="5097AB"/>
          </p15:clr>
        </p15:guide>
        <p15:guide id="7" pos="2688" userDrawn="1">
          <p15:clr>
            <a:srgbClr val="5097AB"/>
          </p15:clr>
        </p15:guide>
        <p15:guide id="8" pos="3264" userDrawn="1">
          <p15:clr>
            <a:srgbClr val="5097AB"/>
          </p15:clr>
        </p15:guide>
        <p15:guide id="9" pos="3840" userDrawn="1">
          <p15:clr>
            <a:srgbClr val="5097AB"/>
          </p15:clr>
        </p15:guide>
        <p15:guide id="10" pos="4415" userDrawn="1">
          <p15:clr>
            <a:srgbClr val="5097AB"/>
          </p15:clr>
        </p15:guide>
        <p15:guide id="11" pos="4991" userDrawn="1">
          <p15:clr>
            <a:srgbClr val="5097AB"/>
          </p15:clr>
        </p15:guide>
        <p15:guide id="12" pos="5567" userDrawn="1">
          <p15:clr>
            <a:srgbClr val="5097AB"/>
          </p15:clr>
        </p15:guide>
        <p15:guide id="13" pos="6142" userDrawn="1">
          <p15:clr>
            <a:srgbClr val="5097AB"/>
          </p15:clr>
        </p15:guide>
        <p15:guide id="14" pos="6718" userDrawn="1">
          <p15:clr>
            <a:srgbClr val="5097AB"/>
          </p15:clr>
        </p15:guide>
        <p15:guide id="15" pos="7294" userDrawn="1">
          <p15:clr>
            <a:srgbClr val="5097AB"/>
          </p15:clr>
        </p15:guide>
        <p15:guide id="16" orient="horz" userDrawn="1">
          <p15:clr>
            <a:srgbClr val="5097AB"/>
          </p15:clr>
        </p15:guide>
        <p15:guide id="17" orient="horz" pos="4320" userDrawn="1">
          <p15:clr>
            <a:srgbClr val="5097AB"/>
          </p15:clr>
        </p15:guide>
        <p15:guide id="18" orient="horz" pos="771" userDrawn="1">
          <p15:clr>
            <a:srgbClr val="5097AB"/>
          </p15:clr>
        </p15:guide>
        <p15:guide id="19" orient="horz" pos="1035" userDrawn="1">
          <p15:clr>
            <a:srgbClr val="5097AB"/>
          </p15:clr>
        </p15:guide>
        <p15:guide id="20" orient="horz" pos="1298" userDrawn="1">
          <p15:clr>
            <a:srgbClr val="5097AB"/>
          </p15:clr>
        </p15:guide>
        <p15:guide id="21" orient="horz" pos="1562" userDrawn="1">
          <p15:clr>
            <a:srgbClr val="5097AB"/>
          </p15:clr>
        </p15:guide>
        <p15:guide id="22" orient="horz" pos="1825" userDrawn="1">
          <p15:clr>
            <a:srgbClr val="5097AB"/>
          </p15:clr>
        </p15:guide>
        <p15:guide id="23" orient="horz" pos="2089" userDrawn="1">
          <p15:clr>
            <a:srgbClr val="5097AB"/>
          </p15:clr>
        </p15:guide>
        <p15:guide id="24" orient="horz" pos="2352" userDrawn="1">
          <p15:clr>
            <a:srgbClr val="5097AB"/>
          </p15:clr>
        </p15:guide>
        <p15:guide id="25" orient="horz" pos="2616" userDrawn="1">
          <p15:clr>
            <a:srgbClr val="5097AB"/>
          </p15:clr>
        </p15:guide>
        <p15:guide id="26" orient="horz" pos="2880" userDrawn="1">
          <p15:clr>
            <a:srgbClr val="5097AB"/>
          </p15:clr>
        </p15:guide>
        <p15:guide id="27" orient="horz" pos="3143" userDrawn="1">
          <p15:clr>
            <a:srgbClr val="5097AB"/>
          </p15:clr>
        </p15:guide>
        <p15:guide id="28" orient="horz" pos="3407" userDrawn="1">
          <p15:clr>
            <a:srgbClr val="5097AB"/>
          </p15:clr>
        </p15:guide>
        <p15:guide id="29" orient="horz" pos="3670" userDrawn="1">
          <p15:clr>
            <a:srgbClr val="5097AB"/>
          </p15:clr>
        </p15:guide>
        <p15:guide id="30" orient="horz" pos="3934" userDrawn="1">
          <p15:clr>
            <a:srgbClr val="5097A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7">
            <a:extLst>
              <a:ext uri="{FF2B5EF4-FFF2-40B4-BE49-F238E27FC236}">
                <a16:creationId xmlns:a16="http://schemas.microsoft.com/office/drawing/2014/main" id="{2EEA4952-E4ED-8511-2828-405AD4B8C1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02936" y="6247455"/>
            <a:ext cx="4547489" cy="365760"/>
          </a:xfrm>
        </p:spPr>
        <p:txBody>
          <a:bodyPr/>
          <a:lstStyle/>
          <a:p>
            <a:r>
              <a:rPr lang="en-US" dirty="0"/>
              <a:t>Free PowerPoint Diagrams · DailyDiagram.com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0D4D7CD4-68CA-1A8E-A2C3-9F11FE8A54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1" y="2816352"/>
            <a:ext cx="6399212" cy="908304"/>
          </a:xfrm>
        </p:spPr>
        <p:txBody>
          <a:bodyPr/>
          <a:lstStyle/>
          <a:p>
            <a:r>
              <a:rPr lang="en-US" dirty="0"/>
              <a:t>A circular diagram with whirl-like flowing steps.</a:t>
            </a:r>
          </a:p>
          <a:p>
            <a:r>
              <a:rPr lang="en-US" dirty="0"/>
              <a:t>Great for cycles, repeatable stages, or loops.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C9DC2F29-F350-A7B9-BD52-DAE091A57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8036"/>
            <a:ext cx="10058400" cy="1188720"/>
          </a:xfrm>
        </p:spPr>
        <p:txBody>
          <a:bodyPr/>
          <a:lstStyle/>
          <a:p>
            <a:r>
              <a:rPr lang="en-US" dirty="0"/>
              <a:t>Cycle Whirl </a:t>
            </a:r>
          </a:p>
        </p:txBody>
      </p:sp>
      <p:sp>
        <p:nvSpPr>
          <p:cNvPr id="24" name="TextBox 6">
            <a:extLst>
              <a:ext uri="{FF2B5EF4-FFF2-40B4-BE49-F238E27FC236}">
                <a16:creationId xmlns:a16="http://schemas.microsoft.com/office/drawing/2014/main" id="{44363951-9B13-B999-07F6-27429A6FDFE1}"/>
              </a:ext>
            </a:extLst>
          </p:cNvPr>
          <p:cNvSpPr txBox="1"/>
          <p:nvPr/>
        </p:nvSpPr>
        <p:spPr>
          <a:xfrm>
            <a:off x="8831773" y="4745736"/>
            <a:ext cx="2194560" cy="249766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GB" sz="1600" dirty="0"/>
              <a:t>Circular Diagram</a:t>
            </a:r>
            <a:endParaRPr lang="en-US" sz="1600" dirty="0" err="1"/>
          </a:p>
        </p:txBody>
      </p:sp>
      <p:sp>
        <p:nvSpPr>
          <p:cNvPr id="23" name="TextBox 5">
            <a:extLst>
              <a:ext uri="{FF2B5EF4-FFF2-40B4-BE49-F238E27FC236}">
                <a16:creationId xmlns:a16="http://schemas.microsoft.com/office/drawing/2014/main" id="{42DD3603-9159-58BA-A92A-53BD1510B9B7}"/>
              </a:ext>
            </a:extLst>
          </p:cNvPr>
          <p:cNvSpPr txBox="1"/>
          <p:nvPr/>
        </p:nvSpPr>
        <p:spPr>
          <a:xfrm>
            <a:off x="7013893" y="4745736"/>
            <a:ext cx="1645920" cy="249766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GB" sz="1600" dirty="0"/>
              <a:t>2–6 Phases</a:t>
            </a:r>
          </a:p>
          <a:p>
            <a:pPr algn="l">
              <a:lnSpc>
                <a:spcPct val="110000"/>
              </a:lnSpc>
            </a:pPr>
            <a:r>
              <a:rPr lang="en-GB" sz="1600" dirty="0"/>
              <a:t>Layout #1 </a:t>
            </a:r>
            <a:endParaRPr lang="en-US" sz="1600" dirty="0" err="1"/>
          </a:p>
        </p:txBody>
      </p:sp>
      <p:sp>
        <p:nvSpPr>
          <p:cNvPr id="19" name="TextBox 4">
            <a:extLst>
              <a:ext uri="{FF2B5EF4-FFF2-40B4-BE49-F238E27FC236}">
                <a16:creationId xmlns:a16="http://schemas.microsoft.com/office/drawing/2014/main" id="{9D64902A-AE64-8693-D1B6-793D9E5744B2}"/>
              </a:ext>
            </a:extLst>
          </p:cNvPr>
          <p:cNvSpPr txBox="1"/>
          <p:nvPr/>
        </p:nvSpPr>
        <p:spPr>
          <a:xfrm>
            <a:off x="5198993" y="4745736"/>
            <a:ext cx="1645920" cy="249766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GB" sz="1600" dirty="0"/>
              <a:t>Bold</a:t>
            </a:r>
            <a:endParaRPr lang="en-US" sz="1600" dirty="0" err="1"/>
          </a:p>
        </p:txBody>
      </p:sp>
      <p:cxnSp>
        <p:nvCxnSpPr>
          <p:cNvPr id="20" name="Straight Connector">
            <a:extLst>
              <a:ext uri="{FF2B5EF4-FFF2-40B4-BE49-F238E27FC236}">
                <a16:creationId xmlns:a16="http://schemas.microsoft.com/office/drawing/2014/main" id="{3C4674DB-01CA-7378-AB1B-56D75BE7EB62}"/>
              </a:ext>
            </a:extLst>
          </p:cNvPr>
          <p:cNvCxnSpPr>
            <a:cxnSpLocks/>
          </p:cNvCxnSpPr>
          <p:nvPr/>
        </p:nvCxnSpPr>
        <p:spPr>
          <a:xfrm>
            <a:off x="5198993" y="4585500"/>
            <a:ext cx="6400800" cy="0"/>
          </a:xfrm>
          <a:prstGeom prst="line">
            <a:avLst/>
          </a:prstGeom>
          <a:ln w="12700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3">
            <a:extLst>
              <a:ext uri="{FF2B5EF4-FFF2-40B4-BE49-F238E27FC236}">
                <a16:creationId xmlns:a16="http://schemas.microsoft.com/office/drawing/2014/main" id="{A55C2AD4-62EF-D283-26FF-169B49D20D34}"/>
              </a:ext>
            </a:extLst>
          </p:cNvPr>
          <p:cNvSpPr txBox="1"/>
          <p:nvPr/>
        </p:nvSpPr>
        <p:spPr>
          <a:xfrm>
            <a:off x="8831773" y="4314573"/>
            <a:ext cx="128016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400" dirty="0">
                <a:solidFill>
                  <a:schemeClr val="accent3"/>
                </a:solidFill>
              </a:rPr>
              <a:t>Category</a:t>
            </a:r>
            <a:endParaRPr lang="en-US" sz="1400" dirty="0" err="1">
              <a:solidFill>
                <a:schemeClr val="accent3"/>
              </a:solidFill>
            </a:endParaRPr>
          </a:p>
        </p:txBody>
      </p:sp>
      <p:sp>
        <p:nvSpPr>
          <p:cNvPr id="21" name="TextBox 2">
            <a:extLst>
              <a:ext uri="{FF2B5EF4-FFF2-40B4-BE49-F238E27FC236}">
                <a16:creationId xmlns:a16="http://schemas.microsoft.com/office/drawing/2014/main" id="{E3A8387C-9D55-E45D-C00F-3682236EA1D7}"/>
              </a:ext>
            </a:extLst>
          </p:cNvPr>
          <p:cNvSpPr txBox="1"/>
          <p:nvPr/>
        </p:nvSpPr>
        <p:spPr>
          <a:xfrm>
            <a:off x="7013893" y="4314573"/>
            <a:ext cx="128016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400" dirty="0">
                <a:solidFill>
                  <a:schemeClr val="accent3"/>
                </a:solidFill>
              </a:rPr>
              <a:t>Set</a:t>
            </a:r>
            <a:endParaRPr lang="en-US" sz="1400" dirty="0" err="1">
              <a:solidFill>
                <a:schemeClr val="accent3"/>
              </a:solidFill>
            </a:endParaRPr>
          </a:p>
        </p:txBody>
      </p:sp>
      <p:sp>
        <p:nvSpPr>
          <p:cNvPr id="18" name="TextBox 1">
            <a:extLst>
              <a:ext uri="{FF2B5EF4-FFF2-40B4-BE49-F238E27FC236}">
                <a16:creationId xmlns:a16="http://schemas.microsoft.com/office/drawing/2014/main" id="{10538B8F-7FF3-4565-C850-0543A3E3CC1F}"/>
              </a:ext>
            </a:extLst>
          </p:cNvPr>
          <p:cNvSpPr txBox="1"/>
          <p:nvPr/>
        </p:nvSpPr>
        <p:spPr>
          <a:xfrm>
            <a:off x="5198993" y="4314573"/>
            <a:ext cx="128016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400" dirty="0">
                <a:solidFill>
                  <a:schemeClr val="accent3"/>
                </a:solidFill>
              </a:rPr>
              <a:t>Style</a:t>
            </a:r>
            <a:endParaRPr lang="en-US" sz="1400" dirty="0" err="1">
              <a:solidFill>
                <a:schemeClr val="accent3"/>
              </a:solidFill>
            </a:endParaRPr>
          </a:p>
        </p:txBody>
      </p:sp>
      <p:pic>
        <p:nvPicPr>
          <p:cNvPr id="5" name="DailyDiagram Logo">
            <a:extLst>
              <a:ext uri="{FF2B5EF4-FFF2-40B4-BE49-F238E27FC236}">
                <a16:creationId xmlns:a16="http://schemas.microsoft.com/office/drawing/2014/main" id="{720B95CC-0E23-7E3C-64AF-B795636EF5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599" y="516113"/>
            <a:ext cx="1299479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956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4907CE6B-767C-9765-F9D1-42EFC7B1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10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4EE40B72-4729-C1A7-0054-BEBB7D72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grpSp>
        <p:nvGrpSpPr>
          <p:cNvPr id="36" name="Group 2">
            <a:extLst>
              <a:ext uri="{FF2B5EF4-FFF2-40B4-BE49-F238E27FC236}">
                <a16:creationId xmlns:a16="http://schemas.microsoft.com/office/drawing/2014/main" id="{31EDF8F2-1433-6E10-E41F-2AAF5AC77F80}"/>
              </a:ext>
            </a:extLst>
          </p:cNvPr>
          <p:cNvGrpSpPr/>
          <p:nvPr/>
        </p:nvGrpSpPr>
        <p:grpSpPr>
          <a:xfrm>
            <a:off x="4567479" y="2143836"/>
            <a:ext cx="3057044" cy="3057096"/>
            <a:chOff x="6558247" y="2142070"/>
            <a:chExt cx="3057044" cy="3057096"/>
          </a:xfrm>
        </p:grpSpPr>
        <p:sp>
          <p:nvSpPr>
            <p:cNvPr id="37" name="Freeform: Shape 4">
              <a:extLst>
                <a:ext uri="{FF2B5EF4-FFF2-40B4-BE49-F238E27FC236}">
                  <a16:creationId xmlns:a16="http://schemas.microsoft.com/office/drawing/2014/main" id="{AD5F68F4-50CE-672E-7E4A-2C5D727A70FF}"/>
                </a:ext>
              </a:extLst>
            </p:cNvPr>
            <p:cNvSpPr/>
            <p:nvPr/>
          </p:nvSpPr>
          <p:spPr>
            <a:xfrm rot="19392198">
              <a:off x="6558247" y="2848711"/>
              <a:ext cx="1301160" cy="2314960"/>
            </a:xfrm>
            <a:custGeom>
              <a:avLst/>
              <a:gdLst>
                <a:gd name="connsiteX0" fmla="*/ 766386 w 1301160"/>
                <a:gd name="connsiteY0" fmla="*/ 2314771 h 2314960"/>
                <a:gd name="connsiteX1" fmla="*/ 662584 w 1301160"/>
                <a:gd name="connsiteY1" fmla="*/ 2309108 h 2314960"/>
                <a:gd name="connsiteX2" fmla="*/ 140347 w 1301160"/>
                <a:gd name="connsiteY2" fmla="*/ 2061751 h 2314960"/>
                <a:gd name="connsiteX3" fmla="*/ 140007 w 1301160"/>
                <a:gd name="connsiteY3" fmla="*/ 2061354 h 2314960"/>
                <a:gd name="connsiteX4" fmla="*/ 140007 w 1301160"/>
                <a:gd name="connsiteY4" fmla="*/ 2060901 h 2314960"/>
                <a:gd name="connsiteX5" fmla="*/ 908356 w 1301160"/>
                <a:gd name="connsiteY5" fmla="*/ -186 h 2314960"/>
                <a:gd name="connsiteX6" fmla="*/ 911584 w 1301160"/>
                <a:gd name="connsiteY6" fmla="*/ 4344 h 2314960"/>
                <a:gd name="connsiteX7" fmla="*/ 659866 w 1301160"/>
                <a:gd name="connsiteY7" fmla="*/ 626419 h 2314960"/>
                <a:gd name="connsiteX8" fmla="*/ 831567 w 1301160"/>
                <a:gd name="connsiteY8" fmla="*/ 1153527 h 2314960"/>
                <a:gd name="connsiteX9" fmla="*/ 832473 w 1301160"/>
                <a:gd name="connsiteY9" fmla="*/ 1154716 h 2314960"/>
                <a:gd name="connsiteX10" fmla="*/ 831963 w 1301160"/>
                <a:gd name="connsiteY10" fmla="*/ 1156132 h 2314960"/>
                <a:gd name="connsiteX11" fmla="*/ 831963 w 1301160"/>
                <a:gd name="connsiteY11" fmla="*/ 1672876 h 2314960"/>
                <a:gd name="connsiteX12" fmla="*/ 831963 w 1301160"/>
                <a:gd name="connsiteY12" fmla="*/ 1673386 h 2314960"/>
                <a:gd name="connsiteX13" fmla="*/ 1295985 w 1301160"/>
                <a:gd name="connsiteY13" fmla="*/ 2137068 h 2314960"/>
                <a:gd name="connsiteX14" fmla="*/ 1301025 w 1301160"/>
                <a:gd name="connsiteY14" fmla="*/ 2138880 h 2314960"/>
                <a:gd name="connsiteX15" fmla="*/ 1296665 w 1301160"/>
                <a:gd name="connsiteY15" fmla="*/ 2141995 h 2314960"/>
                <a:gd name="connsiteX16" fmla="*/ 766386 w 1301160"/>
                <a:gd name="connsiteY16" fmla="*/ 2314771 h 2314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01160" h="2314960">
                  <a:moveTo>
                    <a:pt x="766386" y="2314771"/>
                  </a:moveTo>
                  <a:cubicBezTo>
                    <a:pt x="731706" y="2314851"/>
                    <a:pt x="697049" y="2312959"/>
                    <a:pt x="662584" y="2309108"/>
                  </a:cubicBezTo>
                  <a:cubicBezTo>
                    <a:pt x="466136" y="2285992"/>
                    <a:pt x="282685" y="2199100"/>
                    <a:pt x="140347" y="2061751"/>
                  </a:cubicBezTo>
                  <a:lnTo>
                    <a:pt x="140007" y="2061354"/>
                  </a:lnTo>
                  <a:lnTo>
                    <a:pt x="140007" y="2060901"/>
                  </a:lnTo>
                  <a:cubicBezTo>
                    <a:pt x="-215319" y="1279516"/>
                    <a:pt x="128239" y="357922"/>
                    <a:pt x="908356" y="-186"/>
                  </a:cubicBezTo>
                  <a:lnTo>
                    <a:pt x="911584" y="4344"/>
                  </a:lnTo>
                  <a:cubicBezTo>
                    <a:pt x="749969" y="171073"/>
                    <a:pt x="659673" y="394216"/>
                    <a:pt x="659866" y="626419"/>
                  </a:cubicBezTo>
                  <a:cubicBezTo>
                    <a:pt x="659373" y="815941"/>
                    <a:pt x="719542" y="1000650"/>
                    <a:pt x="831567" y="1153527"/>
                  </a:cubicBezTo>
                  <a:lnTo>
                    <a:pt x="832473" y="1154716"/>
                  </a:lnTo>
                  <a:lnTo>
                    <a:pt x="831963" y="1156132"/>
                  </a:lnTo>
                  <a:cubicBezTo>
                    <a:pt x="772275" y="1323211"/>
                    <a:pt x="772275" y="1505796"/>
                    <a:pt x="831963" y="1672876"/>
                  </a:cubicBezTo>
                  <a:lnTo>
                    <a:pt x="831963" y="1673386"/>
                  </a:lnTo>
                  <a:cubicBezTo>
                    <a:pt x="909336" y="1889676"/>
                    <a:pt x="1079638" y="2059854"/>
                    <a:pt x="1295985" y="2137068"/>
                  </a:cubicBezTo>
                  <a:lnTo>
                    <a:pt x="1301025" y="2138880"/>
                  </a:lnTo>
                  <a:lnTo>
                    <a:pt x="1296665" y="2141995"/>
                  </a:lnTo>
                  <a:cubicBezTo>
                    <a:pt x="1142870" y="2254693"/>
                    <a:pt x="957052" y="2315236"/>
                    <a:pt x="766386" y="2314771"/>
                  </a:cubicBezTo>
                  <a:close/>
                </a:path>
              </a:pathLst>
            </a:custGeom>
            <a:solidFill>
              <a:schemeClr val="accent6"/>
            </a:solidFill>
            <a:ln w="56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">
              <a:extLst>
                <a:ext uri="{FF2B5EF4-FFF2-40B4-BE49-F238E27FC236}">
                  <a16:creationId xmlns:a16="http://schemas.microsoft.com/office/drawing/2014/main" id="{574319C4-6262-2B5F-88C5-F9695AC33996}"/>
                </a:ext>
              </a:extLst>
            </p:cNvPr>
            <p:cNvSpPr/>
            <p:nvPr/>
          </p:nvSpPr>
          <p:spPr>
            <a:xfrm rot="19392198">
              <a:off x="7264735" y="3897814"/>
              <a:ext cx="2314961" cy="1301352"/>
            </a:xfrm>
            <a:custGeom>
              <a:avLst/>
              <a:gdLst>
                <a:gd name="connsiteX0" fmla="*/ 1414583 w 2314961"/>
                <a:gd name="connsiteY0" fmla="*/ 1301160 h 1301352"/>
                <a:gd name="connsiteX1" fmla="*/ -135 w 2314961"/>
                <a:gd name="connsiteY1" fmla="*/ 392822 h 1301352"/>
                <a:gd name="connsiteX2" fmla="*/ 4395 w 2314961"/>
                <a:gd name="connsiteY2" fmla="*/ 389595 h 1301352"/>
                <a:gd name="connsiteX3" fmla="*/ 626470 w 2314961"/>
                <a:gd name="connsiteY3" fmla="*/ 641256 h 1301352"/>
                <a:gd name="connsiteX4" fmla="*/ 1153578 w 2314961"/>
                <a:gd name="connsiteY4" fmla="*/ 469612 h 1301352"/>
                <a:gd name="connsiteX5" fmla="*/ 1154767 w 2314961"/>
                <a:gd name="connsiteY5" fmla="*/ 468706 h 1301352"/>
                <a:gd name="connsiteX6" fmla="*/ 1156183 w 2314961"/>
                <a:gd name="connsiteY6" fmla="*/ 469216 h 1301352"/>
                <a:gd name="connsiteX7" fmla="*/ 2137057 w 2314961"/>
                <a:gd name="connsiteY7" fmla="*/ 5024 h 1301352"/>
                <a:gd name="connsiteX8" fmla="*/ 2137119 w 2314961"/>
                <a:gd name="connsiteY8" fmla="*/ 4854 h 1301352"/>
                <a:gd name="connsiteX9" fmla="*/ 2138931 w 2314961"/>
                <a:gd name="connsiteY9" fmla="*/ -186 h 1301352"/>
                <a:gd name="connsiteX10" fmla="*/ 2142046 w 2314961"/>
                <a:gd name="connsiteY10" fmla="*/ 4174 h 1301352"/>
                <a:gd name="connsiteX11" fmla="*/ 2314823 w 2314961"/>
                <a:gd name="connsiteY11" fmla="*/ 534849 h 1301352"/>
                <a:gd name="connsiteX12" fmla="*/ 2309160 w 2314961"/>
                <a:gd name="connsiteY12" fmla="*/ 638595 h 1301352"/>
                <a:gd name="connsiteX13" fmla="*/ 2061689 w 2314961"/>
                <a:gd name="connsiteY13" fmla="*/ 1160945 h 1301352"/>
                <a:gd name="connsiteX14" fmla="*/ 2061293 w 2314961"/>
                <a:gd name="connsiteY14" fmla="*/ 1161342 h 1301352"/>
                <a:gd name="connsiteX15" fmla="*/ 2060839 w 2314961"/>
                <a:gd name="connsiteY15" fmla="*/ 1161342 h 1301352"/>
                <a:gd name="connsiteX16" fmla="*/ 1414583 w 2314961"/>
                <a:gd name="connsiteY16" fmla="*/ 1301160 h 1301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314961" h="1301352">
                  <a:moveTo>
                    <a:pt x="1414583" y="1301160"/>
                  </a:moveTo>
                  <a:cubicBezTo>
                    <a:pt x="806145" y="1300458"/>
                    <a:pt x="253729" y="945776"/>
                    <a:pt x="-135" y="392822"/>
                  </a:cubicBezTo>
                  <a:lnTo>
                    <a:pt x="4395" y="389595"/>
                  </a:lnTo>
                  <a:cubicBezTo>
                    <a:pt x="171141" y="551176"/>
                    <a:pt x="394278" y="641443"/>
                    <a:pt x="626470" y="641256"/>
                  </a:cubicBezTo>
                  <a:cubicBezTo>
                    <a:pt x="815987" y="641738"/>
                    <a:pt x="1000684" y="581592"/>
                    <a:pt x="1153578" y="469612"/>
                  </a:cubicBezTo>
                  <a:lnTo>
                    <a:pt x="1154767" y="468706"/>
                  </a:lnTo>
                  <a:lnTo>
                    <a:pt x="1156183" y="469216"/>
                  </a:lnTo>
                  <a:cubicBezTo>
                    <a:pt x="1555229" y="611894"/>
                    <a:pt x="1994379" y="404069"/>
                    <a:pt x="2137057" y="5024"/>
                  </a:cubicBezTo>
                  <a:cubicBezTo>
                    <a:pt x="2137080" y="4967"/>
                    <a:pt x="2137097" y="4910"/>
                    <a:pt x="2137119" y="4854"/>
                  </a:cubicBezTo>
                  <a:lnTo>
                    <a:pt x="2138931" y="-186"/>
                  </a:lnTo>
                  <a:lnTo>
                    <a:pt x="2142046" y="4174"/>
                  </a:lnTo>
                  <a:cubicBezTo>
                    <a:pt x="2254824" y="158076"/>
                    <a:pt x="2315372" y="344048"/>
                    <a:pt x="2314823" y="534849"/>
                  </a:cubicBezTo>
                  <a:cubicBezTo>
                    <a:pt x="2314902" y="569512"/>
                    <a:pt x="2313016" y="604147"/>
                    <a:pt x="2309160" y="638595"/>
                  </a:cubicBezTo>
                  <a:cubicBezTo>
                    <a:pt x="2286061" y="835105"/>
                    <a:pt x="2199123" y="1018607"/>
                    <a:pt x="2061689" y="1160945"/>
                  </a:cubicBezTo>
                  <a:lnTo>
                    <a:pt x="2061293" y="1161342"/>
                  </a:lnTo>
                  <a:lnTo>
                    <a:pt x="2060839" y="1161342"/>
                  </a:lnTo>
                  <a:cubicBezTo>
                    <a:pt x="1858060" y="1254112"/>
                    <a:pt x="1637573" y="1301817"/>
                    <a:pt x="1414583" y="1301160"/>
                  </a:cubicBezTo>
                  <a:close/>
                </a:path>
              </a:pathLst>
            </a:custGeom>
            <a:solidFill>
              <a:schemeClr val="accent4"/>
            </a:solidFill>
            <a:ln w="56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2">
              <a:extLst>
                <a:ext uri="{FF2B5EF4-FFF2-40B4-BE49-F238E27FC236}">
                  <a16:creationId xmlns:a16="http://schemas.microsoft.com/office/drawing/2014/main" id="{BF3B2170-D249-6319-4D53-7349CEB6B75B}"/>
                </a:ext>
              </a:extLst>
            </p:cNvPr>
            <p:cNvSpPr/>
            <p:nvPr/>
          </p:nvSpPr>
          <p:spPr>
            <a:xfrm rot="19392198">
              <a:off x="8314008" y="2177831"/>
              <a:ext cx="1301283" cy="2315017"/>
            </a:xfrm>
            <a:custGeom>
              <a:avLst/>
              <a:gdLst>
                <a:gd name="connsiteX0" fmla="*/ 389419 w 1301283"/>
                <a:gd name="connsiteY0" fmla="*/ 2310301 h 2315017"/>
                <a:gd name="connsiteX1" fmla="*/ 641307 w 1301283"/>
                <a:gd name="connsiteY1" fmla="*/ 1688226 h 2315017"/>
                <a:gd name="connsiteX2" fmla="*/ 469663 w 1301283"/>
                <a:gd name="connsiteY2" fmla="*/ 1161175 h 2315017"/>
                <a:gd name="connsiteX3" fmla="*/ 468757 w 1301283"/>
                <a:gd name="connsiteY3" fmla="*/ 1159929 h 2315017"/>
                <a:gd name="connsiteX4" fmla="*/ 469267 w 1301283"/>
                <a:gd name="connsiteY4" fmla="*/ 1158513 h 2315017"/>
                <a:gd name="connsiteX5" fmla="*/ 5182 w 1301283"/>
                <a:gd name="connsiteY5" fmla="*/ 177673 h 2315017"/>
                <a:gd name="connsiteX6" fmla="*/ 4905 w 1301283"/>
                <a:gd name="connsiteY6" fmla="*/ 177577 h 2315017"/>
                <a:gd name="connsiteX7" fmla="*/ -135 w 1301283"/>
                <a:gd name="connsiteY7" fmla="*/ 175765 h 2315017"/>
                <a:gd name="connsiteX8" fmla="*/ 4169 w 1301283"/>
                <a:gd name="connsiteY8" fmla="*/ 172650 h 2315017"/>
                <a:gd name="connsiteX9" fmla="*/ 534674 w 1301283"/>
                <a:gd name="connsiteY9" fmla="*/ -183 h 2315017"/>
                <a:gd name="connsiteX10" fmla="*/ 638419 w 1301283"/>
                <a:gd name="connsiteY10" fmla="*/ 5480 h 2315017"/>
                <a:gd name="connsiteX11" fmla="*/ 1160770 w 1301283"/>
                <a:gd name="connsiteY11" fmla="*/ 252951 h 2315017"/>
                <a:gd name="connsiteX12" fmla="*/ 1161167 w 1301283"/>
                <a:gd name="connsiteY12" fmla="*/ 253347 h 2315017"/>
                <a:gd name="connsiteX13" fmla="*/ 1161167 w 1301283"/>
                <a:gd name="connsiteY13" fmla="*/ 253800 h 2315017"/>
                <a:gd name="connsiteX14" fmla="*/ 392761 w 1301283"/>
                <a:gd name="connsiteY14" fmla="*/ 2314831 h 23150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01283" h="2315017">
                  <a:moveTo>
                    <a:pt x="389419" y="2310301"/>
                  </a:moveTo>
                  <a:cubicBezTo>
                    <a:pt x="551091" y="2143589"/>
                    <a:pt x="641444" y="1920452"/>
                    <a:pt x="641307" y="1688226"/>
                  </a:cubicBezTo>
                  <a:cubicBezTo>
                    <a:pt x="641789" y="1498726"/>
                    <a:pt x="581642" y="1314046"/>
                    <a:pt x="469663" y="1161175"/>
                  </a:cubicBezTo>
                  <a:lnTo>
                    <a:pt x="468757" y="1159929"/>
                  </a:lnTo>
                  <a:lnTo>
                    <a:pt x="469267" y="1158513"/>
                  </a:lnTo>
                  <a:cubicBezTo>
                    <a:pt x="611962" y="759507"/>
                    <a:pt x="404188" y="320374"/>
                    <a:pt x="5182" y="177673"/>
                  </a:cubicBezTo>
                  <a:cubicBezTo>
                    <a:pt x="5092" y="177645"/>
                    <a:pt x="4996" y="177611"/>
                    <a:pt x="4905" y="177577"/>
                  </a:cubicBezTo>
                  <a:lnTo>
                    <a:pt x="-135" y="175765"/>
                  </a:lnTo>
                  <a:lnTo>
                    <a:pt x="4169" y="172650"/>
                  </a:lnTo>
                  <a:cubicBezTo>
                    <a:pt x="158020" y="59884"/>
                    <a:pt x="343923" y="-682"/>
                    <a:pt x="534674" y="-183"/>
                  </a:cubicBezTo>
                  <a:cubicBezTo>
                    <a:pt x="569337" y="-263"/>
                    <a:pt x="603972" y="1623"/>
                    <a:pt x="638419" y="5480"/>
                  </a:cubicBezTo>
                  <a:cubicBezTo>
                    <a:pt x="834930" y="28579"/>
                    <a:pt x="1018432" y="115516"/>
                    <a:pt x="1160770" y="252951"/>
                  </a:cubicBezTo>
                  <a:lnTo>
                    <a:pt x="1161167" y="253347"/>
                  </a:lnTo>
                  <a:lnTo>
                    <a:pt x="1161167" y="253800"/>
                  </a:lnTo>
                  <a:cubicBezTo>
                    <a:pt x="1516211" y="1035197"/>
                    <a:pt x="1172696" y="1956587"/>
                    <a:pt x="392761" y="2314831"/>
                  </a:cubicBezTo>
                  <a:close/>
                </a:path>
              </a:pathLst>
            </a:custGeom>
            <a:solidFill>
              <a:schemeClr val="accent2"/>
            </a:solidFill>
            <a:ln w="56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1">
              <a:extLst>
                <a:ext uri="{FF2B5EF4-FFF2-40B4-BE49-F238E27FC236}">
                  <a16:creationId xmlns:a16="http://schemas.microsoft.com/office/drawing/2014/main" id="{1AB61900-FDCF-4579-2706-2E569CCD8183}"/>
                </a:ext>
              </a:extLst>
            </p:cNvPr>
            <p:cNvSpPr/>
            <p:nvPr/>
          </p:nvSpPr>
          <p:spPr>
            <a:xfrm rot="19392198">
              <a:off x="6593895" y="2142070"/>
              <a:ext cx="2315130" cy="1301450"/>
            </a:xfrm>
            <a:custGeom>
              <a:avLst/>
              <a:gdLst>
                <a:gd name="connsiteX0" fmla="*/ 172701 w 2315130"/>
                <a:gd name="connsiteY0" fmla="*/ 1296677 h 1301450"/>
                <a:gd name="connsiteX1" fmla="*/ -132 w 2315130"/>
                <a:gd name="connsiteY1" fmla="*/ 766285 h 1301450"/>
                <a:gd name="connsiteX2" fmla="*/ 5531 w 2315130"/>
                <a:gd name="connsiteY2" fmla="*/ 662484 h 1301450"/>
                <a:gd name="connsiteX3" fmla="*/ 252946 w 2315130"/>
                <a:gd name="connsiteY3" fmla="*/ 140246 h 1301450"/>
                <a:gd name="connsiteX4" fmla="*/ 253342 w 2315130"/>
                <a:gd name="connsiteY4" fmla="*/ 139850 h 1301450"/>
                <a:gd name="connsiteX5" fmla="*/ 253795 w 2315130"/>
                <a:gd name="connsiteY5" fmla="*/ 139850 h 1301450"/>
                <a:gd name="connsiteX6" fmla="*/ 2314996 w 2315130"/>
                <a:gd name="connsiteY6" fmla="*/ 908312 h 1301450"/>
                <a:gd name="connsiteX7" fmla="*/ 2310409 w 2315130"/>
                <a:gd name="connsiteY7" fmla="*/ 911540 h 1301450"/>
                <a:gd name="connsiteX8" fmla="*/ 1688277 w 2315130"/>
                <a:gd name="connsiteY8" fmla="*/ 659765 h 1301450"/>
                <a:gd name="connsiteX9" fmla="*/ 1161113 w 2315130"/>
                <a:gd name="connsiteY9" fmla="*/ 831466 h 1301450"/>
                <a:gd name="connsiteX10" fmla="*/ 1159924 w 2315130"/>
                <a:gd name="connsiteY10" fmla="*/ 832372 h 1301450"/>
                <a:gd name="connsiteX11" fmla="*/ 1158508 w 2315130"/>
                <a:gd name="connsiteY11" fmla="*/ 831863 h 1301450"/>
                <a:gd name="connsiteX12" fmla="*/ 177628 w 2315130"/>
                <a:gd name="connsiteY12" fmla="*/ 1296225 h 1301450"/>
                <a:gd name="connsiteX13" fmla="*/ 175816 w 2315130"/>
                <a:gd name="connsiteY13" fmla="*/ 1301264 h 1301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315130" h="1301450">
                  <a:moveTo>
                    <a:pt x="172701" y="1296677"/>
                  </a:moveTo>
                  <a:cubicBezTo>
                    <a:pt x="59924" y="1142877"/>
                    <a:pt x="-647" y="957002"/>
                    <a:pt x="-132" y="766285"/>
                  </a:cubicBezTo>
                  <a:cubicBezTo>
                    <a:pt x="-217" y="731606"/>
                    <a:pt x="1675" y="696948"/>
                    <a:pt x="5531" y="662484"/>
                  </a:cubicBezTo>
                  <a:cubicBezTo>
                    <a:pt x="28596" y="466007"/>
                    <a:pt x="115517" y="282539"/>
                    <a:pt x="252946" y="140246"/>
                  </a:cubicBezTo>
                  <a:lnTo>
                    <a:pt x="253342" y="139850"/>
                  </a:lnTo>
                  <a:lnTo>
                    <a:pt x="253795" y="139850"/>
                  </a:lnTo>
                  <a:cubicBezTo>
                    <a:pt x="1035248" y="-215302"/>
                    <a:pt x="1956769" y="128263"/>
                    <a:pt x="2314996" y="908312"/>
                  </a:cubicBezTo>
                  <a:lnTo>
                    <a:pt x="2310409" y="911540"/>
                  </a:lnTo>
                  <a:cubicBezTo>
                    <a:pt x="2143669" y="749897"/>
                    <a:pt x="1920509" y="659584"/>
                    <a:pt x="1688277" y="659765"/>
                  </a:cubicBezTo>
                  <a:cubicBezTo>
                    <a:pt x="1498738" y="659284"/>
                    <a:pt x="1314013" y="719447"/>
                    <a:pt x="1161113" y="831466"/>
                  </a:cubicBezTo>
                  <a:lnTo>
                    <a:pt x="1159924" y="832372"/>
                  </a:lnTo>
                  <a:lnTo>
                    <a:pt x="1158508" y="831863"/>
                  </a:lnTo>
                  <a:cubicBezTo>
                    <a:pt x="759417" y="689230"/>
                    <a:pt x="320261" y="897134"/>
                    <a:pt x="177628" y="1296225"/>
                  </a:cubicBezTo>
                  <a:lnTo>
                    <a:pt x="175816" y="1301264"/>
                  </a:lnTo>
                  <a:close/>
                </a:path>
              </a:pathLst>
            </a:custGeom>
            <a:solidFill>
              <a:schemeClr val="tx2"/>
            </a:solidFill>
            <a:ln w="56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5" name="Group 1">
            <a:extLst>
              <a:ext uri="{FF2B5EF4-FFF2-40B4-BE49-F238E27FC236}">
                <a16:creationId xmlns:a16="http://schemas.microsoft.com/office/drawing/2014/main" id="{531DD755-3658-C8F7-6D77-06FDEA10AADE}"/>
              </a:ext>
            </a:extLst>
          </p:cNvPr>
          <p:cNvGrpSpPr/>
          <p:nvPr/>
        </p:nvGrpSpPr>
        <p:grpSpPr>
          <a:xfrm>
            <a:off x="5164096" y="2722503"/>
            <a:ext cx="1938993" cy="1895601"/>
            <a:chOff x="5164096" y="2722503"/>
            <a:chExt cx="1938993" cy="1895601"/>
          </a:xfrm>
        </p:grpSpPr>
        <p:sp>
          <p:nvSpPr>
            <p:cNvPr id="27" name="D">
              <a:extLst>
                <a:ext uri="{FF2B5EF4-FFF2-40B4-BE49-F238E27FC236}">
                  <a16:creationId xmlns:a16="http://schemas.microsoft.com/office/drawing/2014/main" id="{0F283528-C544-9B58-7E72-A3A44390D5ED}"/>
                </a:ext>
              </a:extLst>
            </p:cNvPr>
            <p:cNvSpPr txBox="1"/>
            <p:nvPr/>
          </p:nvSpPr>
          <p:spPr>
            <a:xfrm>
              <a:off x="5164096" y="4340844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D</a:t>
              </a:r>
            </a:p>
          </p:txBody>
        </p:sp>
        <p:sp>
          <p:nvSpPr>
            <p:cNvPr id="26" name="C">
              <a:extLst>
                <a:ext uri="{FF2B5EF4-FFF2-40B4-BE49-F238E27FC236}">
                  <a16:creationId xmlns:a16="http://schemas.microsoft.com/office/drawing/2014/main" id="{3AFD2022-5393-9F47-1A1A-403A7E8F5848}"/>
                </a:ext>
              </a:extLst>
            </p:cNvPr>
            <p:cNvSpPr txBox="1"/>
            <p:nvPr/>
          </p:nvSpPr>
          <p:spPr>
            <a:xfrm>
              <a:off x="6824963" y="4340844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C</a:t>
              </a:r>
            </a:p>
          </p:txBody>
        </p:sp>
        <p:sp>
          <p:nvSpPr>
            <p:cNvPr id="25" name="B">
              <a:extLst>
                <a:ext uri="{FF2B5EF4-FFF2-40B4-BE49-F238E27FC236}">
                  <a16:creationId xmlns:a16="http://schemas.microsoft.com/office/drawing/2014/main" id="{88C191B5-1AF1-D0C5-118B-7A3F6A972B14}"/>
                </a:ext>
              </a:extLst>
            </p:cNvPr>
            <p:cNvSpPr txBox="1"/>
            <p:nvPr/>
          </p:nvSpPr>
          <p:spPr>
            <a:xfrm>
              <a:off x="6824963" y="2722503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B</a:t>
              </a:r>
            </a:p>
          </p:txBody>
        </p:sp>
        <p:sp>
          <p:nvSpPr>
            <p:cNvPr id="24" name="A">
              <a:extLst>
                <a:ext uri="{FF2B5EF4-FFF2-40B4-BE49-F238E27FC236}">
                  <a16:creationId xmlns:a16="http://schemas.microsoft.com/office/drawing/2014/main" id="{CDAB6400-6619-D3E7-1D64-FD6B36662817}"/>
                </a:ext>
              </a:extLst>
            </p:cNvPr>
            <p:cNvSpPr txBox="1"/>
            <p:nvPr/>
          </p:nvSpPr>
          <p:spPr>
            <a:xfrm>
              <a:off x="5164096" y="2722503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A</a:t>
              </a:r>
            </a:p>
          </p:txBody>
        </p:sp>
      </p:grpSp>
      <p:sp>
        <p:nvSpPr>
          <p:cNvPr id="34" name="TextBox 5">
            <a:extLst>
              <a:ext uri="{FF2B5EF4-FFF2-40B4-BE49-F238E27FC236}">
                <a16:creationId xmlns:a16="http://schemas.microsoft.com/office/drawing/2014/main" id="{CE860183-D758-1361-4D6E-519C911B6490}"/>
              </a:ext>
            </a:extLst>
          </p:cNvPr>
          <p:cNvSpPr txBox="1"/>
          <p:nvPr/>
        </p:nvSpPr>
        <p:spPr>
          <a:xfrm>
            <a:off x="5547360" y="3123744"/>
            <a:ext cx="1097280" cy="109728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algn="ctr"/>
            <a:r>
              <a:rPr lang="en-GB" sz="2000" dirty="0">
                <a:latin typeface="+mj-lt"/>
              </a:rPr>
              <a:t>Sample Text</a:t>
            </a:r>
            <a:endParaRPr lang="en-US" sz="2000" dirty="0">
              <a:latin typeface="+mj-lt"/>
            </a:endParaRPr>
          </a:p>
        </p:txBody>
      </p:sp>
      <p:grpSp>
        <p:nvGrpSpPr>
          <p:cNvPr id="31" name="Line 4">
            <a:extLst>
              <a:ext uri="{FF2B5EF4-FFF2-40B4-BE49-F238E27FC236}">
                <a16:creationId xmlns:a16="http://schemas.microsoft.com/office/drawing/2014/main" id="{BB8AF918-C74B-18A5-BCFE-B5EF140A6500}"/>
              </a:ext>
            </a:extLst>
          </p:cNvPr>
          <p:cNvGrpSpPr>
            <a:grpSpLocks noChangeAspect="1"/>
          </p:cNvGrpSpPr>
          <p:nvPr/>
        </p:nvGrpSpPr>
        <p:grpSpPr>
          <a:xfrm flipV="1">
            <a:off x="4193591" y="4668277"/>
            <a:ext cx="569910" cy="112710"/>
            <a:chOff x="8169701" y="1678802"/>
            <a:chExt cx="433463" cy="85725"/>
          </a:xfrm>
        </p:grpSpPr>
        <p:sp>
          <p:nvSpPr>
            <p:cNvPr id="32" name="Freeform: Shape 2">
              <a:extLst>
                <a:ext uri="{FF2B5EF4-FFF2-40B4-BE49-F238E27FC236}">
                  <a16:creationId xmlns:a16="http://schemas.microsoft.com/office/drawing/2014/main" id="{159FE621-39F2-3232-7FA5-BB6E03FF3B37}"/>
                </a:ext>
              </a:extLst>
            </p:cNvPr>
            <p:cNvSpPr/>
            <p:nvPr/>
          </p:nvSpPr>
          <p:spPr>
            <a:xfrm>
              <a:off x="8169701" y="1678802"/>
              <a:ext cx="347738" cy="9525"/>
            </a:xfrm>
            <a:custGeom>
              <a:avLst/>
              <a:gdLst>
                <a:gd name="connsiteX0" fmla="*/ 0 w 790575"/>
                <a:gd name="connsiteY0" fmla="*/ 0 h 9525"/>
                <a:gd name="connsiteX1" fmla="*/ 790575 w 790575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90575" h="9525">
                  <a:moveTo>
                    <a:pt x="0" y="0"/>
                  </a:moveTo>
                  <a:lnTo>
                    <a:pt x="790575" y="0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1">
              <a:extLst>
                <a:ext uri="{FF2B5EF4-FFF2-40B4-BE49-F238E27FC236}">
                  <a16:creationId xmlns:a16="http://schemas.microsoft.com/office/drawing/2014/main" id="{F0A50BA4-A01D-D7B9-B262-86A75D44ACFE}"/>
                </a:ext>
              </a:extLst>
            </p:cNvPr>
            <p:cNvSpPr/>
            <p:nvPr/>
          </p:nvSpPr>
          <p:spPr>
            <a:xfrm>
              <a:off x="8517439" y="1678802"/>
              <a:ext cx="85725" cy="85725"/>
            </a:xfrm>
            <a:custGeom>
              <a:avLst/>
              <a:gdLst>
                <a:gd name="connsiteX0" fmla="*/ 0 w 85725"/>
                <a:gd name="connsiteY0" fmla="*/ 0 h 85725"/>
                <a:gd name="connsiteX1" fmla="*/ 85725 w 85725"/>
                <a:gd name="connsiteY1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5725" h="85725">
                  <a:moveTo>
                    <a:pt x="0" y="0"/>
                  </a:moveTo>
                  <a:lnTo>
                    <a:pt x="85725" y="85725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9" name="TextBox 4">
            <a:extLst>
              <a:ext uri="{FF2B5EF4-FFF2-40B4-BE49-F238E27FC236}">
                <a16:creationId xmlns:a16="http://schemas.microsoft.com/office/drawing/2014/main" id="{FC6F0D76-FB47-5967-4EE8-DC1245F6D085}"/>
              </a:ext>
            </a:extLst>
          </p:cNvPr>
          <p:cNvSpPr txBox="1"/>
          <p:nvPr/>
        </p:nvSpPr>
        <p:spPr>
          <a:xfrm>
            <a:off x="1754188" y="4393452"/>
            <a:ext cx="2286000" cy="77380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showing how your content appears</a:t>
            </a:r>
          </a:p>
        </p:txBody>
      </p:sp>
      <p:sp>
        <p:nvSpPr>
          <p:cNvPr id="18" name="Oval 4">
            <a:extLst>
              <a:ext uri="{FF2B5EF4-FFF2-40B4-BE49-F238E27FC236}">
                <a16:creationId xmlns:a16="http://schemas.microsoft.com/office/drawing/2014/main" id="{5A381B25-5C4B-5BA0-04DD-0C6D5B776318}"/>
              </a:ext>
            </a:extLst>
          </p:cNvPr>
          <p:cNvSpPr/>
          <p:nvPr/>
        </p:nvSpPr>
        <p:spPr>
          <a:xfrm>
            <a:off x="1296988" y="4393452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D</a:t>
            </a:r>
          </a:p>
        </p:txBody>
      </p:sp>
      <p:grpSp>
        <p:nvGrpSpPr>
          <p:cNvPr id="13" name="Line 3">
            <a:extLst>
              <a:ext uri="{FF2B5EF4-FFF2-40B4-BE49-F238E27FC236}">
                <a16:creationId xmlns:a16="http://schemas.microsoft.com/office/drawing/2014/main" id="{748278A8-F53B-B56C-8285-90F7B242B230}"/>
              </a:ext>
            </a:extLst>
          </p:cNvPr>
          <p:cNvGrpSpPr>
            <a:grpSpLocks noChangeAspect="1"/>
          </p:cNvGrpSpPr>
          <p:nvPr/>
        </p:nvGrpSpPr>
        <p:grpSpPr>
          <a:xfrm flipH="1" flipV="1">
            <a:off x="7431206" y="4668277"/>
            <a:ext cx="569910" cy="112710"/>
            <a:chOff x="8169701" y="1678802"/>
            <a:chExt cx="433463" cy="85725"/>
          </a:xfrm>
        </p:grpSpPr>
        <p:sp>
          <p:nvSpPr>
            <p:cNvPr id="14" name="Freeform: Shape 2">
              <a:extLst>
                <a:ext uri="{FF2B5EF4-FFF2-40B4-BE49-F238E27FC236}">
                  <a16:creationId xmlns:a16="http://schemas.microsoft.com/office/drawing/2014/main" id="{CD7AC63A-4194-517B-9925-BA5B84ABA1F4}"/>
                </a:ext>
              </a:extLst>
            </p:cNvPr>
            <p:cNvSpPr/>
            <p:nvPr/>
          </p:nvSpPr>
          <p:spPr>
            <a:xfrm>
              <a:off x="8169701" y="1678802"/>
              <a:ext cx="347738" cy="9525"/>
            </a:xfrm>
            <a:custGeom>
              <a:avLst/>
              <a:gdLst>
                <a:gd name="connsiteX0" fmla="*/ 0 w 790575"/>
                <a:gd name="connsiteY0" fmla="*/ 0 h 9525"/>
                <a:gd name="connsiteX1" fmla="*/ 790575 w 790575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90575" h="9525">
                  <a:moveTo>
                    <a:pt x="0" y="0"/>
                  </a:moveTo>
                  <a:lnTo>
                    <a:pt x="790575" y="0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">
              <a:extLst>
                <a:ext uri="{FF2B5EF4-FFF2-40B4-BE49-F238E27FC236}">
                  <a16:creationId xmlns:a16="http://schemas.microsoft.com/office/drawing/2014/main" id="{FD5898EB-0E86-75BD-8D07-F6432E2FC571}"/>
                </a:ext>
              </a:extLst>
            </p:cNvPr>
            <p:cNvSpPr/>
            <p:nvPr/>
          </p:nvSpPr>
          <p:spPr>
            <a:xfrm>
              <a:off x="8517439" y="1678802"/>
              <a:ext cx="85725" cy="85725"/>
            </a:xfrm>
            <a:custGeom>
              <a:avLst/>
              <a:gdLst>
                <a:gd name="connsiteX0" fmla="*/ 0 w 85725"/>
                <a:gd name="connsiteY0" fmla="*/ 0 h 85725"/>
                <a:gd name="connsiteX1" fmla="*/ 85725 w 85725"/>
                <a:gd name="connsiteY1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5725" h="85725">
                  <a:moveTo>
                    <a:pt x="0" y="0"/>
                  </a:moveTo>
                  <a:lnTo>
                    <a:pt x="85725" y="85725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3" name="TextBox 3">
            <a:extLst>
              <a:ext uri="{FF2B5EF4-FFF2-40B4-BE49-F238E27FC236}">
                <a16:creationId xmlns:a16="http://schemas.microsoft.com/office/drawing/2014/main" id="{7D2B94D4-6939-67F8-773E-1E16BAEF6DAC}"/>
              </a:ext>
            </a:extLst>
          </p:cNvPr>
          <p:cNvSpPr txBox="1"/>
          <p:nvPr/>
        </p:nvSpPr>
        <p:spPr>
          <a:xfrm>
            <a:off x="8152761" y="4393452"/>
            <a:ext cx="2286000" cy="77380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showing how your content appears</a:t>
            </a:r>
          </a:p>
        </p:txBody>
      </p:sp>
      <p:sp>
        <p:nvSpPr>
          <p:cNvPr id="22" name="Oval 3">
            <a:extLst>
              <a:ext uri="{FF2B5EF4-FFF2-40B4-BE49-F238E27FC236}">
                <a16:creationId xmlns:a16="http://schemas.microsoft.com/office/drawing/2014/main" id="{518ADF74-F95B-5CD3-F663-C647BFC46441}"/>
              </a:ext>
            </a:extLst>
          </p:cNvPr>
          <p:cNvSpPr/>
          <p:nvPr/>
        </p:nvSpPr>
        <p:spPr>
          <a:xfrm>
            <a:off x="10621282" y="4393452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C</a:t>
            </a:r>
          </a:p>
        </p:txBody>
      </p:sp>
      <p:grpSp>
        <p:nvGrpSpPr>
          <p:cNvPr id="10" name="Line 2">
            <a:extLst>
              <a:ext uri="{FF2B5EF4-FFF2-40B4-BE49-F238E27FC236}">
                <a16:creationId xmlns:a16="http://schemas.microsoft.com/office/drawing/2014/main" id="{1BEE56DD-4AED-86DA-A004-14B5A37227D7}"/>
              </a:ext>
            </a:extLst>
          </p:cNvPr>
          <p:cNvGrpSpPr>
            <a:grpSpLocks noChangeAspect="1"/>
          </p:cNvGrpSpPr>
          <p:nvPr/>
        </p:nvGrpSpPr>
        <p:grpSpPr>
          <a:xfrm flipH="1">
            <a:off x="7431206" y="2574321"/>
            <a:ext cx="569910" cy="112710"/>
            <a:chOff x="8169701" y="1678802"/>
            <a:chExt cx="433463" cy="85725"/>
          </a:xfrm>
        </p:grpSpPr>
        <p:sp>
          <p:nvSpPr>
            <p:cNvPr id="11" name="Freeform: Shape 2">
              <a:extLst>
                <a:ext uri="{FF2B5EF4-FFF2-40B4-BE49-F238E27FC236}">
                  <a16:creationId xmlns:a16="http://schemas.microsoft.com/office/drawing/2014/main" id="{975A47D8-8CE7-6FAE-DBE5-B36764A51644}"/>
                </a:ext>
              </a:extLst>
            </p:cNvPr>
            <p:cNvSpPr/>
            <p:nvPr/>
          </p:nvSpPr>
          <p:spPr>
            <a:xfrm>
              <a:off x="8169701" y="1678802"/>
              <a:ext cx="347738" cy="9525"/>
            </a:xfrm>
            <a:custGeom>
              <a:avLst/>
              <a:gdLst>
                <a:gd name="connsiteX0" fmla="*/ 0 w 790575"/>
                <a:gd name="connsiteY0" fmla="*/ 0 h 9525"/>
                <a:gd name="connsiteX1" fmla="*/ 790575 w 790575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90575" h="9525">
                  <a:moveTo>
                    <a:pt x="0" y="0"/>
                  </a:moveTo>
                  <a:lnTo>
                    <a:pt x="790575" y="0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">
              <a:extLst>
                <a:ext uri="{FF2B5EF4-FFF2-40B4-BE49-F238E27FC236}">
                  <a16:creationId xmlns:a16="http://schemas.microsoft.com/office/drawing/2014/main" id="{357E3B24-C662-9618-7F3C-A49159BDE26F}"/>
                </a:ext>
              </a:extLst>
            </p:cNvPr>
            <p:cNvSpPr/>
            <p:nvPr/>
          </p:nvSpPr>
          <p:spPr>
            <a:xfrm>
              <a:off x="8517439" y="1678802"/>
              <a:ext cx="85725" cy="85725"/>
            </a:xfrm>
            <a:custGeom>
              <a:avLst/>
              <a:gdLst>
                <a:gd name="connsiteX0" fmla="*/ 0 w 85725"/>
                <a:gd name="connsiteY0" fmla="*/ 0 h 85725"/>
                <a:gd name="connsiteX1" fmla="*/ 85725 w 85725"/>
                <a:gd name="connsiteY1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5725" h="85725">
                  <a:moveTo>
                    <a:pt x="0" y="0"/>
                  </a:moveTo>
                  <a:lnTo>
                    <a:pt x="85725" y="85725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1" name="TextBox 2">
            <a:extLst>
              <a:ext uri="{FF2B5EF4-FFF2-40B4-BE49-F238E27FC236}">
                <a16:creationId xmlns:a16="http://schemas.microsoft.com/office/drawing/2014/main" id="{2BB1DA81-F82A-E7E5-0F62-55427C82AC2B}"/>
              </a:ext>
            </a:extLst>
          </p:cNvPr>
          <p:cNvSpPr txBox="1"/>
          <p:nvPr/>
        </p:nvSpPr>
        <p:spPr>
          <a:xfrm>
            <a:off x="8152761" y="2188054"/>
            <a:ext cx="2286000" cy="77380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showing how your content appears</a:t>
            </a:r>
          </a:p>
        </p:txBody>
      </p:sp>
      <p:sp>
        <p:nvSpPr>
          <p:cNvPr id="20" name="Oval 2">
            <a:extLst>
              <a:ext uri="{FF2B5EF4-FFF2-40B4-BE49-F238E27FC236}">
                <a16:creationId xmlns:a16="http://schemas.microsoft.com/office/drawing/2014/main" id="{354D7DE1-B9FE-9CBD-8E5C-B301BA584E4D}"/>
              </a:ext>
            </a:extLst>
          </p:cNvPr>
          <p:cNvSpPr/>
          <p:nvPr/>
        </p:nvSpPr>
        <p:spPr>
          <a:xfrm>
            <a:off x="10621282" y="2188054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B</a:t>
            </a:r>
          </a:p>
        </p:txBody>
      </p:sp>
      <p:grpSp>
        <p:nvGrpSpPr>
          <p:cNvPr id="28" name="Line 1">
            <a:extLst>
              <a:ext uri="{FF2B5EF4-FFF2-40B4-BE49-F238E27FC236}">
                <a16:creationId xmlns:a16="http://schemas.microsoft.com/office/drawing/2014/main" id="{C9199930-F1DF-23A1-B123-5D33FC96B96F}"/>
              </a:ext>
            </a:extLst>
          </p:cNvPr>
          <p:cNvGrpSpPr>
            <a:grpSpLocks noChangeAspect="1"/>
          </p:cNvGrpSpPr>
          <p:nvPr/>
        </p:nvGrpSpPr>
        <p:grpSpPr>
          <a:xfrm>
            <a:off x="4193591" y="2574321"/>
            <a:ext cx="569910" cy="112710"/>
            <a:chOff x="8169701" y="1678802"/>
            <a:chExt cx="433463" cy="85725"/>
          </a:xfrm>
        </p:grpSpPr>
        <p:sp>
          <p:nvSpPr>
            <p:cNvPr id="29" name="Freeform: Shape 2">
              <a:extLst>
                <a:ext uri="{FF2B5EF4-FFF2-40B4-BE49-F238E27FC236}">
                  <a16:creationId xmlns:a16="http://schemas.microsoft.com/office/drawing/2014/main" id="{ED20401B-CD44-FBA9-839D-229B448CF449}"/>
                </a:ext>
              </a:extLst>
            </p:cNvPr>
            <p:cNvSpPr/>
            <p:nvPr/>
          </p:nvSpPr>
          <p:spPr>
            <a:xfrm>
              <a:off x="8169701" y="1678802"/>
              <a:ext cx="347738" cy="9525"/>
            </a:xfrm>
            <a:custGeom>
              <a:avLst/>
              <a:gdLst>
                <a:gd name="connsiteX0" fmla="*/ 0 w 790575"/>
                <a:gd name="connsiteY0" fmla="*/ 0 h 9525"/>
                <a:gd name="connsiteX1" fmla="*/ 790575 w 790575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90575" h="9525">
                  <a:moveTo>
                    <a:pt x="0" y="0"/>
                  </a:moveTo>
                  <a:lnTo>
                    <a:pt x="790575" y="0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1">
              <a:extLst>
                <a:ext uri="{FF2B5EF4-FFF2-40B4-BE49-F238E27FC236}">
                  <a16:creationId xmlns:a16="http://schemas.microsoft.com/office/drawing/2014/main" id="{4F679C0B-321B-B7DA-5271-3D52D25CC4F7}"/>
                </a:ext>
              </a:extLst>
            </p:cNvPr>
            <p:cNvSpPr/>
            <p:nvPr/>
          </p:nvSpPr>
          <p:spPr>
            <a:xfrm>
              <a:off x="8517439" y="1678802"/>
              <a:ext cx="85725" cy="85725"/>
            </a:xfrm>
            <a:custGeom>
              <a:avLst/>
              <a:gdLst>
                <a:gd name="connsiteX0" fmla="*/ 0 w 85725"/>
                <a:gd name="connsiteY0" fmla="*/ 0 h 85725"/>
                <a:gd name="connsiteX1" fmla="*/ 85725 w 85725"/>
                <a:gd name="connsiteY1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5725" h="85725">
                  <a:moveTo>
                    <a:pt x="0" y="0"/>
                  </a:moveTo>
                  <a:lnTo>
                    <a:pt x="85725" y="85725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TextBox 1">
            <a:extLst>
              <a:ext uri="{FF2B5EF4-FFF2-40B4-BE49-F238E27FC236}">
                <a16:creationId xmlns:a16="http://schemas.microsoft.com/office/drawing/2014/main" id="{41622198-B14C-E977-AB4F-A30B7275C3C5}"/>
              </a:ext>
            </a:extLst>
          </p:cNvPr>
          <p:cNvSpPr txBox="1"/>
          <p:nvPr/>
        </p:nvSpPr>
        <p:spPr>
          <a:xfrm>
            <a:off x="1754188" y="2188054"/>
            <a:ext cx="2286000" cy="77380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showing how your content appears</a:t>
            </a:r>
          </a:p>
        </p:txBody>
      </p:sp>
      <p:sp>
        <p:nvSpPr>
          <p:cNvPr id="16" name="Oval 1">
            <a:extLst>
              <a:ext uri="{FF2B5EF4-FFF2-40B4-BE49-F238E27FC236}">
                <a16:creationId xmlns:a16="http://schemas.microsoft.com/office/drawing/2014/main" id="{D7F1ED53-E771-BB74-1C7B-D48A21769BC9}"/>
              </a:ext>
            </a:extLst>
          </p:cNvPr>
          <p:cNvSpPr/>
          <p:nvPr/>
        </p:nvSpPr>
        <p:spPr>
          <a:xfrm>
            <a:off x="1296988" y="2188054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A</a:t>
            </a:r>
          </a:p>
        </p:txBody>
      </p:sp>
      <p:sp>
        <p:nvSpPr>
          <p:cNvPr id="6" name="Title">
            <a:extLst>
              <a:ext uri="{FF2B5EF4-FFF2-40B4-BE49-F238E27FC236}">
                <a16:creationId xmlns:a16="http://schemas.microsoft.com/office/drawing/2014/main" id="{DEA92536-B4F4-5307-3ADB-040FB253E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Cycle Whirl Diagram, </a:t>
            </a:r>
            <a:r>
              <a:rPr lang="bg-BG" dirty="0"/>
              <a:t>4</a:t>
            </a:r>
            <a:r>
              <a:rPr lang="en-US" dirty="0"/>
              <a:t> Phases</a:t>
            </a:r>
          </a:p>
        </p:txBody>
      </p:sp>
    </p:spTree>
    <p:extLst>
      <p:ext uri="{BB962C8B-B14F-4D97-AF65-F5344CB8AC3E}">
        <p14:creationId xmlns:p14="http://schemas.microsoft.com/office/powerpoint/2010/main" val="15560407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4907CE6B-767C-9765-F9D1-42EFC7B1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11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4EE40B72-4729-C1A7-0054-BEBB7D72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grpSp>
        <p:nvGrpSpPr>
          <p:cNvPr id="37" name="Group 2">
            <a:extLst>
              <a:ext uri="{FF2B5EF4-FFF2-40B4-BE49-F238E27FC236}">
                <a16:creationId xmlns:a16="http://schemas.microsoft.com/office/drawing/2014/main" id="{41BA93C1-BDDB-0917-C668-9B216D8DB761}"/>
              </a:ext>
            </a:extLst>
          </p:cNvPr>
          <p:cNvGrpSpPr>
            <a:grpSpLocks noChangeAspect="1"/>
          </p:cNvGrpSpPr>
          <p:nvPr/>
        </p:nvGrpSpPr>
        <p:grpSpPr>
          <a:xfrm>
            <a:off x="4541718" y="2117931"/>
            <a:ext cx="3108567" cy="3108906"/>
            <a:chOff x="7327205" y="-290290"/>
            <a:chExt cx="3108567" cy="3108906"/>
          </a:xfrm>
        </p:grpSpPr>
        <p:sp>
          <p:nvSpPr>
            <p:cNvPr id="38" name="Freeform: Shape 5">
              <a:extLst>
                <a:ext uri="{FF2B5EF4-FFF2-40B4-BE49-F238E27FC236}">
                  <a16:creationId xmlns:a16="http://schemas.microsoft.com/office/drawing/2014/main" id="{6FEFC958-E3CD-1A1A-6775-C75B450BB8EB}"/>
                </a:ext>
              </a:extLst>
            </p:cNvPr>
            <p:cNvSpPr/>
            <p:nvPr/>
          </p:nvSpPr>
          <p:spPr>
            <a:xfrm>
              <a:off x="7327205" y="499575"/>
              <a:ext cx="1537436" cy="1908584"/>
            </a:xfrm>
            <a:custGeom>
              <a:avLst/>
              <a:gdLst>
                <a:gd name="connsiteX0" fmla="*/ 803687 w 1537436"/>
                <a:gd name="connsiteY0" fmla="*/ 1908356 h 1908584"/>
                <a:gd name="connsiteX1" fmla="*/ 726444 w 1537436"/>
                <a:gd name="connsiteY1" fmla="*/ 1905015 h 1908584"/>
                <a:gd name="connsiteX2" fmla="*/ 410509 w 1537436"/>
                <a:gd name="connsiteY2" fmla="*/ 1817636 h 1908584"/>
                <a:gd name="connsiteX3" fmla="*/ 410055 w 1537436"/>
                <a:gd name="connsiteY3" fmla="*/ 1817636 h 1908584"/>
                <a:gd name="connsiteX4" fmla="*/ 409659 w 1537436"/>
                <a:gd name="connsiteY4" fmla="*/ 1817239 h 1908584"/>
                <a:gd name="connsiteX5" fmla="*/ -1075 w 1537436"/>
                <a:gd name="connsiteY5" fmla="*/ 764327 h 1908584"/>
                <a:gd name="connsiteX6" fmla="*/ 9062 w 1537436"/>
                <a:gd name="connsiteY6" fmla="*/ 585434 h 1908584"/>
                <a:gd name="connsiteX7" fmla="*/ 199053 w 1537436"/>
                <a:gd name="connsiteY7" fmla="*/ -228 h 1908584"/>
                <a:gd name="connsiteX8" fmla="*/ 204377 w 1537436"/>
                <a:gd name="connsiteY8" fmla="*/ 1584 h 1908584"/>
                <a:gd name="connsiteX9" fmla="*/ 815069 w 1537436"/>
                <a:gd name="connsiteY9" fmla="*/ 977990 h 1908584"/>
                <a:gd name="connsiteX10" fmla="*/ 816542 w 1537436"/>
                <a:gd name="connsiteY10" fmla="*/ 978500 h 1908584"/>
                <a:gd name="connsiteX11" fmla="*/ 816938 w 1537436"/>
                <a:gd name="connsiteY11" fmla="*/ 979915 h 1908584"/>
                <a:gd name="connsiteX12" fmla="*/ 830813 w 1537436"/>
                <a:gd name="connsiteY12" fmla="*/ 1022671 h 1908584"/>
                <a:gd name="connsiteX13" fmla="*/ 830813 w 1537436"/>
                <a:gd name="connsiteY13" fmla="*/ 1023180 h 1908584"/>
                <a:gd name="connsiteX14" fmla="*/ 1530697 w 1537436"/>
                <a:gd name="connsiteY14" fmla="*/ 1531317 h 1908584"/>
                <a:gd name="connsiteX15" fmla="*/ 1536359 w 1537436"/>
                <a:gd name="connsiteY15" fmla="*/ 1531317 h 1908584"/>
                <a:gd name="connsiteX16" fmla="*/ 1533189 w 1537436"/>
                <a:gd name="connsiteY16" fmla="*/ 1535621 h 1908584"/>
                <a:gd name="connsiteX17" fmla="*/ 803744 w 1537436"/>
                <a:gd name="connsiteY17" fmla="*/ 1908186 h 1908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37436" h="1908584">
                  <a:moveTo>
                    <a:pt x="803687" y="1908356"/>
                  </a:moveTo>
                  <a:cubicBezTo>
                    <a:pt x="777977" y="1908356"/>
                    <a:pt x="751984" y="1907224"/>
                    <a:pt x="726444" y="1905015"/>
                  </a:cubicBezTo>
                  <a:cubicBezTo>
                    <a:pt x="616639" y="1895501"/>
                    <a:pt x="509554" y="1865884"/>
                    <a:pt x="410509" y="1817636"/>
                  </a:cubicBezTo>
                  <a:lnTo>
                    <a:pt x="410055" y="1817636"/>
                  </a:lnTo>
                  <a:lnTo>
                    <a:pt x="409659" y="1817239"/>
                  </a:lnTo>
                  <a:cubicBezTo>
                    <a:pt x="144973" y="1530558"/>
                    <a:pt x="-1698" y="1154515"/>
                    <a:pt x="-1075" y="764327"/>
                  </a:cubicBezTo>
                  <a:cubicBezTo>
                    <a:pt x="-1075" y="704554"/>
                    <a:pt x="2323" y="644827"/>
                    <a:pt x="9062" y="585434"/>
                  </a:cubicBezTo>
                  <a:cubicBezTo>
                    <a:pt x="32166" y="379382"/>
                    <a:pt x="96838" y="180154"/>
                    <a:pt x="199053" y="-228"/>
                  </a:cubicBezTo>
                  <a:lnTo>
                    <a:pt x="204377" y="1584"/>
                  </a:lnTo>
                  <a:cubicBezTo>
                    <a:pt x="143387" y="432257"/>
                    <a:pt x="401165" y="844344"/>
                    <a:pt x="815069" y="977990"/>
                  </a:cubicBezTo>
                  <a:lnTo>
                    <a:pt x="816542" y="978500"/>
                  </a:lnTo>
                  <a:lnTo>
                    <a:pt x="816938" y="979915"/>
                  </a:lnTo>
                  <a:cubicBezTo>
                    <a:pt x="820902" y="993563"/>
                    <a:pt x="825546" y="1008230"/>
                    <a:pt x="830813" y="1022671"/>
                  </a:cubicBezTo>
                  <a:lnTo>
                    <a:pt x="830813" y="1023180"/>
                  </a:lnTo>
                  <a:cubicBezTo>
                    <a:pt x="936880" y="1318050"/>
                    <a:pt x="1218045" y="1522256"/>
                    <a:pt x="1530697" y="1531317"/>
                  </a:cubicBezTo>
                  <a:lnTo>
                    <a:pt x="1536359" y="1531317"/>
                  </a:lnTo>
                  <a:lnTo>
                    <a:pt x="1533189" y="1535621"/>
                  </a:lnTo>
                  <a:cubicBezTo>
                    <a:pt x="1363696" y="1769432"/>
                    <a:pt x="1092497" y="1907948"/>
                    <a:pt x="803744" y="1908186"/>
                  </a:cubicBezTo>
                  <a:close/>
                </a:path>
              </a:pathLst>
            </a:custGeom>
            <a:solidFill>
              <a:schemeClr val="accent6"/>
            </a:solidFill>
            <a:ln w="56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4">
              <a:extLst>
                <a:ext uri="{FF2B5EF4-FFF2-40B4-BE49-F238E27FC236}">
                  <a16:creationId xmlns:a16="http://schemas.microsoft.com/office/drawing/2014/main" id="{8EE34081-5858-E882-7735-7C112E2E7FB8}"/>
                </a:ext>
              </a:extLst>
            </p:cNvPr>
            <p:cNvSpPr/>
            <p:nvPr/>
          </p:nvSpPr>
          <p:spPr>
            <a:xfrm>
              <a:off x="7737941" y="1517434"/>
              <a:ext cx="2044555" cy="1301182"/>
            </a:xfrm>
            <a:custGeom>
              <a:avLst/>
              <a:gdLst>
                <a:gd name="connsiteX0" fmla="*/ 1142726 w 2044555"/>
                <a:gd name="connsiteY0" fmla="*/ 1300948 h 1301182"/>
                <a:gd name="connsiteX1" fmla="*/ 43547 w 2044555"/>
                <a:gd name="connsiteY1" fmla="*/ 845590 h 1301182"/>
                <a:gd name="connsiteX2" fmla="*/ -1077 w 2044555"/>
                <a:gd name="connsiteY2" fmla="*/ 799154 h 1301182"/>
                <a:gd name="connsiteX3" fmla="*/ 2264 w 2044555"/>
                <a:gd name="connsiteY3" fmla="*/ 794680 h 1301182"/>
                <a:gd name="connsiteX4" fmla="*/ 316162 w 2044555"/>
                <a:gd name="connsiteY4" fmla="*/ 881493 h 1301182"/>
                <a:gd name="connsiteX5" fmla="*/ 392951 w 2044555"/>
                <a:gd name="connsiteY5" fmla="*/ 884835 h 1301182"/>
                <a:gd name="connsiteX6" fmla="*/ 1117809 w 2044555"/>
                <a:gd name="connsiteY6" fmla="*/ 514647 h 1301182"/>
                <a:gd name="connsiteX7" fmla="*/ 1118715 w 2044555"/>
                <a:gd name="connsiteY7" fmla="*/ 513401 h 1301182"/>
                <a:gd name="connsiteX8" fmla="*/ 1120187 w 2044555"/>
                <a:gd name="connsiteY8" fmla="*/ 513401 h 1301182"/>
                <a:gd name="connsiteX9" fmla="*/ 1142839 w 2044555"/>
                <a:gd name="connsiteY9" fmla="*/ 513741 h 1301182"/>
                <a:gd name="connsiteX10" fmla="*/ 1165491 w 2044555"/>
                <a:gd name="connsiteY10" fmla="*/ 513401 h 1301182"/>
                <a:gd name="connsiteX11" fmla="*/ 1865488 w 2044555"/>
                <a:gd name="connsiteY11" fmla="*/ 4812 h 1301182"/>
                <a:gd name="connsiteX12" fmla="*/ 1867300 w 2044555"/>
                <a:gd name="connsiteY12" fmla="*/ -228 h 1301182"/>
                <a:gd name="connsiteX13" fmla="*/ 1870415 w 2044555"/>
                <a:gd name="connsiteY13" fmla="*/ 4132 h 1301182"/>
                <a:gd name="connsiteX14" fmla="*/ 1789831 w 2044555"/>
                <a:gd name="connsiteY14" fmla="*/ 1160620 h 1301182"/>
                <a:gd name="connsiteX15" fmla="*/ 1789434 w 2044555"/>
                <a:gd name="connsiteY15" fmla="*/ 1161016 h 1301182"/>
                <a:gd name="connsiteX16" fmla="*/ 1788982 w 2044555"/>
                <a:gd name="connsiteY16" fmla="*/ 1161016 h 1301182"/>
                <a:gd name="connsiteX17" fmla="*/ 1142726 w 2044555"/>
                <a:gd name="connsiteY17" fmla="*/ 1300948 h 13011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044555" h="1301182">
                  <a:moveTo>
                    <a:pt x="1142726" y="1300948"/>
                  </a:moveTo>
                  <a:cubicBezTo>
                    <a:pt x="730237" y="1302058"/>
                    <a:pt x="334396" y="1138087"/>
                    <a:pt x="43547" y="845590"/>
                  </a:cubicBezTo>
                  <a:cubicBezTo>
                    <a:pt x="27691" y="829790"/>
                    <a:pt x="12684" y="814161"/>
                    <a:pt x="-1077" y="799154"/>
                  </a:cubicBezTo>
                  <a:lnTo>
                    <a:pt x="2264" y="794680"/>
                  </a:lnTo>
                  <a:cubicBezTo>
                    <a:pt x="100686" y="842645"/>
                    <a:pt x="207093" y="872076"/>
                    <a:pt x="316162" y="881493"/>
                  </a:cubicBezTo>
                  <a:cubicBezTo>
                    <a:pt x="341588" y="883702"/>
                    <a:pt x="367128" y="884835"/>
                    <a:pt x="392951" y="884835"/>
                  </a:cubicBezTo>
                  <a:cubicBezTo>
                    <a:pt x="679893" y="884551"/>
                    <a:pt x="949336" y="746936"/>
                    <a:pt x="1117809" y="514647"/>
                  </a:cubicBezTo>
                  <a:lnTo>
                    <a:pt x="1118715" y="513401"/>
                  </a:lnTo>
                  <a:lnTo>
                    <a:pt x="1120187" y="513401"/>
                  </a:lnTo>
                  <a:cubicBezTo>
                    <a:pt x="1127662" y="513401"/>
                    <a:pt x="1135138" y="513741"/>
                    <a:pt x="1142839" y="513741"/>
                  </a:cubicBezTo>
                  <a:cubicBezTo>
                    <a:pt x="1150541" y="513741"/>
                    <a:pt x="1157902" y="513741"/>
                    <a:pt x="1165491" y="513401"/>
                  </a:cubicBezTo>
                  <a:cubicBezTo>
                    <a:pt x="1478312" y="504341"/>
                    <a:pt x="1759647" y="299965"/>
                    <a:pt x="1865488" y="4812"/>
                  </a:cubicBezTo>
                  <a:lnTo>
                    <a:pt x="1867300" y="-228"/>
                  </a:lnTo>
                  <a:lnTo>
                    <a:pt x="1870415" y="4132"/>
                  </a:lnTo>
                  <a:cubicBezTo>
                    <a:pt x="2128702" y="357840"/>
                    <a:pt x="2094668" y="846145"/>
                    <a:pt x="1789831" y="1160620"/>
                  </a:cubicBezTo>
                  <a:lnTo>
                    <a:pt x="1789434" y="1161016"/>
                  </a:lnTo>
                  <a:lnTo>
                    <a:pt x="1788982" y="1161016"/>
                  </a:lnTo>
                  <a:cubicBezTo>
                    <a:pt x="1586191" y="1253827"/>
                    <a:pt x="1365733" y="1301571"/>
                    <a:pt x="1142726" y="1300948"/>
                  </a:cubicBezTo>
                  <a:close/>
                </a:path>
              </a:pathLst>
            </a:custGeom>
            <a:solidFill>
              <a:schemeClr val="accent5"/>
            </a:solidFill>
            <a:ln w="56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">
              <a:extLst>
                <a:ext uri="{FF2B5EF4-FFF2-40B4-BE49-F238E27FC236}">
                  <a16:creationId xmlns:a16="http://schemas.microsoft.com/office/drawing/2014/main" id="{9FB49A30-882D-E605-0D56-728916E809B7}"/>
                </a:ext>
              </a:extLst>
            </p:cNvPr>
            <p:cNvSpPr/>
            <p:nvPr/>
          </p:nvSpPr>
          <p:spPr>
            <a:xfrm>
              <a:off x="9346049" y="607019"/>
              <a:ext cx="1089723" cy="2071886"/>
            </a:xfrm>
            <a:custGeom>
              <a:avLst/>
              <a:gdLst>
                <a:gd name="connsiteX0" fmla="*/ 177306 w 1089723"/>
                <a:gd name="connsiteY0" fmla="*/ 2067127 h 2071886"/>
                <a:gd name="connsiteX1" fmla="*/ 257437 w 1089723"/>
                <a:gd name="connsiteY1" fmla="*/ 917945 h 2071886"/>
                <a:gd name="connsiteX2" fmla="*/ 256531 w 1089723"/>
                <a:gd name="connsiteY2" fmla="*/ 916699 h 2071886"/>
                <a:gd name="connsiteX3" fmla="*/ 257040 w 1089723"/>
                <a:gd name="connsiteY3" fmla="*/ 915283 h 2071886"/>
                <a:gd name="connsiteX4" fmla="*/ 270971 w 1089723"/>
                <a:gd name="connsiteY4" fmla="*/ 872472 h 2071886"/>
                <a:gd name="connsiteX5" fmla="*/ 3114 w 1089723"/>
                <a:gd name="connsiteY5" fmla="*/ 49701 h 2071886"/>
                <a:gd name="connsiteX6" fmla="*/ -1077 w 1089723"/>
                <a:gd name="connsiteY6" fmla="*/ 46417 h 2071886"/>
                <a:gd name="connsiteX7" fmla="*/ 3963 w 1089723"/>
                <a:gd name="connsiteY7" fmla="*/ 44775 h 2071886"/>
                <a:gd name="connsiteX8" fmla="*/ 1078508 w 1089723"/>
                <a:gd name="connsiteY8" fmla="*/ 477028 h 2071886"/>
                <a:gd name="connsiteX9" fmla="*/ 1078508 w 1089723"/>
                <a:gd name="connsiteY9" fmla="*/ 477537 h 2071886"/>
                <a:gd name="connsiteX10" fmla="*/ 1078508 w 1089723"/>
                <a:gd name="connsiteY10" fmla="*/ 478047 h 2071886"/>
                <a:gd name="connsiteX11" fmla="*/ 1088645 w 1089723"/>
                <a:gd name="connsiteY11" fmla="*/ 656883 h 2071886"/>
                <a:gd name="connsiteX12" fmla="*/ 677968 w 1089723"/>
                <a:gd name="connsiteY12" fmla="*/ 1709512 h 2071886"/>
                <a:gd name="connsiteX13" fmla="*/ 633287 w 1089723"/>
                <a:gd name="connsiteY13" fmla="*/ 1756005 h 2071886"/>
                <a:gd name="connsiteX14" fmla="*/ 180251 w 1089723"/>
                <a:gd name="connsiteY14" fmla="*/ 2071658 h 2071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89723" h="2071886">
                  <a:moveTo>
                    <a:pt x="177306" y="2067127"/>
                  </a:moveTo>
                  <a:cubicBezTo>
                    <a:pt x="479878" y="1754493"/>
                    <a:pt x="513685" y="1269546"/>
                    <a:pt x="257437" y="917945"/>
                  </a:cubicBezTo>
                  <a:lnTo>
                    <a:pt x="256531" y="916699"/>
                  </a:lnTo>
                  <a:lnTo>
                    <a:pt x="257040" y="915283"/>
                  </a:lnTo>
                  <a:cubicBezTo>
                    <a:pt x="262307" y="900730"/>
                    <a:pt x="266950" y="886289"/>
                    <a:pt x="270971" y="872472"/>
                  </a:cubicBezTo>
                  <a:cubicBezTo>
                    <a:pt x="359709" y="569220"/>
                    <a:pt x="253360" y="242587"/>
                    <a:pt x="3114" y="49701"/>
                  </a:cubicBezTo>
                  <a:lnTo>
                    <a:pt x="-1077" y="46417"/>
                  </a:lnTo>
                  <a:lnTo>
                    <a:pt x="3963" y="44775"/>
                  </a:lnTo>
                  <a:cubicBezTo>
                    <a:pt x="419624" y="-91708"/>
                    <a:pt x="873169" y="90741"/>
                    <a:pt x="1078508" y="477028"/>
                  </a:cubicBezTo>
                  <a:lnTo>
                    <a:pt x="1078508" y="477537"/>
                  </a:lnTo>
                  <a:lnTo>
                    <a:pt x="1078508" y="478047"/>
                  </a:lnTo>
                  <a:cubicBezTo>
                    <a:pt x="1085247" y="537417"/>
                    <a:pt x="1088645" y="597127"/>
                    <a:pt x="1088645" y="656883"/>
                  </a:cubicBezTo>
                  <a:cubicBezTo>
                    <a:pt x="1089268" y="1046964"/>
                    <a:pt x="942597" y="1422899"/>
                    <a:pt x="677968" y="1709512"/>
                  </a:cubicBezTo>
                  <a:cubicBezTo>
                    <a:pt x="663584" y="1725142"/>
                    <a:pt x="648577" y="1740772"/>
                    <a:pt x="633287" y="1756005"/>
                  </a:cubicBezTo>
                  <a:cubicBezTo>
                    <a:pt x="502359" y="1887459"/>
                    <a:pt x="348894" y="1994370"/>
                    <a:pt x="180251" y="2071658"/>
                  </a:cubicBezTo>
                  <a:close/>
                </a:path>
              </a:pathLst>
            </a:custGeom>
            <a:solidFill>
              <a:schemeClr val="accent3"/>
            </a:solidFill>
            <a:ln w="56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">
              <a:extLst>
                <a:ext uri="{FF2B5EF4-FFF2-40B4-BE49-F238E27FC236}">
                  <a16:creationId xmlns:a16="http://schemas.microsoft.com/office/drawing/2014/main" id="{2E84567F-EAA8-DAA0-740D-05709E6B683F}"/>
                </a:ext>
              </a:extLst>
            </p:cNvPr>
            <p:cNvSpPr/>
            <p:nvPr/>
          </p:nvSpPr>
          <p:spPr>
            <a:xfrm>
              <a:off x="8444616" y="-260108"/>
              <a:ext cx="1981470" cy="1347046"/>
            </a:xfrm>
            <a:custGeom>
              <a:avLst/>
              <a:gdLst>
                <a:gd name="connsiteX0" fmla="*/ 1975071 w 1981470"/>
                <a:gd name="connsiteY0" fmla="*/ 1346818 h 1347046"/>
                <a:gd name="connsiteX1" fmla="*/ 907321 w 1981470"/>
                <a:gd name="connsiteY1" fmla="*/ 917283 h 1347046"/>
                <a:gd name="connsiteX2" fmla="*/ 905848 w 1981470"/>
                <a:gd name="connsiteY2" fmla="*/ 917736 h 1347046"/>
                <a:gd name="connsiteX3" fmla="*/ 904659 w 1981470"/>
                <a:gd name="connsiteY3" fmla="*/ 916830 h 1347046"/>
                <a:gd name="connsiteX4" fmla="*/ 868700 w 1981470"/>
                <a:gd name="connsiteY4" fmla="*/ 890554 h 1347046"/>
                <a:gd name="connsiteX5" fmla="*/ 3344 w 1981470"/>
                <a:gd name="connsiteY5" fmla="*/ 890554 h 1347046"/>
                <a:gd name="connsiteX6" fmla="*/ -1073 w 1981470"/>
                <a:gd name="connsiteY6" fmla="*/ 893612 h 1347046"/>
                <a:gd name="connsiteX7" fmla="*/ -1073 w 1981470"/>
                <a:gd name="connsiteY7" fmla="*/ 888232 h 1347046"/>
                <a:gd name="connsiteX8" fmla="*/ 742869 w 1981470"/>
                <a:gd name="connsiteY8" fmla="*/ -228 h 1347046"/>
                <a:gd name="connsiteX9" fmla="*/ 743435 w 1981470"/>
                <a:gd name="connsiteY9" fmla="*/ -228 h 1347046"/>
                <a:gd name="connsiteX10" fmla="*/ 743945 w 1981470"/>
                <a:gd name="connsiteY10" fmla="*/ -228 h 1347046"/>
                <a:gd name="connsiteX11" fmla="*/ 1535172 w 1981470"/>
                <a:gd name="connsiteY11" fmla="*/ 424776 h 1347046"/>
                <a:gd name="connsiteX12" fmla="*/ 1790402 w 1981470"/>
                <a:gd name="connsiteY12" fmla="*/ 759400 h 1347046"/>
                <a:gd name="connsiteX13" fmla="*/ 1980393 w 1981470"/>
                <a:gd name="connsiteY13" fmla="*/ 1345119 h 13470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981470" h="1347046">
                  <a:moveTo>
                    <a:pt x="1975071" y="1346818"/>
                  </a:moveTo>
                  <a:cubicBezTo>
                    <a:pt x="1770978" y="963011"/>
                    <a:pt x="1320320" y="781723"/>
                    <a:pt x="907321" y="917283"/>
                  </a:cubicBezTo>
                  <a:lnTo>
                    <a:pt x="905848" y="917736"/>
                  </a:lnTo>
                  <a:lnTo>
                    <a:pt x="904659" y="916830"/>
                  </a:lnTo>
                  <a:cubicBezTo>
                    <a:pt x="892711" y="907543"/>
                    <a:pt x="880592" y="898708"/>
                    <a:pt x="868700" y="890554"/>
                  </a:cubicBezTo>
                  <a:cubicBezTo>
                    <a:pt x="607864" y="712024"/>
                    <a:pt x="264180" y="712024"/>
                    <a:pt x="3344" y="890554"/>
                  </a:cubicBezTo>
                  <a:lnTo>
                    <a:pt x="-1073" y="893612"/>
                  </a:lnTo>
                  <a:lnTo>
                    <a:pt x="-1073" y="888232"/>
                  </a:lnTo>
                  <a:cubicBezTo>
                    <a:pt x="-2319" y="450503"/>
                    <a:pt x="311749" y="75429"/>
                    <a:pt x="742869" y="-228"/>
                  </a:cubicBezTo>
                  <a:lnTo>
                    <a:pt x="743435" y="-228"/>
                  </a:lnTo>
                  <a:lnTo>
                    <a:pt x="743945" y="-228"/>
                  </a:lnTo>
                  <a:cubicBezTo>
                    <a:pt x="1043968" y="59918"/>
                    <a:pt x="1319357" y="207846"/>
                    <a:pt x="1535172" y="424776"/>
                  </a:cubicBezTo>
                  <a:cubicBezTo>
                    <a:pt x="1634953" y="524286"/>
                    <a:pt x="1720804" y="636854"/>
                    <a:pt x="1790402" y="759400"/>
                  </a:cubicBezTo>
                  <a:cubicBezTo>
                    <a:pt x="1892674" y="939799"/>
                    <a:pt x="1957289" y="1139050"/>
                    <a:pt x="1980393" y="1345119"/>
                  </a:cubicBezTo>
                  <a:close/>
                </a:path>
              </a:pathLst>
            </a:custGeom>
            <a:solidFill>
              <a:schemeClr val="accent2"/>
            </a:solidFill>
            <a:ln w="56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1">
              <a:extLst>
                <a:ext uri="{FF2B5EF4-FFF2-40B4-BE49-F238E27FC236}">
                  <a16:creationId xmlns:a16="http://schemas.microsoft.com/office/drawing/2014/main" id="{C9620C35-016C-F788-3B35-E03D51F12AF3}"/>
                </a:ext>
              </a:extLst>
            </p:cNvPr>
            <p:cNvSpPr/>
            <p:nvPr/>
          </p:nvSpPr>
          <p:spPr>
            <a:xfrm>
              <a:off x="7518052" y="-290290"/>
              <a:ext cx="1671190" cy="1775333"/>
            </a:xfrm>
            <a:custGeom>
              <a:avLst/>
              <a:gdLst>
                <a:gd name="connsiteX0" fmla="*/ 622580 w 1671190"/>
                <a:gd name="connsiteY0" fmla="*/ 1773293 h 1775333"/>
                <a:gd name="connsiteX1" fmla="*/ 7924 w 1671190"/>
                <a:gd name="connsiteY1" fmla="*/ 790715 h 1775333"/>
                <a:gd name="connsiteX2" fmla="*/ 7924 w 1671190"/>
                <a:gd name="connsiteY2" fmla="*/ 790205 h 1775333"/>
                <a:gd name="connsiteX3" fmla="*/ 7924 w 1671190"/>
                <a:gd name="connsiteY3" fmla="*/ 789695 h 1775333"/>
                <a:gd name="connsiteX4" fmla="*/ 263039 w 1671190"/>
                <a:gd name="connsiteY4" fmla="*/ 455072 h 1775333"/>
                <a:gd name="connsiteX5" fmla="*/ 1054323 w 1671190"/>
                <a:gd name="connsiteY5" fmla="*/ 30067 h 1775333"/>
                <a:gd name="connsiteX6" fmla="*/ 1670113 w 1671190"/>
                <a:gd name="connsiteY6" fmla="*/ 30067 h 1775333"/>
                <a:gd name="connsiteX7" fmla="*/ 1670113 w 1671190"/>
                <a:gd name="connsiteY7" fmla="*/ 35730 h 1775333"/>
                <a:gd name="connsiteX8" fmla="*/ 930815 w 1671190"/>
                <a:gd name="connsiteY8" fmla="*/ 918641 h 1775333"/>
                <a:gd name="connsiteX9" fmla="*/ 930815 w 1671190"/>
                <a:gd name="connsiteY9" fmla="*/ 920113 h 1775333"/>
                <a:gd name="connsiteX10" fmla="*/ 929569 w 1671190"/>
                <a:gd name="connsiteY10" fmla="*/ 920963 h 1775333"/>
                <a:gd name="connsiteX11" fmla="*/ 893665 w 1671190"/>
                <a:gd name="connsiteY11" fmla="*/ 947182 h 1775333"/>
                <a:gd name="connsiteX12" fmla="*/ 625808 w 1671190"/>
                <a:gd name="connsiteY12" fmla="*/ 1769952 h 1775333"/>
                <a:gd name="connsiteX13" fmla="*/ 627337 w 1671190"/>
                <a:gd name="connsiteY13" fmla="*/ 1775106 h 1775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671190" h="1775333">
                  <a:moveTo>
                    <a:pt x="622580" y="1773293"/>
                  </a:moveTo>
                  <a:cubicBezTo>
                    <a:pt x="205900" y="1638996"/>
                    <a:pt x="-53633" y="1224180"/>
                    <a:pt x="7924" y="790715"/>
                  </a:cubicBezTo>
                  <a:lnTo>
                    <a:pt x="7924" y="790205"/>
                  </a:lnTo>
                  <a:lnTo>
                    <a:pt x="7924" y="789695"/>
                  </a:lnTo>
                  <a:cubicBezTo>
                    <a:pt x="77464" y="667155"/>
                    <a:pt x="163315" y="554592"/>
                    <a:pt x="263039" y="455072"/>
                  </a:cubicBezTo>
                  <a:cubicBezTo>
                    <a:pt x="478854" y="238130"/>
                    <a:pt x="754300" y="90202"/>
                    <a:pt x="1054323" y="30067"/>
                  </a:cubicBezTo>
                  <a:cubicBezTo>
                    <a:pt x="1257623" y="-10327"/>
                    <a:pt x="1466813" y="-10327"/>
                    <a:pt x="1670113" y="30067"/>
                  </a:cubicBezTo>
                  <a:lnTo>
                    <a:pt x="1670113" y="35730"/>
                  </a:lnTo>
                  <a:cubicBezTo>
                    <a:pt x="1241880" y="111279"/>
                    <a:pt x="929965" y="483788"/>
                    <a:pt x="930815" y="918641"/>
                  </a:cubicBezTo>
                  <a:lnTo>
                    <a:pt x="930815" y="920113"/>
                  </a:lnTo>
                  <a:lnTo>
                    <a:pt x="929569" y="920963"/>
                  </a:lnTo>
                  <a:cubicBezTo>
                    <a:pt x="917280" y="929457"/>
                    <a:pt x="905161" y="937951"/>
                    <a:pt x="893665" y="947182"/>
                  </a:cubicBezTo>
                  <a:cubicBezTo>
                    <a:pt x="643420" y="1140068"/>
                    <a:pt x="537070" y="1466701"/>
                    <a:pt x="625808" y="1769952"/>
                  </a:cubicBezTo>
                  <a:lnTo>
                    <a:pt x="627337" y="1775106"/>
                  </a:lnTo>
                  <a:close/>
                </a:path>
              </a:pathLst>
            </a:custGeom>
            <a:solidFill>
              <a:schemeClr val="tx2"/>
            </a:solidFill>
            <a:ln w="56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6" name="Group 1">
            <a:extLst>
              <a:ext uri="{FF2B5EF4-FFF2-40B4-BE49-F238E27FC236}">
                <a16:creationId xmlns:a16="http://schemas.microsoft.com/office/drawing/2014/main" id="{DBAA23DE-3671-650A-DAE6-3003C08D8B37}"/>
              </a:ext>
            </a:extLst>
          </p:cNvPr>
          <p:cNvGrpSpPr/>
          <p:nvPr/>
        </p:nvGrpSpPr>
        <p:grpSpPr>
          <a:xfrm>
            <a:off x="4852201" y="2536585"/>
            <a:ext cx="2479105" cy="2394345"/>
            <a:chOff x="4852201" y="2536585"/>
            <a:chExt cx="2479105" cy="2394345"/>
          </a:xfrm>
        </p:grpSpPr>
        <p:sp>
          <p:nvSpPr>
            <p:cNvPr id="28" name="E">
              <a:extLst>
                <a:ext uri="{FF2B5EF4-FFF2-40B4-BE49-F238E27FC236}">
                  <a16:creationId xmlns:a16="http://schemas.microsoft.com/office/drawing/2014/main" id="{8BA8A059-975C-96FB-CE11-08F46F95323A}"/>
                </a:ext>
              </a:extLst>
            </p:cNvPr>
            <p:cNvSpPr txBox="1"/>
            <p:nvPr/>
          </p:nvSpPr>
          <p:spPr>
            <a:xfrm>
              <a:off x="4852201" y="3832825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E</a:t>
              </a:r>
            </a:p>
          </p:txBody>
        </p:sp>
        <p:sp>
          <p:nvSpPr>
            <p:cNvPr id="27" name="D">
              <a:extLst>
                <a:ext uri="{FF2B5EF4-FFF2-40B4-BE49-F238E27FC236}">
                  <a16:creationId xmlns:a16="http://schemas.microsoft.com/office/drawing/2014/main" id="{6829B42E-2AB1-DF6E-C8F9-71770A9C8426}"/>
                </a:ext>
              </a:extLst>
            </p:cNvPr>
            <p:cNvSpPr txBox="1"/>
            <p:nvPr/>
          </p:nvSpPr>
          <p:spPr>
            <a:xfrm>
              <a:off x="5887906" y="4653670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D</a:t>
              </a:r>
            </a:p>
          </p:txBody>
        </p:sp>
        <p:sp>
          <p:nvSpPr>
            <p:cNvPr id="26" name="C">
              <a:extLst>
                <a:ext uri="{FF2B5EF4-FFF2-40B4-BE49-F238E27FC236}">
                  <a16:creationId xmlns:a16="http://schemas.microsoft.com/office/drawing/2014/main" id="{657F1828-51E7-8169-0EEA-04329D7DF223}"/>
                </a:ext>
              </a:extLst>
            </p:cNvPr>
            <p:cNvSpPr txBox="1"/>
            <p:nvPr/>
          </p:nvSpPr>
          <p:spPr>
            <a:xfrm>
              <a:off x="7053180" y="3832825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C</a:t>
              </a:r>
            </a:p>
          </p:txBody>
        </p:sp>
        <p:sp>
          <p:nvSpPr>
            <p:cNvPr id="25" name="B">
              <a:extLst>
                <a:ext uri="{FF2B5EF4-FFF2-40B4-BE49-F238E27FC236}">
                  <a16:creationId xmlns:a16="http://schemas.microsoft.com/office/drawing/2014/main" id="{65409DCC-F305-0CB5-1F27-883F61D0307A}"/>
                </a:ext>
              </a:extLst>
            </p:cNvPr>
            <p:cNvSpPr txBox="1"/>
            <p:nvPr/>
          </p:nvSpPr>
          <p:spPr>
            <a:xfrm>
              <a:off x="6602443" y="2536585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B</a:t>
              </a:r>
            </a:p>
          </p:txBody>
        </p:sp>
        <p:sp>
          <p:nvSpPr>
            <p:cNvPr id="24" name="A">
              <a:extLst>
                <a:ext uri="{FF2B5EF4-FFF2-40B4-BE49-F238E27FC236}">
                  <a16:creationId xmlns:a16="http://schemas.microsoft.com/office/drawing/2014/main" id="{78F8098E-A72F-1346-CB1A-6600FADDE73A}"/>
                </a:ext>
              </a:extLst>
            </p:cNvPr>
            <p:cNvSpPr txBox="1"/>
            <p:nvPr/>
          </p:nvSpPr>
          <p:spPr>
            <a:xfrm>
              <a:off x="5410335" y="2536585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A</a:t>
              </a:r>
            </a:p>
          </p:txBody>
        </p:sp>
      </p:grpSp>
      <p:sp>
        <p:nvSpPr>
          <p:cNvPr id="35" name="TextBox 6">
            <a:extLst>
              <a:ext uri="{FF2B5EF4-FFF2-40B4-BE49-F238E27FC236}">
                <a16:creationId xmlns:a16="http://schemas.microsoft.com/office/drawing/2014/main" id="{1E0F3EAF-1AAC-9DC5-6754-EEC58623A306}"/>
              </a:ext>
            </a:extLst>
          </p:cNvPr>
          <p:cNvSpPr txBox="1"/>
          <p:nvPr/>
        </p:nvSpPr>
        <p:spPr>
          <a:xfrm>
            <a:off x="5547360" y="3123744"/>
            <a:ext cx="1097280" cy="109728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algn="ctr"/>
            <a:r>
              <a:rPr lang="en-GB" sz="2000" dirty="0">
                <a:latin typeface="+mj-lt"/>
              </a:rPr>
              <a:t>Sample Text</a:t>
            </a:r>
            <a:endParaRPr lang="en-US" sz="2000" dirty="0">
              <a:latin typeface="+mj-lt"/>
            </a:endParaRPr>
          </a:p>
        </p:txBody>
      </p:sp>
      <p:sp>
        <p:nvSpPr>
          <p:cNvPr id="17" name="Line 5">
            <a:extLst>
              <a:ext uri="{FF2B5EF4-FFF2-40B4-BE49-F238E27FC236}">
                <a16:creationId xmlns:a16="http://schemas.microsoft.com/office/drawing/2014/main" id="{82EBEF1C-55B2-9513-C2A6-CBF7EEFEC4D1}"/>
              </a:ext>
            </a:extLst>
          </p:cNvPr>
          <p:cNvSpPr/>
          <p:nvPr/>
        </p:nvSpPr>
        <p:spPr>
          <a:xfrm>
            <a:off x="4193591" y="3672384"/>
            <a:ext cx="228600" cy="0"/>
          </a:xfrm>
          <a:custGeom>
            <a:avLst/>
            <a:gdLst>
              <a:gd name="connsiteX0" fmla="*/ 0 w 349857"/>
              <a:gd name="connsiteY0" fmla="*/ 0 h 7951"/>
              <a:gd name="connsiteX1" fmla="*/ 349857 w 349857"/>
              <a:gd name="connsiteY1" fmla="*/ 0 h 7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49857" h="7951">
                <a:moveTo>
                  <a:pt x="0" y="0"/>
                </a:moveTo>
                <a:lnTo>
                  <a:pt x="349857" y="0"/>
                </a:lnTo>
              </a:path>
            </a:pathLst>
          </a:custGeom>
          <a:ln w="19050" cap="rnd">
            <a:solidFill>
              <a:schemeClr val="bg1">
                <a:lumMod val="85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TextBox 5">
            <a:extLst>
              <a:ext uri="{FF2B5EF4-FFF2-40B4-BE49-F238E27FC236}">
                <a16:creationId xmlns:a16="http://schemas.microsoft.com/office/drawing/2014/main" id="{49349351-82FC-13B1-3B72-0537AF383F66}"/>
              </a:ext>
            </a:extLst>
          </p:cNvPr>
          <p:cNvSpPr txBox="1"/>
          <p:nvPr/>
        </p:nvSpPr>
        <p:spPr>
          <a:xfrm>
            <a:off x="1754188" y="3285484"/>
            <a:ext cx="2286000" cy="77380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showing how your content appears</a:t>
            </a:r>
          </a:p>
        </p:txBody>
      </p:sp>
      <p:sp>
        <p:nvSpPr>
          <p:cNvPr id="13" name="Oval 5">
            <a:extLst>
              <a:ext uri="{FF2B5EF4-FFF2-40B4-BE49-F238E27FC236}">
                <a16:creationId xmlns:a16="http://schemas.microsoft.com/office/drawing/2014/main" id="{CCB1F844-0879-D438-F40F-C3EEB696472F}"/>
              </a:ext>
            </a:extLst>
          </p:cNvPr>
          <p:cNvSpPr/>
          <p:nvPr/>
        </p:nvSpPr>
        <p:spPr>
          <a:xfrm>
            <a:off x="1296988" y="3285484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E</a:t>
            </a:r>
          </a:p>
        </p:txBody>
      </p:sp>
      <p:grpSp>
        <p:nvGrpSpPr>
          <p:cNvPr id="21" name="Line 4">
            <a:extLst>
              <a:ext uri="{FF2B5EF4-FFF2-40B4-BE49-F238E27FC236}">
                <a16:creationId xmlns:a16="http://schemas.microsoft.com/office/drawing/2014/main" id="{1FCF9E4D-5AF1-DB7E-5273-8CD4BD9EE3C5}"/>
              </a:ext>
            </a:extLst>
          </p:cNvPr>
          <p:cNvGrpSpPr>
            <a:grpSpLocks noChangeAspect="1"/>
          </p:cNvGrpSpPr>
          <p:nvPr/>
        </p:nvGrpSpPr>
        <p:grpSpPr>
          <a:xfrm flipV="1">
            <a:off x="4193591" y="5100896"/>
            <a:ext cx="1027109" cy="112710"/>
            <a:chOff x="7821963" y="1678802"/>
            <a:chExt cx="781201" cy="85725"/>
          </a:xfrm>
        </p:grpSpPr>
        <p:sp>
          <p:nvSpPr>
            <p:cNvPr id="22" name="Freeform: Shape 2">
              <a:extLst>
                <a:ext uri="{FF2B5EF4-FFF2-40B4-BE49-F238E27FC236}">
                  <a16:creationId xmlns:a16="http://schemas.microsoft.com/office/drawing/2014/main" id="{07473325-67D6-812C-EC35-01307E54E56C}"/>
                </a:ext>
              </a:extLst>
            </p:cNvPr>
            <p:cNvSpPr/>
            <p:nvPr/>
          </p:nvSpPr>
          <p:spPr>
            <a:xfrm>
              <a:off x="7821963" y="1678802"/>
              <a:ext cx="695476" cy="9525"/>
            </a:xfrm>
            <a:custGeom>
              <a:avLst/>
              <a:gdLst>
                <a:gd name="connsiteX0" fmla="*/ 0 w 790575"/>
                <a:gd name="connsiteY0" fmla="*/ 0 h 9525"/>
                <a:gd name="connsiteX1" fmla="*/ 790575 w 790575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90575" h="9525">
                  <a:moveTo>
                    <a:pt x="0" y="0"/>
                  </a:moveTo>
                  <a:lnTo>
                    <a:pt x="790575" y="0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1">
              <a:extLst>
                <a:ext uri="{FF2B5EF4-FFF2-40B4-BE49-F238E27FC236}">
                  <a16:creationId xmlns:a16="http://schemas.microsoft.com/office/drawing/2014/main" id="{D14A0955-0471-629E-8B79-C4544A8422AF}"/>
                </a:ext>
              </a:extLst>
            </p:cNvPr>
            <p:cNvSpPr/>
            <p:nvPr/>
          </p:nvSpPr>
          <p:spPr>
            <a:xfrm>
              <a:off x="8517439" y="1678802"/>
              <a:ext cx="85725" cy="85725"/>
            </a:xfrm>
            <a:custGeom>
              <a:avLst/>
              <a:gdLst>
                <a:gd name="connsiteX0" fmla="*/ 0 w 85725"/>
                <a:gd name="connsiteY0" fmla="*/ 0 h 85725"/>
                <a:gd name="connsiteX1" fmla="*/ 85725 w 85725"/>
                <a:gd name="connsiteY1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5725" h="85725">
                  <a:moveTo>
                    <a:pt x="0" y="0"/>
                  </a:moveTo>
                  <a:lnTo>
                    <a:pt x="85725" y="85725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6" name="TextBox 4">
            <a:extLst>
              <a:ext uri="{FF2B5EF4-FFF2-40B4-BE49-F238E27FC236}">
                <a16:creationId xmlns:a16="http://schemas.microsoft.com/office/drawing/2014/main" id="{4707E53C-7381-F6CB-71C2-76536F00A9C2}"/>
              </a:ext>
            </a:extLst>
          </p:cNvPr>
          <p:cNvSpPr txBox="1"/>
          <p:nvPr/>
        </p:nvSpPr>
        <p:spPr>
          <a:xfrm>
            <a:off x="1754188" y="4826071"/>
            <a:ext cx="2286000" cy="77380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showing how your content appears</a:t>
            </a:r>
          </a:p>
        </p:txBody>
      </p:sp>
      <p:sp>
        <p:nvSpPr>
          <p:cNvPr id="15" name="Oval 4">
            <a:extLst>
              <a:ext uri="{FF2B5EF4-FFF2-40B4-BE49-F238E27FC236}">
                <a16:creationId xmlns:a16="http://schemas.microsoft.com/office/drawing/2014/main" id="{FFB7C720-9CB2-773F-922B-3165560E4494}"/>
              </a:ext>
            </a:extLst>
          </p:cNvPr>
          <p:cNvSpPr/>
          <p:nvPr/>
        </p:nvSpPr>
        <p:spPr>
          <a:xfrm>
            <a:off x="1296988" y="4826071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D</a:t>
            </a:r>
          </a:p>
        </p:txBody>
      </p:sp>
      <p:sp>
        <p:nvSpPr>
          <p:cNvPr id="30" name="Line 3">
            <a:extLst>
              <a:ext uri="{FF2B5EF4-FFF2-40B4-BE49-F238E27FC236}">
                <a16:creationId xmlns:a16="http://schemas.microsoft.com/office/drawing/2014/main" id="{54BFB544-675F-A4B7-E60D-2644766320DC}"/>
              </a:ext>
            </a:extLst>
          </p:cNvPr>
          <p:cNvSpPr/>
          <p:nvPr/>
        </p:nvSpPr>
        <p:spPr>
          <a:xfrm flipH="1" flipV="1">
            <a:off x="7635356" y="4438264"/>
            <a:ext cx="365760" cy="12523"/>
          </a:xfrm>
          <a:custGeom>
            <a:avLst/>
            <a:gdLst>
              <a:gd name="connsiteX0" fmla="*/ 0 w 790575"/>
              <a:gd name="connsiteY0" fmla="*/ 0 h 9525"/>
              <a:gd name="connsiteX1" fmla="*/ 790575 w 790575"/>
              <a:gd name="connsiteY1" fmla="*/ 0 h 9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90575" h="9525">
                <a:moveTo>
                  <a:pt x="0" y="0"/>
                </a:moveTo>
                <a:lnTo>
                  <a:pt x="790575" y="0"/>
                </a:lnTo>
              </a:path>
            </a:pathLst>
          </a:custGeom>
          <a:ln w="19050" cap="rnd">
            <a:solidFill>
              <a:schemeClr val="bg1">
                <a:lumMod val="85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4" name="TextBox 3">
            <a:extLst>
              <a:ext uri="{FF2B5EF4-FFF2-40B4-BE49-F238E27FC236}">
                <a16:creationId xmlns:a16="http://schemas.microsoft.com/office/drawing/2014/main" id="{45C683AE-41DA-5BA2-8A5D-CFB5AA672F0A}"/>
              </a:ext>
            </a:extLst>
          </p:cNvPr>
          <p:cNvSpPr txBox="1"/>
          <p:nvPr/>
        </p:nvSpPr>
        <p:spPr>
          <a:xfrm>
            <a:off x="8152761" y="4055778"/>
            <a:ext cx="2286000" cy="77380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showing how your content appears</a:t>
            </a:r>
          </a:p>
        </p:txBody>
      </p:sp>
      <p:sp>
        <p:nvSpPr>
          <p:cNvPr id="33" name="Oval 3">
            <a:extLst>
              <a:ext uri="{FF2B5EF4-FFF2-40B4-BE49-F238E27FC236}">
                <a16:creationId xmlns:a16="http://schemas.microsoft.com/office/drawing/2014/main" id="{3A1E153F-5301-6EB0-2A3E-1E826C96A558}"/>
              </a:ext>
            </a:extLst>
          </p:cNvPr>
          <p:cNvSpPr/>
          <p:nvPr/>
        </p:nvSpPr>
        <p:spPr>
          <a:xfrm>
            <a:off x="10621282" y="4055778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C</a:t>
            </a:r>
          </a:p>
        </p:txBody>
      </p:sp>
      <p:sp>
        <p:nvSpPr>
          <p:cNvPr id="29" name="Line 2">
            <a:extLst>
              <a:ext uri="{FF2B5EF4-FFF2-40B4-BE49-F238E27FC236}">
                <a16:creationId xmlns:a16="http://schemas.microsoft.com/office/drawing/2014/main" id="{71A4FDFA-9F59-A84A-5207-C945795CC770}"/>
              </a:ext>
            </a:extLst>
          </p:cNvPr>
          <p:cNvSpPr/>
          <p:nvPr/>
        </p:nvSpPr>
        <p:spPr>
          <a:xfrm flipH="1">
            <a:off x="7635356" y="2917221"/>
            <a:ext cx="365760" cy="12523"/>
          </a:xfrm>
          <a:custGeom>
            <a:avLst/>
            <a:gdLst>
              <a:gd name="connsiteX0" fmla="*/ 0 w 790575"/>
              <a:gd name="connsiteY0" fmla="*/ 0 h 9525"/>
              <a:gd name="connsiteX1" fmla="*/ 790575 w 790575"/>
              <a:gd name="connsiteY1" fmla="*/ 0 h 9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90575" h="9525">
                <a:moveTo>
                  <a:pt x="0" y="0"/>
                </a:moveTo>
                <a:lnTo>
                  <a:pt x="790575" y="0"/>
                </a:lnTo>
              </a:path>
            </a:pathLst>
          </a:custGeom>
          <a:ln w="19050" cap="rnd">
            <a:solidFill>
              <a:schemeClr val="bg1">
                <a:lumMod val="85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2" name="TextBox 2">
            <a:extLst>
              <a:ext uri="{FF2B5EF4-FFF2-40B4-BE49-F238E27FC236}">
                <a16:creationId xmlns:a16="http://schemas.microsoft.com/office/drawing/2014/main" id="{7CC11728-C74E-5FEB-B1CD-6B595650BBCD}"/>
              </a:ext>
            </a:extLst>
          </p:cNvPr>
          <p:cNvSpPr txBox="1"/>
          <p:nvPr/>
        </p:nvSpPr>
        <p:spPr>
          <a:xfrm>
            <a:off x="8152761" y="2515190"/>
            <a:ext cx="2286000" cy="77380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showing how your content appears</a:t>
            </a:r>
          </a:p>
        </p:txBody>
      </p:sp>
      <p:sp>
        <p:nvSpPr>
          <p:cNvPr id="31" name="Oval 2">
            <a:extLst>
              <a:ext uri="{FF2B5EF4-FFF2-40B4-BE49-F238E27FC236}">
                <a16:creationId xmlns:a16="http://schemas.microsoft.com/office/drawing/2014/main" id="{AC2B2889-F1ED-6C3A-D780-2A184B25E63A}"/>
              </a:ext>
            </a:extLst>
          </p:cNvPr>
          <p:cNvSpPr/>
          <p:nvPr/>
        </p:nvSpPr>
        <p:spPr>
          <a:xfrm>
            <a:off x="10621282" y="2515190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B</a:t>
            </a:r>
          </a:p>
        </p:txBody>
      </p:sp>
      <p:grpSp>
        <p:nvGrpSpPr>
          <p:cNvPr id="18" name="Line 1">
            <a:extLst>
              <a:ext uri="{FF2B5EF4-FFF2-40B4-BE49-F238E27FC236}">
                <a16:creationId xmlns:a16="http://schemas.microsoft.com/office/drawing/2014/main" id="{C5890578-AB83-2226-D9FB-97206A57E587}"/>
              </a:ext>
            </a:extLst>
          </p:cNvPr>
          <p:cNvGrpSpPr>
            <a:grpSpLocks noChangeAspect="1"/>
          </p:cNvGrpSpPr>
          <p:nvPr/>
        </p:nvGrpSpPr>
        <p:grpSpPr>
          <a:xfrm>
            <a:off x="4193591" y="2131163"/>
            <a:ext cx="1027109" cy="112710"/>
            <a:chOff x="7821963" y="1678802"/>
            <a:chExt cx="781201" cy="85725"/>
          </a:xfrm>
        </p:grpSpPr>
        <p:sp>
          <p:nvSpPr>
            <p:cNvPr id="19" name="Freeform: Shape 2">
              <a:extLst>
                <a:ext uri="{FF2B5EF4-FFF2-40B4-BE49-F238E27FC236}">
                  <a16:creationId xmlns:a16="http://schemas.microsoft.com/office/drawing/2014/main" id="{93B1FE77-CD05-A489-E433-DB0CF3C4F42E}"/>
                </a:ext>
              </a:extLst>
            </p:cNvPr>
            <p:cNvSpPr/>
            <p:nvPr/>
          </p:nvSpPr>
          <p:spPr>
            <a:xfrm>
              <a:off x="7821963" y="1678802"/>
              <a:ext cx="695476" cy="9525"/>
            </a:xfrm>
            <a:custGeom>
              <a:avLst/>
              <a:gdLst>
                <a:gd name="connsiteX0" fmla="*/ 0 w 790575"/>
                <a:gd name="connsiteY0" fmla="*/ 0 h 9525"/>
                <a:gd name="connsiteX1" fmla="*/ 790575 w 790575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90575" h="9525">
                  <a:moveTo>
                    <a:pt x="0" y="0"/>
                  </a:moveTo>
                  <a:lnTo>
                    <a:pt x="790575" y="0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">
              <a:extLst>
                <a:ext uri="{FF2B5EF4-FFF2-40B4-BE49-F238E27FC236}">
                  <a16:creationId xmlns:a16="http://schemas.microsoft.com/office/drawing/2014/main" id="{8D7303C3-B1B8-65B0-F101-A64FE28C5F72}"/>
                </a:ext>
              </a:extLst>
            </p:cNvPr>
            <p:cNvSpPr/>
            <p:nvPr/>
          </p:nvSpPr>
          <p:spPr>
            <a:xfrm>
              <a:off x="8517439" y="1678802"/>
              <a:ext cx="85725" cy="85725"/>
            </a:xfrm>
            <a:custGeom>
              <a:avLst/>
              <a:gdLst>
                <a:gd name="connsiteX0" fmla="*/ 0 w 85725"/>
                <a:gd name="connsiteY0" fmla="*/ 0 h 85725"/>
                <a:gd name="connsiteX1" fmla="*/ 85725 w 85725"/>
                <a:gd name="connsiteY1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5725" h="85725">
                  <a:moveTo>
                    <a:pt x="0" y="0"/>
                  </a:moveTo>
                  <a:lnTo>
                    <a:pt x="85725" y="85725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2" name="TextBox 1">
            <a:extLst>
              <a:ext uri="{FF2B5EF4-FFF2-40B4-BE49-F238E27FC236}">
                <a16:creationId xmlns:a16="http://schemas.microsoft.com/office/drawing/2014/main" id="{93529590-2F82-3B82-7048-DC842201827B}"/>
              </a:ext>
            </a:extLst>
          </p:cNvPr>
          <p:cNvSpPr txBox="1"/>
          <p:nvPr/>
        </p:nvSpPr>
        <p:spPr>
          <a:xfrm>
            <a:off x="1754188" y="1744896"/>
            <a:ext cx="2286000" cy="77380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showing how your content appears</a:t>
            </a:r>
          </a:p>
        </p:txBody>
      </p:sp>
      <p:sp>
        <p:nvSpPr>
          <p:cNvPr id="11" name="Oval 1">
            <a:extLst>
              <a:ext uri="{FF2B5EF4-FFF2-40B4-BE49-F238E27FC236}">
                <a16:creationId xmlns:a16="http://schemas.microsoft.com/office/drawing/2014/main" id="{8C95728A-5600-7A69-3120-4CABCCFBF83B}"/>
              </a:ext>
            </a:extLst>
          </p:cNvPr>
          <p:cNvSpPr/>
          <p:nvPr/>
        </p:nvSpPr>
        <p:spPr>
          <a:xfrm>
            <a:off x="1296988" y="1744896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A</a:t>
            </a:r>
          </a:p>
        </p:txBody>
      </p:sp>
      <p:sp>
        <p:nvSpPr>
          <p:cNvPr id="6" name="Title">
            <a:extLst>
              <a:ext uri="{FF2B5EF4-FFF2-40B4-BE49-F238E27FC236}">
                <a16:creationId xmlns:a16="http://schemas.microsoft.com/office/drawing/2014/main" id="{DEA92536-B4F4-5307-3ADB-040FB253E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Cycle Whirl Diagram, </a:t>
            </a:r>
            <a:r>
              <a:rPr lang="bg-BG" dirty="0"/>
              <a:t>5</a:t>
            </a:r>
            <a:r>
              <a:rPr lang="en-US" dirty="0"/>
              <a:t> Phases</a:t>
            </a:r>
          </a:p>
        </p:txBody>
      </p:sp>
    </p:spTree>
    <p:extLst>
      <p:ext uri="{BB962C8B-B14F-4D97-AF65-F5344CB8AC3E}">
        <p14:creationId xmlns:p14="http://schemas.microsoft.com/office/powerpoint/2010/main" val="18848510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4907CE6B-767C-9765-F9D1-42EFC7B1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12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4EE40B72-4729-C1A7-0054-BEBB7D72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grpSp>
        <p:nvGrpSpPr>
          <p:cNvPr id="31" name="Group2">
            <a:extLst>
              <a:ext uri="{FF2B5EF4-FFF2-40B4-BE49-F238E27FC236}">
                <a16:creationId xmlns:a16="http://schemas.microsoft.com/office/drawing/2014/main" id="{EBCCAE8D-6E9A-A1D3-1813-EBD23C72A3F6}"/>
              </a:ext>
            </a:extLst>
          </p:cNvPr>
          <p:cNvGrpSpPr>
            <a:grpSpLocks noChangeAspect="1"/>
          </p:cNvGrpSpPr>
          <p:nvPr/>
        </p:nvGrpSpPr>
        <p:grpSpPr>
          <a:xfrm>
            <a:off x="4542086" y="2117934"/>
            <a:ext cx="3107830" cy="3108899"/>
            <a:chOff x="7280919" y="-1096417"/>
            <a:chExt cx="3107830" cy="3108899"/>
          </a:xfrm>
        </p:grpSpPr>
        <p:sp>
          <p:nvSpPr>
            <p:cNvPr id="47" name="Freeform: Shape 6">
              <a:extLst>
                <a:ext uri="{FF2B5EF4-FFF2-40B4-BE49-F238E27FC236}">
                  <a16:creationId xmlns:a16="http://schemas.microsoft.com/office/drawing/2014/main" id="{E18B9EC4-654D-7B2B-B4B4-67CEC046FCC6}"/>
                </a:ext>
              </a:extLst>
            </p:cNvPr>
            <p:cNvSpPr/>
            <p:nvPr/>
          </p:nvSpPr>
          <p:spPr>
            <a:xfrm>
              <a:off x="7288042" y="-956468"/>
              <a:ext cx="971578" cy="1922750"/>
            </a:xfrm>
            <a:custGeom>
              <a:avLst/>
              <a:gdLst>
                <a:gd name="connsiteX0" fmla="*/ 864767 w 971578"/>
                <a:gd name="connsiteY0" fmla="*/ 1922597 h 1922750"/>
                <a:gd name="connsiteX1" fmla="*/ -89 w 971578"/>
                <a:gd name="connsiteY1" fmla="*/ 1270958 h 1922750"/>
                <a:gd name="connsiteX2" fmla="*/ -89 w 971578"/>
                <a:gd name="connsiteY2" fmla="*/ 1270563 h 1922750"/>
                <a:gd name="connsiteX3" fmla="*/ -89 w 971578"/>
                <a:gd name="connsiteY3" fmla="*/ 1269602 h 1922750"/>
                <a:gd name="connsiteX4" fmla="*/ 448336 w 971578"/>
                <a:gd name="connsiteY4" fmla="*/ 316056 h 1922750"/>
                <a:gd name="connsiteX5" fmla="*/ 646575 w 971578"/>
                <a:gd name="connsiteY5" fmla="*/ 148115 h 1922750"/>
                <a:gd name="connsiteX6" fmla="*/ 901283 w 971578"/>
                <a:gd name="connsiteY6" fmla="*/ 637 h 1922750"/>
                <a:gd name="connsiteX7" fmla="*/ 902979 w 971578"/>
                <a:gd name="connsiteY7" fmla="*/ -154 h 1922750"/>
                <a:gd name="connsiteX8" fmla="*/ 908349 w 971578"/>
                <a:gd name="connsiteY8" fmla="*/ 7477 h 1922750"/>
                <a:gd name="connsiteX9" fmla="*/ 907049 w 971578"/>
                <a:gd name="connsiteY9" fmla="*/ 8834 h 1922750"/>
                <a:gd name="connsiteX10" fmla="*/ 827403 w 971578"/>
                <a:gd name="connsiteY10" fmla="*/ 1152988 h 1922750"/>
                <a:gd name="connsiteX11" fmla="*/ 828986 w 971578"/>
                <a:gd name="connsiteY11" fmla="*/ 1155136 h 1922750"/>
                <a:gd name="connsiteX12" fmla="*/ 828081 w 971578"/>
                <a:gd name="connsiteY12" fmla="*/ 1157679 h 1922750"/>
                <a:gd name="connsiteX13" fmla="*/ 828081 w 971578"/>
                <a:gd name="connsiteY13" fmla="*/ 1672071 h 1922750"/>
                <a:gd name="connsiteX14" fmla="*/ 828081 w 971578"/>
                <a:gd name="connsiteY14" fmla="*/ 1672636 h 1922750"/>
                <a:gd name="connsiteX15" fmla="*/ 965271 w 971578"/>
                <a:gd name="connsiteY15" fmla="*/ 1909087 h 1922750"/>
                <a:gd name="connsiteX16" fmla="*/ 971489 w 971578"/>
                <a:gd name="connsiteY16" fmla="*/ 1916379 h 1922750"/>
                <a:gd name="connsiteX17" fmla="*/ 961936 w 971578"/>
                <a:gd name="connsiteY17" fmla="*/ 1917453 h 1922750"/>
                <a:gd name="connsiteX18" fmla="*/ 864767 w 971578"/>
                <a:gd name="connsiteY18" fmla="*/ 1922597 h 1922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971578" h="1922750">
                  <a:moveTo>
                    <a:pt x="864767" y="1922597"/>
                  </a:moveTo>
                  <a:cubicBezTo>
                    <a:pt x="463553" y="1922161"/>
                    <a:pt x="110963" y="1656498"/>
                    <a:pt x="-89" y="1270958"/>
                  </a:cubicBezTo>
                  <a:lnTo>
                    <a:pt x="-89" y="1270563"/>
                  </a:lnTo>
                  <a:lnTo>
                    <a:pt x="-89" y="1269602"/>
                  </a:lnTo>
                  <a:cubicBezTo>
                    <a:pt x="32844" y="908974"/>
                    <a:pt x="191581" y="571426"/>
                    <a:pt x="448336" y="316056"/>
                  </a:cubicBezTo>
                  <a:cubicBezTo>
                    <a:pt x="509690" y="254724"/>
                    <a:pt x="575995" y="198554"/>
                    <a:pt x="646575" y="148115"/>
                  </a:cubicBezTo>
                  <a:cubicBezTo>
                    <a:pt x="726577" y="90944"/>
                    <a:pt x="811869" y="41563"/>
                    <a:pt x="901283" y="637"/>
                  </a:cubicBezTo>
                  <a:lnTo>
                    <a:pt x="902979" y="-154"/>
                  </a:lnTo>
                  <a:lnTo>
                    <a:pt x="908349" y="7477"/>
                  </a:lnTo>
                  <a:lnTo>
                    <a:pt x="907049" y="8834"/>
                  </a:lnTo>
                  <a:cubicBezTo>
                    <a:pt x="605429" y="319939"/>
                    <a:pt x="571796" y="803094"/>
                    <a:pt x="827403" y="1152988"/>
                  </a:cubicBezTo>
                  <a:lnTo>
                    <a:pt x="828986" y="1155136"/>
                  </a:lnTo>
                  <a:lnTo>
                    <a:pt x="828081" y="1157679"/>
                  </a:lnTo>
                  <a:cubicBezTo>
                    <a:pt x="768638" y="1323992"/>
                    <a:pt x="768638" y="1505759"/>
                    <a:pt x="828081" y="1672071"/>
                  </a:cubicBezTo>
                  <a:lnTo>
                    <a:pt x="828081" y="1672636"/>
                  </a:lnTo>
                  <a:cubicBezTo>
                    <a:pt x="859131" y="1759105"/>
                    <a:pt x="905613" y="1839220"/>
                    <a:pt x="965271" y="1909087"/>
                  </a:cubicBezTo>
                  <a:lnTo>
                    <a:pt x="971489" y="1916379"/>
                  </a:lnTo>
                  <a:lnTo>
                    <a:pt x="961936" y="1917453"/>
                  </a:lnTo>
                  <a:cubicBezTo>
                    <a:pt x="929659" y="1920901"/>
                    <a:pt x="897225" y="1922614"/>
                    <a:pt x="864767" y="1922597"/>
                  </a:cubicBezTo>
                  <a:close/>
                </a:path>
              </a:pathLst>
            </a:custGeom>
            <a:solidFill>
              <a:schemeClr val="accent6"/>
            </a:solidFill>
            <a:ln w="56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" name="Freeform: Shape 5">
              <a:extLst>
                <a:ext uri="{FF2B5EF4-FFF2-40B4-BE49-F238E27FC236}">
                  <a16:creationId xmlns:a16="http://schemas.microsoft.com/office/drawing/2014/main" id="{1BF1526D-009F-B901-E8A4-D4F8BA06ECF9}"/>
                </a:ext>
              </a:extLst>
            </p:cNvPr>
            <p:cNvSpPr/>
            <p:nvPr/>
          </p:nvSpPr>
          <p:spPr>
            <a:xfrm>
              <a:off x="7280919" y="310009"/>
              <a:ext cx="1699979" cy="1443066"/>
            </a:xfrm>
            <a:custGeom>
              <a:avLst/>
              <a:gdLst>
                <a:gd name="connsiteX0" fmla="*/ 873189 w 1699979"/>
                <a:gd name="connsiteY0" fmla="*/ 1442799 h 1443066"/>
                <a:gd name="connsiteX1" fmla="*/ 810388 w 1699979"/>
                <a:gd name="connsiteY1" fmla="*/ 1440595 h 1443066"/>
                <a:gd name="connsiteX2" fmla="*/ 654940 w 1699979"/>
                <a:gd name="connsiteY2" fmla="*/ 1415949 h 1443066"/>
                <a:gd name="connsiteX3" fmla="*/ 654545 w 1699979"/>
                <a:gd name="connsiteY3" fmla="*/ 1415949 h 1443066"/>
                <a:gd name="connsiteX4" fmla="*/ 653640 w 1699979"/>
                <a:gd name="connsiteY4" fmla="*/ 1415610 h 1443066"/>
                <a:gd name="connsiteX5" fmla="*/ 455006 w 1699979"/>
                <a:gd name="connsiteY5" fmla="*/ 1247274 h 1443066"/>
                <a:gd name="connsiteX6" fmla="*/ 6638 w 1699979"/>
                <a:gd name="connsiteY6" fmla="*/ 294180 h 1443066"/>
                <a:gd name="connsiteX7" fmla="*/ -89 w 1699979"/>
                <a:gd name="connsiteY7" fmla="*/ 148398 h 1443066"/>
                <a:gd name="connsiteX8" fmla="*/ 6638 w 1699979"/>
                <a:gd name="connsiteY8" fmla="*/ 2616 h 1443066"/>
                <a:gd name="connsiteX9" fmla="*/ 6638 w 1699979"/>
                <a:gd name="connsiteY9" fmla="*/ 751 h 1443066"/>
                <a:gd name="connsiteX10" fmla="*/ 15908 w 1699979"/>
                <a:gd name="connsiteY10" fmla="*/ -154 h 1443066"/>
                <a:gd name="connsiteX11" fmla="*/ 16417 w 1699979"/>
                <a:gd name="connsiteY11" fmla="*/ 1655 h 1443066"/>
                <a:gd name="connsiteX12" fmla="*/ 871720 w 1699979"/>
                <a:gd name="connsiteY12" fmla="*/ 646057 h 1443066"/>
                <a:gd name="connsiteX13" fmla="*/ 967419 w 1699979"/>
                <a:gd name="connsiteY13" fmla="*/ 640914 h 1443066"/>
                <a:gd name="connsiteX14" fmla="*/ 970132 w 1699979"/>
                <a:gd name="connsiteY14" fmla="*/ 640575 h 1443066"/>
                <a:gd name="connsiteX15" fmla="*/ 971828 w 1699979"/>
                <a:gd name="connsiteY15" fmla="*/ 642666 h 1443066"/>
                <a:gd name="connsiteX16" fmla="*/ 1690450 w 1699979"/>
                <a:gd name="connsiteY16" fmla="*/ 899862 h 1443066"/>
                <a:gd name="connsiteX17" fmla="*/ 1699890 w 1699979"/>
                <a:gd name="connsiteY17" fmla="*/ 898166 h 1443066"/>
                <a:gd name="connsiteX18" fmla="*/ 1695990 w 1699979"/>
                <a:gd name="connsiteY18" fmla="*/ 906928 h 1443066"/>
                <a:gd name="connsiteX19" fmla="*/ 873189 w 1699979"/>
                <a:gd name="connsiteY19" fmla="*/ 1442912 h 14430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699979" h="1443066">
                  <a:moveTo>
                    <a:pt x="873189" y="1442799"/>
                  </a:moveTo>
                  <a:cubicBezTo>
                    <a:pt x="852388" y="1442799"/>
                    <a:pt x="831247" y="1442064"/>
                    <a:pt x="810388" y="1440595"/>
                  </a:cubicBezTo>
                  <a:cubicBezTo>
                    <a:pt x="757954" y="1436909"/>
                    <a:pt x="705944" y="1428662"/>
                    <a:pt x="654940" y="1415949"/>
                  </a:cubicBezTo>
                  <a:lnTo>
                    <a:pt x="654545" y="1415949"/>
                  </a:lnTo>
                  <a:lnTo>
                    <a:pt x="653640" y="1415610"/>
                  </a:lnTo>
                  <a:cubicBezTo>
                    <a:pt x="582926" y="1365041"/>
                    <a:pt x="516490" y="1308741"/>
                    <a:pt x="455006" y="1247274"/>
                  </a:cubicBezTo>
                  <a:cubicBezTo>
                    <a:pt x="198342" y="992028"/>
                    <a:pt x="39625" y="654650"/>
                    <a:pt x="6638" y="294180"/>
                  </a:cubicBezTo>
                  <a:cubicBezTo>
                    <a:pt x="2172" y="246076"/>
                    <a:pt x="-89" y="197011"/>
                    <a:pt x="-89" y="148398"/>
                  </a:cubicBezTo>
                  <a:cubicBezTo>
                    <a:pt x="-89" y="99785"/>
                    <a:pt x="2172" y="50720"/>
                    <a:pt x="6638" y="2616"/>
                  </a:cubicBezTo>
                  <a:lnTo>
                    <a:pt x="6638" y="751"/>
                  </a:lnTo>
                  <a:lnTo>
                    <a:pt x="15908" y="-154"/>
                  </a:lnTo>
                  <a:lnTo>
                    <a:pt x="16417" y="1655"/>
                  </a:lnTo>
                  <a:cubicBezTo>
                    <a:pt x="126089" y="383034"/>
                    <a:pt x="474886" y="645820"/>
                    <a:pt x="871720" y="646057"/>
                  </a:cubicBezTo>
                  <a:cubicBezTo>
                    <a:pt x="903686" y="646041"/>
                    <a:pt x="935634" y="644322"/>
                    <a:pt x="967419" y="640914"/>
                  </a:cubicBezTo>
                  <a:lnTo>
                    <a:pt x="970132" y="640575"/>
                  </a:lnTo>
                  <a:lnTo>
                    <a:pt x="971828" y="642666"/>
                  </a:lnTo>
                  <a:cubicBezTo>
                    <a:pt x="1148208" y="850638"/>
                    <a:pt x="1422164" y="948689"/>
                    <a:pt x="1690450" y="899862"/>
                  </a:cubicBezTo>
                  <a:lnTo>
                    <a:pt x="1699890" y="898166"/>
                  </a:lnTo>
                  <a:lnTo>
                    <a:pt x="1695990" y="906928"/>
                  </a:lnTo>
                  <a:cubicBezTo>
                    <a:pt x="1551632" y="1232396"/>
                    <a:pt x="1229233" y="1442415"/>
                    <a:pt x="873189" y="1442912"/>
                  </a:cubicBezTo>
                  <a:close/>
                </a:path>
              </a:pathLst>
            </a:custGeom>
            <a:solidFill>
              <a:schemeClr val="accent5"/>
            </a:solidFill>
            <a:ln w="56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" name="Freeform: Shape 4">
              <a:extLst>
                <a:ext uri="{FF2B5EF4-FFF2-40B4-BE49-F238E27FC236}">
                  <a16:creationId xmlns:a16="http://schemas.microsoft.com/office/drawing/2014/main" id="{ECD14803-BE02-B114-FB0C-3EFE1EFABD81}"/>
                </a:ext>
              </a:extLst>
            </p:cNvPr>
            <p:cNvSpPr/>
            <p:nvPr/>
          </p:nvSpPr>
          <p:spPr>
            <a:xfrm>
              <a:off x="7932727" y="706712"/>
              <a:ext cx="1802854" cy="1305770"/>
            </a:xfrm>
            <a:custGeom>
              <a:avLst/>
              <a:gdLst>
                <a:gd name="connsiteX0" fmla="*/ 902018 w 1802854"/>
                <a:gd name="connsiteY0" fmla="*/ 1305609 h 1305770"/>
                <a:gd name="connsiteX1" fmla="*/ 1437 w 1802854"/>
                <a:gd name="connsiteY1" fmla="*/ 1018454 h 1305770"/>
                <a:gd name="connsiteX2" fmla="*/ -89 w 1802854"/>
                <a:gd name="connsiteY2" fmla="*/ 1017380 h 1305770"/>
                <a:gd name="connsiteX3" fmla="*/ 3811 w 1802854"/>
                <a:gd name="connsiteY3" fmla="*/ 1008958 h 1305770"/>
                <a:gd name="connsiteX4" fmla="*/ 5620 w 1802854"/>
                <a:gd name="connsiteY4" fmla="*/ 1009410 h 1305770"/>
                <a:gd name="connsiteX5" fmla="*/ 159259 w 1802854"/>
                <a:gd name="connsiteY5" fmla="*/ 1033717 h 1305770"/>
                <a:gd name="connsiteX6" fmla="*/ 221438 w 1802854"/>
                <a:gd name="connsiteY6" fmla="*/ 1035921 h 1305770"/>
                <a:gd name="connsiteX7" fmla="*/ 1034968 w 1802854"/>
                <a:gd name="connsiteY7" fmla="*/ 506041 h 1305770"/>
                <a:gd name="connsiteX8" fmla="*/ 1036042 w 1802854"/>
                <a:gd name="connsiteY8" fmla="*/ 503554 h 1305770"/>
                <a:gd name="connsiteX9" fmla="*/ 1038699 w 1802854"/>
                <a:gd name="connsiteY9" fmla="*/ 503045 h 1305770"/>
                <a:gd name="connsiteX10" fmla="*/ 1620923 w 1802854"/>
                <a:gd name="connsiteY10" fmla="*/ 8890 h 1305770"/>
                <a:gd name="connsiteX11" fmla="*/ 1624201 w 1802854"/>
                <a:gd name="connsiteY11" fmla="*/ -154 h 1305770"/>
                <a:gd name="connsiteX12" fmla="*/ 1629854 w 1802854"/>
                <a:gd name="connsiteY12" fmla="*/ 7590 h 1305770"/>
                <a:gd name="connsiteX13" fmla="*/ 1649299 w 1802854"/>
                <a:gd name="connsiteY13" fmla="*/ 1041517 h 1305770"/>
                <a:gd name="connsiteX14" fmla="*/ 1549360 w 1802854"/>
                <a:gd name="connsiteY14" fmla="*/ 1164802 h 1305770"/>
                <a:gd name="connsiteX15" fmla="*/ 1549021 w 1802854"/>
                <a:gd name="connsiteY15" fmla="*/ 1164802 h 1305770"/>
                <a:gd name="connsiteX16" fmla="*/ 1548286 w 1802854"/>
                <a:gd name="connsiteY16" fmla="*/ 1165367 h 1305770"/>
                <a:gd name="connsiteX17" fmla="*/ 902018 w 1802854"/>
                <a:gd name="connsiteY17" fmla="*/ 1305609 h 13057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02854" h="1305770">
                  <a:moveTo>
                    <a:pt x="902018" y="1305609"/>
                  </a:moveTo>
                  <a:cubicBezTo>
                    <a:pt x="579150" y="1306644"/>
                    <a:pt x="264116" y="1206191"/>
                    <a:pt x="1437" y="1018454"/>
                  </a:cubicBezTo>
                  <a:lnTo>
                    <a:pt x="-89" y="1017380"/>
                  </a:lnTo>
                  <a:lnTo>
                    <a:pt x="3811" y="1008958"/>
                  </a:lnTo>
                  <a:lnTo>
                    <a:pt x="5620" y="1009410"/>
                  </a:lnTo>
                  <a:cubicBezTo>
                    <a:pt x="56030" y="1021953"/>
                    <a:pt x="107436" y="1030088"/>
                    <a:pt x="159259" y="1033717"/>
                  </a:cubicBezTo>
                  <a:cubicBezTo>
                    <a:pt x="179891" y="1035186"/>
                    <a:pt x="200863" y="1035921"/>
                    <a:pt x="221438" y="1035921"/>
                  </a:cubicBezTo>
                  <a:cubicBezTo>
                    <a:pt x="573554" y="1035763"/>
                    <a:pt x="892476" y="828039"/>
                    <a:pt x="1034968" y="506041"/>
                  </a:cubicBezTo>
                  <a:lnTo>
                    <a:pt x="1036042" y="503554"/>
                  </a:lnTo>
                  <a:lnTo>
                    <a:pt x="1038699" y="503045"/>
                  </a:lnTo>
                  <a:cubicBezTo>
                    <a:pt x="1306861" y="453624"/>
                    <a:pt x="1528570" y="265447"/>
                    <a:pt x="1620923" y="8890"/>
                  </a:cubicBezTo>
                  <a:lnTo>
                    <a:pt x="1624201" y="-154"/>
                  </a:lnTo>
                  <a:lnTo>
                    <a:pt x="1629854" y="7590"/>
                  </a:lnTo>
                  <a:cubicBezTo>
                    <a:pt x="1853066" y="313868"/>
                    <a:pt x="1860833" y="727060"/>
                    <a:pt x="1649299" y="1041517"/>
                  </a:cubicBezTo>
                  <a:cubicBezTo>
                    <a:pt x="1619640" y="1085444"/>
                    <a:pt x="1586198" y="1126697"/>
                    <a:pt x="1549360" y="1164802"/>
                  </a:cubicBezTo>
                  <a:lnTo>
                    <a:pt x="1549021" y="1164802"/>
                  </a:lnTo>
                  <a:lnTo>
                    <a:pt x="1548286" y="1165367"/>
                  </a:lnTo>
                  <a:cubicBezTo>
                    <a:pt x="1345531" y="1258280"/>
                    <a:pt x="1125044" y="1306124"/>
                    <a:pt x="902018" y="1305609"/>
                  </a:cubicBezTo>
                  <a:close/>
                </a:path>
              </a:pathLst>
            </a:custGeom>
            <a:solidFill>
              <a:schemeClr val="accent4"/>
            </a:solidFill>
            <a:ln w="56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">
              <a:extLst>
                <a:ext uri="{FF2B5EF4-FFF2-40B4-BE49-F238E27FC236}">
                  <a16:creationId xmlns:a16="http://schemas.microsoft.com/office/drawing/2014/main" id="{102B5DBE-8E8F-B6EB-48E6-3B5D7C566891}"/>
                </a:ext>
              </a:extLst>
            </p:cNvPr>
            <p:cNvSpPr/>
            <p:nvPr/>
          </p:nvSpPr>
          <p:spPr>
            <a:xfrm>
              <a:off x="9410444" y="-49060"/>
              <a:ext cx="971747" cy="1922594"/>
            </a:xfrm>
            <a:custGeom>
              <a:avLst/>
              <a:gdLst>
                <a:gd name="connsiteX0" fmla="*/ 62994 w 971747"/>
                <a:gd name="connsiteY0" fmla="*/ 1914922 h 1922594"/>
                <a:gd name="connsiteX1" fmla="*/ 64295 w 971747"/>
                <a:gd name="connsiteY1" fmla="*/ 1913566 h 1922594"/>
                <a:gd name="connsiteX2" fmla="*/ 163103 w 971747"/>
                <a:gd name="connsiteY2" fmla="*/ 1791638 h 1922594"/>
                <a:gd name="connsiteX3" fmla="*/ 144054 w 971747"/>
                <a:gd name="connsiteY3" fmla="*/ 769242 h 1922594"/>
                <a:gd name="connsiteX4" fmla="*/ 142471 w 971747"/>
                <a:gd name="connsiteY4" fmla="*/ 767094 h 1922594"/>
                <a:gd name="connsiteX5" fmla="*/ 143375 w 971747"/>
                <a:gd name="connsiteY5" fmla="*/ 764550 h 1922594"/>
                <a:gd name="connsiteX6" fmla="*/ 6129 w 971747"/>
                <a:gd name="connsiteY6" fmla="*/ 13313 h 1922594"/>
                <a:gd name="connsiteX7" fmla="*/ -89 w 971747"/>
                <a:gd name="connsiteY7" fmla="*/ 6021 h 1922594"/>
                <a:gd name="connsiteX8" fmla="*/ 9464 w 971747"/>
                <a:gd name="connsiteY8" fmla="*/ 5003 h 1922594"/>
                <a:gd name="connsiteX9" fmla="*/ 915132 w 971747"/>
                <a:gd name="connsiteY9" fmla="*/ 505263 h 1922594"/>
                <a:gd name="connsiteX10" fmla="*/ 971659 w 971747"/>
                <a:gd name="connsiteY10" fmla="*/ 651384 h 1922594"/>
                <a:gd name="connsiteX11" fmla="*/ 971659 w 971747"/>
                <a:gd name="connsiteY11" fmla="*/ 651780 h 1922594"/>
                <a:gd name="connsiteX12" fmla="*/ 971659 w 971747"/>
                <a:gd name="connsiteY12" fmla="*/ 652741 h 1922594"/>
                <a:gd name="connsiteX13" fmla="*/ 523064 w 971747"/>
                <a:gd name="connsiteY13" fmla="*/ 1606231 h 1922594"/>
                <a:gd name="connsiteX14" fmla="*/ 324825 w 971747"/>
                <a:gd name="connsiteY14" fmla="*/ 1774228 h 1922594"/>
                <a:gd name="connsiteX15" fmla="*/ 70060 w 971747"/>
                <a:gd name="connsiteY15" fmla="*/ 1921649 h 1922594"/>
                <a:gd name="connsiteX16" fmla="*/ 68365 w 971747"/>
                <a:gd name="connsiteY16" fmla="*/ 1922440 h 1922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971747" h="1922594">
                  <a:moveTo>
                    <a:pt x="62994" y="1914922"/>
                  </a:moveTo>
                  <a:lnTo>
                    <a:pt x="64295" y="1913566"/>
                  </a:lnTo>
                  <a:cubicBezTo>
                    <a:pt x="100715" y="1875874"/>
                    <a:pt x="133777" y="1835079"/>
                    <a:pt x="163103" y="1791638"/>
                  </a:cubicBezTo>
                  <a:cubicBezTo>
                    <a:pt x="372737" y="1480849"/>
                    <a:pt x="365118" y="1072010"/>
                    <a:pt x="144054" y="769242"/>
                  </a:cubicBezTo>
                  <a:lnTo>
                    <a:pt x="142471" y="767094"/>
                  </a:lnTo>
                  <a:lnTo>
                    <a:pt x="143375" y="764550"/>
                  </a:lnTo>
                  <a:cubicBezTo>
                    <a:pt x="235553" y="507637"/>
                    <a:pt x="183193" y="221037"/>
                    <a:pt x="6129" y="13313"/>
                  </a:cubicBezTo>
                  <a:lnTo>
                    <a:pt x="-89" y="6021"/>
                  </a:lnTo>
                  <a:lnTo>
                    <a:pt x="9464" y="5003"/>
                  </a:lnTo>
                  <a:cubicBezTo>
                    <a:pt x="386541" y="-35413"/>
                    <a:pt x="748571" y="164561"/>
                    <a:pt x="915132" y="505263"/>
                  </a:cubicBezTo>
                  <a:cubicBezTo>
                    <a:pt x="938150" y="552248"/>
                    <a:pt x="957064" y="601138"/>
                    <a:pt x="971659" y="651384"/>
                  </a:cubicBezTo>
                  <a:lnTo>
                    <a:pt x="971659" y="651780"/>
                  </a:lnTo>
                  <a:lnTo>
                    <a:pt x="971659" y="652741"/>
                  </a:lnTo>
                  <a:cubicBezTo>
                    <a:pt x="938721" y="1013386"/>
                    <a:pt x="779909" y="1350929"/>
                    <a:pt x="523064" y="1606231"/>
                  </a:cubicBezTo>
                  <a:cubicBezTo>
                    <a:pt x="461699" y="1667568"/>
                    <a:pt x="395399" y="1723755"/>
                    <a:pt x="324825" y="1774228"/>
                  </a:cubicBezTo>
                  <a:cubicBezTo>
                    <a:pt x="244784" y="1831353"/>
                    <a:pt x="159474" y="1880718"/>
                    <a:pt x="70060" y="1921649"/>
                  </a:cubicBezTo>
                  <a:lnTo>
                    <a:pt x="68365" y="1922440"/>
                  </a:lnTo>
                  <a:close/>
                </a:path>
              </a:pathLst>
            </a:custGeom>
            <a:solidFill>
              <a:schemeClr val="accent3"/>
            </a:solidFill>
            <a:ln w="56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Freeform: Shape 2">
              <a:extLst>
                <a:ext uri="{FF2B5EF4-FFF2-40B4-BE49-F238E27FC236}">
                  <a16:creationId xmlns:a16="http://schemas.microsoft.com/office/drawing/2014/main" id="{20A97BF6-9E03-1E50-F43F-92B2676A1E3E}"/>
                </a:ext>
              </a:extLst>
            </p:cNvPr>
            <p:cNvSpPr/>
            <p:nvPr/>
          </p:nvSpPr>
          <p:spPr>
            <a:xfrm>
              <a:off x="8688544" y="-835840"/>
              <a:ext cx="1700205" cy="1442839"/>
            </a:xfrm>
            <a:custGeom>
              <a:avLst/>
              <a:gdLst>
                <a:gd name="connsiteX0" fmla="*/ 1683328 w 1700205"/>
                <a:gd name="connsiteY0" fmla="*/ 1440990 h 1442839"/>
                <a:gd name="connsiteX1" fmla="*/ 1627762 w 1700205"/>
                <a:gd name="connsiteY1" fmla="*/ 1296452 h 1442839"/>
                <a:gd name="connsiteX2" fmla="*/ 828138 w 1700205"/>
                <a:gd name="connsiteY2" fmla="*/ 796701 h 1442839"/>
                <a:gd name="connsiteX3" fmla="*/ 732438 w 1700205"/>
                <a:gd name="connsiteY3" fmla="*/ 801845 h 1442839"/>
                <a:gd name="connsiteX4" fmla="*/ 729725 w 1700205"/>
                <a:gd name="connsiteY4" fmla="*/ 802184 h 1442839"/>
                <a:gd name="connsiteX5" fmla="*/ 727973 w 1700205"/>
                <a:gd name="connsiteY5" fmla="*/ 800092 h 1442839"/>
                <a:gd name="connsiteX6" fmla="*/ 9351 w 1700205"/>
                <a:gd name="connsiteY6" fmla="*/ 542897 h 1442839"/>
                <a:gd name="connsiteX7" fmla="*/ -89 w 1700205"/>
                <a:gd name="connsiteY7" fmla="*/ 544592 h 1442839"/>
                <a:gd name="connsiteX8" fmla="*/ 3811 w 1700205"/>
                <a:gd name="connsiteY8" fmla="*/ 535831 h 1442839"/>
                <a:gd name="connsiteX9" fmla="*/ 826612 w 1700205"/>
                <a:gd name="connsiteY9" fmla="*/ -154 h 1442839"/>
                <a:gd name="connsiteX10" fmla="*/ 889582 w 1700205"/>
                <a:gd name="connsiteY10" fmla="*/ 2051 h 1442839"/>
                <a:gd name="connsiteX11" fmla="*/ 1045087 w 1700205"/>
                <a:gd name="connsiteY11" fmla="*/ 26753 h 1442839"/>
                <a:gd name="connsiteX12" fmla="*/ 1045482 w 1700205"/>
                <a:gd name="connsiteY12" fmla="*/ 26753 h 1442839"/>
                <a:gd name="connsiteX13" fmla="*/ 1046330 w 1700205"/>
                <a:gd name="connsiteY13" fmla="*/ 27092 h 1442839"/>
                <a:gd name="connsiteX14" fmla="*/ 1244965 w 1700205"/>
                <a:gd name="connsiteY14" fmla="*/ 195315 h 1442839"/>
                <a:gd name="connsiteX15" fmla="*/ 1693390 w 1700205"/>
                <a:gd name="connsiteY15" fmla="*/ 1148296 h 1442839"/>
                <a:gd name="connsiteX16" fmla="*/ 1700116 w 1700205"/>
                <a:gd name="connsiteY16" fmla="*/ 1294134 h 1442839"/>
                <a:gd name="connsiteX17" fmla="*/ 1693390 w 1700205"/>
                <a:gd name="connsiteY17" fmla="*/ 1439916 h 1442839"/>
                <a:gd name="connsiteX18" fmla="*/ 1693390 w 1700205"/>
                <a:gd name="connsiteY18" fmla="*/ 1441782 h 1442839"/>
                <a:gd name="connsiteX19" fmla="*/ 1684119 w 1700205"/>
                <a:gd name="connsiteY19" fmla="*/ 1442686 h 1442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700205" h="1442839">
                  <a:moveTo>
                    <a:pt x="1683328" y="1440990"/>
                  </a:moveTo>
                  <a:cubicBezTo>
                    <a:pt x="1669004" y="1391298"/>
                    <a:pt x="1650413" y="1342939"/>
                    <a:pt x="1627762" y="1296452"/>
                  </a:cubicBezTo>
                  <a:cubicBezTo>
                    <a:pt x="1478510" y="990853"/>
                    <a:pt x="1168241" y="796933"/>
                    <a:pt x="828138" y="796701"/>
                  </a:cubicBezTo>
                  <a:cubicBezTo>
                    <a:pt x="796172" y="796718"/>
                    <a:pt x="764223" y="798436"/>
                    <a:pt x="732438" y="801845"/>
                  </a:cubicBezTo>
                  <a:lnTo>
                    <a:pt x="729725" y="802184"/>
                  </a:lnTo>
                  <a:lnTo>
                    <a:pt x="727973" y="800092"/>
                  </a:lnTo>
                  <a:cubicBezTo>
                    <a:pt x="551593" y="592120"/>
                    <a:pt x="277637" y="494069"/>
                    <a:pt x="9351" y="542897"/>
                  </a:cubicBezTo>
                  <a:lnTo>
                    <a:pt x="-89" y="544592"/>
                  </a:lnTo>
                  <a:lnTo>
                    <a:pt x="3811" y="535831"/>
                  </a:lnTo>
                  <a:cubicBezTo>
                    <a:pt x="148169" y="210362"/>
                    <a:pt x="470568" y="343"/>
                    <a:pt x="826612" y="-154"/>
                  </a:cubicBezTo>
                  <a:cubicBezTo>
                    <a:pt x="847583" y="-154"/>
                    <a:pt x="868724" y="581"/>
                    <a:pt x="889582" y="2051"/>
                  </a:cubicBezTo>
                  <a:cubicBezTo>
                    <a:pt x="942039" y="5714"/>
                    <a:pt x="994077" y="13983"/>
                    <a:pt x="1045087" y="26753"/>
                  </a:cubicBezTo>
                  <a:lnTo>
                    <a:pt x="1045482" y="26753"/>
                  </a:lnTo>
                  <a:lnTo>
                    <a:pt x="1046330" y="27092"/>
                  </a:lnTo>
                  <a:cubicBezTo>
                    <a:pt x="1117062" y="77598"/>
                    <a:pt x="1183498" y="133865"/>
                    <a:pt x="1244965" y="195315"/>
                  </a:cubicBezTo>
                  <a:cubicBezTo>
                    <a:pt x="1501652" y="450504"/>
                    <a:pt x="1660390" y="787854"/>
                    <a:pt x="1693390" y="1148296"/>
                  </a:cubicBezTo>
                  <a:cubicBezTo>
                    <a:pt x="1697855" y="1196513"/>
                    <a:pt x="1700116" y="1245578"/>
                    <a:pt x="1700116" y="1294134"/>
                  </a:cubicBezTo>
                  <a:cubicBezTo>
                    <a:pt x="1700116" y="1342691"/>
                    <a:pt x="1697855" y="1391756"/>
                    <a:pt x="1693390" y="1439916"/>
                  </a:cubicBezTo>
                  <a:lnTo>
                    <a:pt x="1693390" y="1441782"/>
                  </a:lnTo>
                  <a:lnTo>
                    <a:pt x="1684119" y="1442686"/>
                  </a:lnTo>
                  <a:close/>
                </a:path>
              </a:pathLst>
            </a:custGeom>
            <a:solidFill>
              <a:schemeClr val="accent2"/>
            </a:solidFill>
            <a:ln w="56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" name="Freeform: Shape 1">
              <a:extLst>
                <a:ext uri="{FF2B5EF4-FFF2-40B4-BE49-F238E27FC236}">
                  <a16:creationId xmlns:a16="http://schemas.microsoft.com/office/drawing/2014/main" id="{81C2DD2E-D1CE-077B-31A1-E60C20CC0053}"/>
                </a:ext>
              </a:extLst>
            </p:cNvPr>
            <p:cNvSpPr/>
            <p:nvPr/>
          </p:nvSpPr>
          <p:spPr>
            <a:xfrm>
              <a:off x="7933871" y="-1096417"/>
              <a:ext cx="1803070" cy="1306713"/>
            </a:xfrm>
            <a:custGeom>
              <a:avLst/>
              <a:gdLst>
                <a:gd name="connsiteX0" fmla="*/ 172869 w 1803070"/>
                <a:gd name="connsiteY0" fmla="*/ 1298929 h 1306713"/>
                <a:gd name="connsiteX1" fmla="*/ 253419 w 1803070"/>
                <a:gd name="connsiteY1" fmla="*/ 141661 h 1306713"/>
                <a:gd name="connsiteX2" fmla="*/ 253758 w 1803070"/>
                <a:gd name="connsiteY2" fmla="*/ 141661 h 1306713"/>
                <a:gd name="connsiteX3" fmla="*/ 254493 w 1803070"/>
                <a:gd name="connsiteY3" fmla="*/ 141096 h 1306713"/>
                <a:gd name="connsiteX4" fmla="*/ 1801455 w 1803070"/>
                <a:gd name="connsiteY4" fmla="*/ 288404 h 1306713"/>
                <a:gd name="connsiteX5" fmla="*/ 1802981 w 1803070"/>
                <a:gd name="connsiteY5" fmla="*/ 289478 h 1306713"/>
                <a:gd name="connsiteX6" fmla="*/ 1799081 w 1803070"/>
                <a:gd name="connsiteY6" fmla="*/ 297900 h 1306713"/>
                <a:gd name="connsiteX7" fmla="*/ 1797272 w 1803070"/>
                <a:gd name="connsiteY7" fmla="*/ 297448 h 1306713"/>
                <a:gd name="connsiteX8" fmla="*/ 1643576 w 1803070"/>
                <a:gd name="connsiteY8" fmla="*/ 272690 h 1306713"/>
                <a:gd name="connsiteX9" fmla="*/ 1581397 w 1803070"/>
                <a:gd name="connsiteY9" fmla="*/ 270485 h 1306713"/>
                <a:gd name="connsiteX10" fmla="*/ 767867 w 1803070"/>
                <a:gd name="connsiteY10" fmla="*/ 800365 h 1306713"/>
                <a:gd name="connsiteX11" fmla="*/ 766793 w 1803070"/>
                <a:gd name="connsiteY11" fmla="*/ 802852 h 1306713"/>
                <a:gd name="connsiteX12" fmla="*/ 764137 w 1803070"/>
                <a:gd name="connsiteY12" fmla="*/ 803361 h 1306713"/>
                <a:gd name="connsiteX13" fmla="*/ 181913 w 1803070"/>
                <a:gd name="connsiteY13" fmla="*/ 1297516 h 1306713"/>
                <a:gd name="connsiteX14" fmla="*/ 178635 w 1803070"/>
                <a:gd name="connsiteY14" fmla="*/ 1306560 h 1306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803070" h="1306713">
                  <a:moveTo>
                    <a:pt x="172869" y="1298929"/>
                  </a:moveTo>
                  <a:cubicBezTo>
                    <a:pt x="-85254" y="944903"/>
                    <a:pt x="-51259" y="456514"/>
                    <a:pt x="253419" y="141661"/>
                  </a:cubicBezTo>
                  <a:lnTo>
                    <a:pt x="253758" y="141661"/>
                  </a:lnTo>
                  <a:lnTo>
                    <a:pt x="254493" y="141096"/>
                  </a:lnTo>
                  <a:cubicBezTo>
                    <a:pt x="759287" y="-90573"/>
                    <a:pt x="1349458" y="-34374"/>
                    <a:pt x="1801455" y="288404"/>
                  </a:cubicBezTo>
                  <a:lnTo>
                    <a:pt x="1802981" y="289478"/>
                  </a:lnTo>
                  <a:lnTo>
                    <a:pt x="1799081" y="297900"/>
                  </a:lnTo>
                  <a:lnTo>
                    <a:pt x="1797272" y="297448"/>
                  </a:lnTo>
                  <a:cubicBezTo>
                    <a:pt x="1746862" y="284718"/>
                    <a:pt x="1695434" y="276437"/>
                    <a:pt x="1643576" y="272690"/>
                  </a:cubicBezTo>
                  <a:cubicBezTo>
                    <a:pt x="1622944" y="271220"/>
                    <a:pt x="1601973" y="270485"/>
                    <a:pt x="1581397" y="270485"/>
                  </a:cubicBezTo>
                  <a:cubicBezTo>
                    <a:pt x="1229260" y="270570"/>
                    <a:pt x="910303" y="478322"/>
                    <a:pt x="767867" y="800365"/>
                  </a:cubicBezTo>
                  <a:lnTo>
                    <a:pt x="766793" y="802852"/>
                  </a:lnTo>
                  <a:lnTo>
                    <a:pt x="764137" y="803361"/>
                  </a:lnTo>
                  <a:cubicBezTo>
                    <a:pt x="495975" y="852782"/>
                    <a:pt x="274266" y="1040959"/>
                    <a:pt x="181913" y="1297516"/>
                  </a:cubicBezTo>
                  <a:lnTo>
                    <a:pt x="178635" y="1306560"/>
                  </a:lnTo>
                  <a:close/>
                </a:path>
              </a:pathLst>
            </a:custGeom>
            <a:solidFill>
              <a:schemeClr val="tx2"/>
            </a:solidFill>
            <a:ln w="56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6" name="Group 1">
            <a:extLst>
              <a:ext uri="{FF2B5EF4-FFF2-40B4-BE49-F238E27FC236}">
                <a16:creationId xmlns:a16="http://schemas.microsoft.com/office/drawing/2014/main" id="{2C141791-0E0D-E9FC-0B27-03D8D09F5DDD}"/>
              </a:ext>
            </a:extLst>
          </p:cNvPr>
          <p:cNvGrpSpPr/>
          <p:nvPr/>
        </p:nvGrpSpPr>
        <p:grpSpPr>
          <a:xfrm>
            <a:off x="4824259" y="2536585"/>
            <a:ext cx="2543482" cy="2271599"/>
            <a:chOff x="4824259" y="2536585"/>
            <a:chExt cx="2543482" cy="2271599"/>
          </a:xfrm>
        </p:grpSpPr>
        <p:sp>
          <p:nvSpPr>
            <p:cNvPr id="36" name="F">
              <a:extLst>
                <a:ext uri="{FF2B5EF4-FFF2-40B4-BE49-F238E27FC236}">
                  <a16:creationId xmlns:a16="http://schemas.microsoft.com/office/drawing/2014/main" id="{D612BA14-0568-C736-644A-0B7A5D47D673}"/>
                </a:ext>
              </a:extLst>
            </p:cNvPr>
            <p:cNvSpPr txBox="1"/>
            <p:nvPr/>
          </p:nvSpPr>
          <p:spPr>
            <a:xfrm>
              <a:off x="4824259" y="3530160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F</a:t>
              </a:r>
            </a:p>
          </p:txBody>
        </p:sp>
        <p:sp>
          <p:nvSpPr>
            <p:cNvPr id="38" name="E">
              <a:extLst>
                <a:ext uri="{FF2B5EF4-FFF2-40B4-BE49-F238E27FC236}">
                  <a16:creationId xmlns:a16="http://schemas.microsoft.com/office/drawing/2014/main" id="{1BCF3F54-9D83-3827-4280-F43C13725F0A}"/>
                </a:ext>
              </a:extLst>
            </p:cNvPr>
            <p:cNvSpPr txBox="1"/>
            <p:nvPr/>
          </p:nvSpPr>
          <p:spPr>
            <a:xfrm>
              <a:off x="5410335" y="4530924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E</a:t>
              </a:r>
            </a:p>
          </p:txBody>
        </p:sp>
        <p:sp>
          <p:nvSpPr>
            <p:cNvPr id="37" name="D">
              <a:extLst>
                <a:ext uri="{FF2B5EF4-FFF2-40B4-BE49-F238E27FC236}">
                  <a16:creationId xmlns:a16="http://schemas.microsoft.com/office/drawing/2014/main" id="{DCD58D96-2240-EA85-2F1C-CC095104E338}"/>
                </a:ext>
              </a:extLst>
            </p:cNvPr>
            <p:cNvSpPr txBox="1"/>
            <p:nvPr/>
          </p:nvSpPr>
          <p:spPr>
            <a:xfrm>
              <a:off x="6602443" y="4530924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D</a:t>
              </a:r>
            </a:p>
          </p:txBody>
        </p:sp>
        <p:sp>
          <p:nvSpPr>
            <p:cNvPr id="35" name="C">
              <a:extLst>
                <a:ext uri="{FF2B5EF4-FFF2-40B4-BE49-F238E27FC236}">
                  <a16:creationId xmlns:a16="http://schemas.microsoft.com/office/drawing/2014/main" id="{8B25EAC1-C3B9-97B9-EFB2-22039D9A527E}"/>
                </a:ext>
              </a:extLst>
            </p:cNvPr>
            <p:cNvSpPr txBox="1"/>
            <p:nvPr/>
          </p:nvSpPr>
          <p:spPr>
            <a:xfrm>
              <a:off x="7089615" y="3530160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C</a:t>
              </a:r>
            </a:p>
          </p:txBody>
        </p:sp>
        <p:sp>
          <p:nvSpPr>
            <p:cNvPr id="34" name="B">
              <a:extLst>
                <a:ext uri="{FF2B5EF4-FFF2-40B4-BE49-F238E27FC236}">
                  <a16:creationId xmlns:a16="http://schemas.microsoft.com/office/drawing/2014/main" id="{5E7262F2-FB7D-536B-8177-C9B388F4C7BE}"/>
                </a:ext>
              </a:extLst>
            </p:cNvPr>
            <p:cNvSpPr txBox="1"/>
            <p:nvPr/>
          </p:nvSpPr>
          <p:spPr>
            <a:xfrm>
              <a:off x="6602443" y="2536585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B</a:t>
              </a:r>
            </a:p>
          </p:txBody>
        </p:sp>
        <p:sp>
          <p:nvSpPr>
            <p:cNvPr id="33" name="A">
              <a:extLst>
                <a:ext uri="{FF2B5EF4-FFF2-40B4-BE49-F238E27FC236}">
                  <a16:creationId xmlns:a16="http://schemas.microsoft.com/office/drawing/2014/main" id="{917B9C4D-F195-B8D0-90EB-4BFD6AE3D016}"/>
                </a:ext>
              </a:extLst>
            </p:cNvPr>
            <p:cNvSpPr txBox="1"/>
            <p:nvPr/>
          </p:nvSpPr>
          <p:spPr>
            <a:xfrm>
              <a:off x="5410335" y="2536585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A</a:t>
              </a:r>
            </a:p>
          </p:txBody>
        </p:sp>
      </p:grpSp>
      <p:sp>
        <p:nvSpPr>
          <p:cNvPr id="45" name="TextBox 7">
            <a:extLst>
              <a:ext uri="{FF2B5EF4-FFF2-40B4-BE49-F238E27FC236}">
                <a16:creationId xmlns:a16="http://schemas.microsoft.com/office/drawing/2014/main" id="{8BE20225-6D63-A251-4904-EFDCD387B3D9}"/>
              </a:ext>
            </a:extLst>
          </p:cNvPr>
          <p:cNvSpPr txBox="1"/>
          <p:nvPr/>
        </p:nvSpPr>
        <p:spPr>
          <a:xfrm>
            <a:off x="5547360" y="3123744"/>
            <a:ext cx="1097280" cy="109728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algn="ctr"/>
            <a:r>
              <a:rPr lang="en-GB" sz="2000" dirty="0">
                <a:latin typeface="+mj-lt"/>
              </a:rPr>
              <a:t>Sample Text</a:t>
            </a:r>
            <a:endParaRPr lang="en-US" sz="2000" dirty="0">
              <a:latin typeface="+mj-lt"/>
            </a:endParaRPr>
          </a:p>
        </p:txBody>
      </p:sp>
      <p:sp>
        <p:nvSpPr>
          <p:cNvPr id="24" name="Line 6">
            <a:extLst>
              <a:ext uri="{FF2B5EF4-FFF2-40B4-BE49-F238E27FC236}">
                <a16:creationId xmlns:a16="http://schemas.microsoft.com/office/drawing/2014/main" id="{094F5A6A-C2B0-7227-D6C8-C38E15518F0C}"/>
              </a:ext>
            </a:extLst>
          </p:cNvPr>
          <p:cNvSpPr/>
          <p:nvPr/>
        </p:nvSpPr>
        <p:spPr>
          <a:xfrm>
            <a:off x="4193591" y="3672384"/>
            <a:ext cx="228600" cy="0"/>
          </a:xfrm>
          <a:custGeom>
            <a:avLst/>
            <a:gdLst>
              <a:gd name="connsiteX0" fmla="*/ 0 w 349857"/>
              <a:gd name="connsiteY0" fmla="*/ 0 h 7951"/>
              <a:gd name="connsiteX1" fmla="*/ 349857 w 349857"/>
              <a:gd name="connsiteY1" fmla="*/ 0 h 7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49857" h="7951">
                <a:moveTo>
                  <a:pt x="0" y="0"/>
                </a:moveTo>
                <a:lnTo>
                  <a:pt x="349857" y="0"/>
                </a:lnTo>
              </a:path>
            </a:pathLst>
          </a:custGeom>
          <a:ln w="19050" cap="rnd">
            <a:solidFill>
              <a:schemeClr val="bg1">
                <a:lumMod val="85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TextBox 6">
            <a:extLst>
              <a:ext uri="{FF2B5EF4-FFF2-40B4-BE49-F238E27FC236}">
                <a16:creationId xmlns:a16="http://schemas.microsoft.com/office/drawing/2014/main" id="{22F7D838-3527-D50A-CF7F-8F00625083AD}"/>
              </a:ext>
            </a:extLst>
          </p:cNvPr>
          <p:cNvSpPr txBox="1"/>
          <p:nvPr/>
        </p:nvSpPr>
        <p:spPr>
          <a:xfrm>
            <a:off x="1754188" y="3285483"/>
            <a:ext cx="2286000" cy="77380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showing how your content appears</a:t>
            </a:r>
          </a:p>
        </p:txBody>
      </p:sp>
      <p:sp>
        <p:nvSpPr>
          <p:cNvPr id="14" name="Oval 6">
            <a:extLst>
              <a:ext uri="{FF2B5EF4-FFF2-40B4-BE49-F238E27FC236}">
                <a16:creationId xmlns:a16="http://schemas.microsoft.com/office/drawing/2014/main" id="{CEB1A775-F39C-5BF8-8A97-0881C28D6CBD}"/>
              </a:ext>
            </a:extLst>
          </p:cNvPr>
          <p:cNvSpPr/>
          <p:nvPr/>
        </p:nvSpPr>
        <p:spPr>
          <a:xfrm>
            <a:off x="1296988" y="3285483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F</a:t>
            </a:r>
          </a:p>
        </p:txBody>
      </p:sp>
      <p:grpSp>
        <p:nvGrpSpPr>
          <p:cNvPr id="28" name="Line 5">
            <a:extLst>
              <a:ext uri="{FF2B5EF4-FFF2-40B4-BE49-F238E27FC236}">
                <a16:creationId xmlns:a16="http://schemas.microsoft.com/office/drawing/2014/main" id="{9ADFD57C-901C-74AB-4500-5FECDBDDD75A}"/>
              </a:ext>
            </a:extLst>
          </p:cNvPr>
          <p:cNvGrpSpPr>
            <a:grpSpLocks noChangeAspect="1"/>
          </p:cNvGrpSpPr>
          <p:nvPr/>
        </p:nvGrpSpPr>
        <p:grpSpPr>
          <a:xfrm flipV="1">
            <a:off x="4193591" y="5100896"/>
            <a:ext cx="1027109" cy="112710"/>
            <a:chOff x="7821963" y="1678802"/>
            <a:chExt cx="781201" cy="85725"/>
          </a:xfrm>
        </p:grpSpPr>
        <p:sp>
          <p:nvSpPr>
            <p:cNvPr id="29" name="Freeform: Shape 2">
              <a:extLst>
                <a:ext uri="{FF2B5EF4-FFF2-40B4-BE49-F238E27FC236}">
                  <a16:creationId xmlns:a16="http://schemas.microsoft.com/office/drawing/2014/main" id="{20F3A6EF-46B1-5479-3715-4549DD7194CD}"/>
                </a:ext>
              </a:extLst>
            </p:cNvPr>
            <p:cNvSpPr/>
            <p:nvPr/>
          </p:nvSpPr>
          <p:spPr>
            <a:xfrm>
              <a:off x="7821963" y="1678802"/>
              <a:ext cx="695476" cy="9525"/>
            </a:xfrm>
            <a:custGeom>
              <a:avLst/>
              <a:gdLst>
                <a:gd name="connsiteX0" fmla="*/ 0 w 790575"/>
                <a:gd name="connsiteY0" fmla="*/ 0 h 9525"/>
                <a:gd name="connsiteX1" fmla="*/ 790575 w 790575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90575" h="9525">
                  <a:moveTo>
                    <a:pt x="0" y="0"/>
                  </a:moveTo>
                  <a:lnTo>
                    <a:pt x="790575" y="0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1">
              <a:extLst>
                <a:ext uri="{FF2B5EF4-FFF2-40B4-BE49-F238E27FC236}">
                  <a16:creationId xmlns:a16="http://schemas.microsoft.com/office/drawing/2014/main" id="{DA3FF2BC-652F-4EF0-5A4B-4C7606273EC1}"/>
                </a:ext>
              </a:extLst>
            </p:cNvPr>
            <p:cNvSpPr/>
            <p:nvPr/>
          </p:nvSpPr>
          <p:spPr>
            <a:xfrm>
              <a:off x="8517439" y="1678802"/>
              <a:ext cx="85725" cy="85725"/>
            </a:xfrm>
            <a:custGeom>
              <a:avLst/>
              <a:gdLst>
                <a:gd name="connsiteX0" fmla="*/ 0 w 85725"/>
                <a:gd name="connsiteY0" fmla="*/ 0 h 85725"/>
                <a:gd name="connsiteX1" fmla="*/ 85725 w 85725"/>
                <a:gd name="connsiteY1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5725" h="85725">
                  <a:moveTo>
                    <a:pt x="0" y="0"/>
                  </a:moveTo>
                  <a:lnTo>
                    <a:pt x="85725" y="85725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TextBox 5">
            <a:extLst>
              <a:ext uri="{FF2B5EF4-FFF2-40B4-BE49-F238E27FC236}">
                <a16:creationId xmlns:a16="http://schemas.microsoft.com/office/drawing/2014/main" id="{65510A61-39AF-405C-12A8-63E51B3AB8A7}"/>
              </a:ext>
            </a:extLst>
          </p:cNvPr>
          <p:cNvSpPr txBox="1"/>
          <p:nvPr/>
        </p:nvSpPr>
        <p:spPr>
          <a:xfrm>
            <a:off x="1754188" y="4826071"/>
            <a:ext cx="2286000" cy="77380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showing how your content appears</a:t>
            </a:r>
          </a:p>
        </p:txBody>
      </p:sp>
      <p:sp>
        <p:nvSpPr>
          <p:cNvPr id="16" name="Oval 5">
            <a:extLst>
              <a:ext uri="{FF2B5EF4-FFF2-40B4-BE49-F238E27FC236}">
                <a16:creationId xmlns:a16="http://schemas.microsoft.com/office/drawing/2014/main" id="{8757978B-6B0C-F36E-824C-48F5BBFA7AF5}"/>
              </a:ext>
            </a:extLst>
          </p:cNvPr>
          <p:cNvSpPr/>
          <p:nvPr/>
        </p:nvSpPr>
        <p:spPr>
          <a:xfrm>
            <a:off x="1296988" y="4826071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E</a:t>
            </a:r>
          </a:p>
        </p:txBody>
      </p:sp>
      <p:grpSp>
        <p:nvGrpSpPr>
          <p:cNvPr id="9" name="Line 4">
            <a:extLst>
              <a:ext uri="{FF2B5EF4-FFF2-40B4-BE49-F238E27FC236}">
                <a16:creationId xmlns:a16="http://schemas.microsoft.com/office/drawing/2014/main" id="{DBC12401-D486-457C-8A99-58886C2FBD6B}"/>
              </a:ext>
            </a:extLst>
          </p:cNvPr>
          <p:cNvGrpSpPr>
            <a:grpSpLocks noChangeAspect="1"/>
          </p:cNvGrpSpPr>
          <p:nvPr/>
        </p:nvGrpSpPr>
        <p:grpSpPr>
          <a:xfrm flipH="1" flipV="1">
            <a:off x="6974007" y="5100896"/>
            <a:ext cx="1027109" cy="112710"/>
            <a:chOff x="7821963" y="1678802"/>
            <a:chExt cx="781201" cy="85725"/>
          </a:xfrm>
        </p:grpSpPr>
        <p:sp>
          <p:nvSpPr>
            <p:cNvPr id="10" name="Freeform: Shape 2">
              <a:extLst>
                <a:ext uri="{FF2B5EF4-FFF2-40B4-BE49-F238E27FC236}">
                  <a16:creationId xmlns:a16="http://schemas.microsoft.com/office/drawing/2014/main" id="{E3AB4317-B794-0084-517D-FCD1FEEC19A4}"/>
                </a:ext>
              </a:extLst>
            </p:cNvPr>
            <p:cNvSpPr/>
            <p:nvPr/>
          </p:nvSpPr>
          <p:spPr>
            <a:xfrm>
              <a:off x="7821963" y="1678802"/>
              <a:ext cx="695476" cy="9525"/>
            </a:xfrm>
            <a:custGeom>
              <a:avLst/>
              <a:gdLst>
                <a:gd name="connsiteX0" fmla="*/ 0 w 790575"/>
                <a:gd name="connsiteY0" fmla="*/ 0 h 9525"/>
                <a:gd name="connsiteX1" fmla="*/ 790575 w 790575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90575" h="9525">
                  <a:moveTo>
                    <a:pt x="0" y="0"/>
                  </a:moveTo>
                  <a:lnTo>
                    <a:pt x="790575" y="0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">
              <a:extLst>
                <a:ext uri="{FF2B5EF4-FFF2-40B4-BE49-F238E27FC236}">
                  <a16:creationId xmlns:a16="http://schemas.microsoft.com/office/drawing/2014/main" id="{3326F025-3D9B-1E0A-DA34-4BDEA691052B}"/>
                </a:ext>
              </a:extLst>
            </p:cNvPr>
            <p:cNvSpPr/>
            <p:nvPr/>
          </p:nvSpPr>
          <p:spPr>
            <a:xfrm>
              <a:off x="8517439" y="1678802"/>
              <a:ext cx="85725" cy="85725"/>
            </a:xfrm>
            <a:custGeom>
              <a:avLst/>
              <a:gdLst>
                <a:gd name="connsiteX0" fmla="*/ 0 w 85725"/>
                <a:gd name="connsiteY0" fmla="*/ 0 h 85725"/>
                <a:gd name="connsiteX1" fmla="*/ 85725 w 85725"/>
                <a:gd name="connsiteY1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5725" h="85725">
                  <a:moveTo>
                    <a:pt x="0" y="0"/>
                  </a:moveTo>
                  <a:lnTo>
                    <a:pt x="85725" y="85725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3" name="TextBox 4">
            <a:extLst>
              <a:ext uri="{FF2B5EF4-FFF2-40B4-BE49-F238E27FC236}">
                <a16:creationId xmlns:a16="http://schemas.microsoft.com/office/drawing/2014/main" id="{12F94B5F-CC36-0C9F-FC97-D41AC8A1F198}"/>
              </a:ext>
            </a:extLst>
          </p:cNvPr>
          <p:cNvSpPr txBox="1"/>
          <p:nvPr/>
        </p:nvSpPr>
        <p:spPr>
          <a:xfrm>
            <a:off x="8152761" y="4826071"/>
            <a:ext cx="2286000" cy="77380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showing how your content appears</a:t>
            </a:r>
          </a:p>
        </p:txBody>
      </p:sp>
      <p:sp>
        <p:nvSpPr>
          <p:cNvPr id="22" name="Oval 4">
            <a:extLst>
              <a:ext uri="{FF2B5EF4-FFF2-40B4-BE49-F238E27FC236}">
                <a16:creationId xmlns:a16="http://schemas.microsoft.com/office/drawing/2014/main" id="{8CA96E3E-0212-4050-E9DD-9B501E860B14}"/>
              </a:ext>
            </a:extLst>
          </p:cNvPr>
          <p:cNvSpPr/>
          <p:nvPr/>
        </p:nvSpPr>
        <p:spPr>
          <a:xfrm>
            <a:off x="10621282" y="4826071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D</a:t>
            </a:r>
          </a:p>
        </p:txBody>
      </p:sp>
      <p:sp>
        <p:nvSpPr>
          <p:cNvPr id="4" name="Line 3">
            <a:extLst>
              <a:ext uri="{FF2B5EF4-FFF2-40B4-BE49-F238E27FC236}">
                <a16:creationId xmlns:a16="http://schemas.microsoft.com/office/drawing/2014/main" id="{8C530B9F-7813-C610-7278-C911664DED51}"/>
              </a:ext>
            </a:extLst>
          </p:cNvPr>
          <p:cNvSpPr/>
          <p:nvPr/>
        </p:nvSpPr>
        <p:spPr>
          <a:xfrm>
            <a:off x="7772516" y="3672384"/>
            <a:ext cx="228600" cy="0"/>
          </a:xfrm>
          <a:custGeom>
            <a:avLst/>
            <a:gdLst>
              <a:gd name="connsiteX0" fmla="*/ 0 w 349857"/>
              <a:gd name="connsiteY0" fmla="*/ 0 h 7951"/>
              <a:gd name="connsiteX1" fmla="*/ 349857 w 349857"/>
              <a:gd name="connsiteY1" fmla="*/ 0 h 7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49857" h="7951">
                <a:moveTo>
                  <a:pt x="0" y="0"/>
                </a:moveTo>
                <a:lnTo>
                  <a:pt x="349857" y="0"/>
                </a:lnTo>
              </a:path>
            </a:pathLst>
          </a:custGeom>
          <a:ln w="19050" cap="rnd">
            <a:solidFill>
              <a:schemeClr val="bg1">
                <a:lumMod val="85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" name="TextBox 3">
            <a:extLst>
              <a:ext uri="{FF2B5EF4-FFF2-40B4-BE49-F238E27FC236}">
                <a16:creationId xmlns:a16="http://schemas.microsoft.com/office/drawing/2014/main" id="{0094ABE5-851A-63C0-6D3B-9054CF7E7066}"/>
              </a:ext>
            </a:extLst>
          </p:cNvPr>
          <p:cNvSpPr txBox="1"/>
          <p:nvPr/>
        </p:nvSpPr>
        <p:spPr>
          <a:xfrm>
            <a:off x="8152761" y="3285483"/>
            <a:ext cx="2286000" cy="77380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showing how your content appears</a:t>
            </a:r>
          </a:p>
        </p:txBody>
      </p:sp>
      <p:sp>
        <p:nvSpPr>
          <p:cNvPr id="20" name="Oval 3">
            <a:extLst>
              <a:ext uri="{FF2B5EF4-FFF2-40B4-BE49-F238E27FC236}">
                <a16:creationId xmlns:a16="http://schemas.microsoft.com/office/drawing/2014/main" id="{8A452F0D-BBA8-F9BD-ABB9-BF2CE5A67F39}"/>
              </a:ext>
            </a:extLst>
          </p:cNvPr>
          <p:cNvSpPr/>
          <p:nvPr/>
        </p:nvSpPr>
        <p:spPr>
          <a:xfrm>
            <a:off x="10621282" y="3285483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C</a:t>
            </a:r>
          </a:p>
        </p:txBody>
      </p:sp>
      <p:grpSp>
        <p:nvGrpSpPr>
          <p:cNvPr id="5" name="Line 2">
            <a:extLst>
              <a:ext uri="{FF2B5EF4-FFF2-40B4-BE49-F238E27FC236}">
                <a16:creationId xmlns:a16="http://schemas.microsoft.com/office/drawing/2014/main" id="{ED27A648-C7F0-358D-9F3E-10C19B2528FD}"/>
              </a:ext>
            </a:extLst>
          </p:cNvPr>
          <p:cNvGrpSpPr>
            <a:grpSpLocks noChangeAspect="1"/>
          </p:cNvGrpSpPr>
          <p:nvPr/>
        </p:nvGrpSpPr>
        <p:grpSpPr>
          <a:xfrm flipH="1">
            <a:off x="6974007" y="2131163"/>
            <a:ext cx="1027109" cy="112710"/>
            <a:chOff x="7821963" y="1678802"/>
            <a:chExt cx="781201" cy="85725"/>
          </a:xfrm>
        </p:grpSpPr>
        <p:sp>
          <p:nvSpPr>
            <p:cNvPr id="7" name="Freeform: Shape 2">
              <a:extLst>
                <a:ext uri="{FF2B5EF4-FFF2-40B4-BE49-F238E27FC236}">
                  <a16:creationId xmlns:a16="http://schemas.microsoft.com/office/drawing/2014/main" id="{B18D17BE-2EE1-08C7-5828-0A5126CF1FA7}"/>
                </a:ext>
              </a:extLst>
            </p:cNvPr>
            <p:cNvSpPr/>
            <p:nvPr/>
          </p:nvSpPr>
          <p:spPr>
            <a:xfrm>
              <a:off x="7821963" y="1678802"/>
              <a:ext cx="695476" cy="9525"/>
            </a:xfrm>
            <a:custGeom>
              <a:avLst/>
              <a:gdLst>
                <a:gd name="connsiteX0" fmla="*/ 0 w 790575"/>
                <a:gd name="connsiteY0" fmla="*/ 0 h 9525"/>
                <a:gd name="connsiteX1" fmla="*/ 790575 w 790575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90575" h="9525">
                  <a:moveTo>
                    <a:pt x="0" y="0"/>
                  </a:moveTo>
                  <a:lnTo>
                    <a:pt x="790575" y="0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1">
              <a:extLst>
                <a:ext uri="{FF2B5EF4-FFF2-40B4-BE49-F238E27FC236}">
                  <a16:creationId xmlns:a16="http://schemas.microsoft.com/office/drawing/2014/main" id="{97863A33-9239-3267-F68E-7E951E57648B}"/>
                </a:ext>
              </a:extLst>
            </p:cNvPr>
            <p:cNvSpPr/>
            <p:nvPr/>
          </p:nvSpPr>
          <p:spPr>
            <a:xfrm>
              <a:off x="8517439" y="1678802"/>
              <a:ext cx="85725" cy="85725"/>
            </a:xfrm>
            <a:custGeom>
              <a:avLst/>
              <a:gdLst>
                <a:gd name="connsiteX0" fmla="*/ 0 w 85725"/>
                <a:gd name="connsiteY0" fmla="*/ 0 h 85725"/>
                <a:gd name="connsiteX1" fmla="*/ 85725 w 85725"/>
                <a:gd name="connsiteY1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5725" h="85725">
                  <a:moveTo>
                    <a:pt x="0" y="0"/>
                  </a:moveTo>
                  <a:lnTo>
                    <a:pt x="85725" y="85725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9" name="TextBox 2">
            <a:extLst>
              <a:ext uri="{FF2B5EF4-FFF2-40B4-BE49-F238E27FC236}">
                <a16:creationId xmlns:a16="http://schemas.microsoft.com/office/drawing/2014/main" id="{EAE107F7-27F8-F824-F777-876555E6C5A8}"/>
              </a:ext>
            </a:extLst>
          </p:cNvPr>
          <p:cNvSpPr txBox="1"/>
          <p:nvPr/>
        </p:nvSpPr>
        <p:spPr>
          <a:xfrm>
            <a:off x="8152761" y="1744896"/>
            <a:ext cx="2286000" cy="77380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showing how your content appears</a:t>
            </a:r>
          </a:p>
        </p:txBody>
      </p:sp>
      <p:sp>
        <p:nvSpPr>
          <p:cNvPr id="18" name="Oval 2">
            <a:extLst>
              <a:ext uri="{FF2B5EF4-FFF2-40B4-BE49-F238E27FC236}">
                <a16:creationId xmlns:a16="http://schemas.microsoft.com/office/drawing/2014/main" id="{62BBA176-3417-E1A4-905A-96ECF5E6E914}"/>
              </a:ext>
            </a:extLst>
          </p:cNvPr>
          <p:cNvSpPr/>
          <p:nvPr/>
        </p:nvSpPr>
        <p:spPr>
          <a:xfrm>
            <a:off x="10621282" y="1744896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B</a:t>
            </a:r>
          </a:p>
        </p:txBody>
      </p:sp>
      <p:grpSp>
        <p:nvGrpSpPr>
          <p:cNvPr id="25" name="Line 1">
            <a:extLst>
              <a:ext uri="{FF2B5EF4-FFF2-40B4-BE49-F238E27FC236}">
                <a16:creationId xmlns:a16="http://schemas.microsoft.com/office/drawing/2014/main" id="{D7ACA4A4-46AB-4123-C260-326A9C9BA488}"/>
              </a:ext>
            </a:extLst>
          </p:cNvPr>
          <p:cNvGrpSpPr>
            <a:grpSpLocks noChangeAspect="1"/>
          </p:cNvGrpSpPr>
          <p:nvPr/>
        </p:nvGrpSpPr>
        <p:grpSpPr>
          <a:xfrm>
            <a:off x="4193591" y="2131163"/>
            <a:ext cx="1027109" cy="112710"/>
            <a:chOff x="7821963" y="1678802"/>
            <a:chExt cx="781201" cy="85725"/>
          </a:xfrm>
        </p:grpSpPr>
        <p:sp>
          <p:nvSpPr>
            <p:cNvPr id="26" name="Freeform: Shape 2">
              <a:extLst>
                <a:ext uri="{FF2B5EF4-FFF2-40B4-BE49-F238E27FC236}">
                  <a16:creationId xmlns:a16="http://schemas.microsoft.com/office/drawing/2014/main" id="{81F4E35B-E411-3414-52D6-E2EDE2E88D5E}"/>
                </a:ext>
              </a:extLst>
            </p:cNvPr>
            <p:cNvSpPr/>
            <p:nvPr/>
          </p:nvSpPr>
          <p:spPr>
            <a:xfrm>
              <a:off x="7821963" y="1678802"/>
              <a:ext cx="695476" cy="9525"/>
            </a:xfrm>
            <a:custGeom>
              <a:avLst/>
              <a:gdLst>
                <a:gd name="connsiteX0" fmla="*/ 0 w 790575"/>
                <a:gd name="connsiteY0" fmla="*/ 0 h 9525"/>
                <a:gd name="connsiteX1" fmla="*/ 790575 w 790575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90575" h="9525">
                  <a:moveTo>
                    <a:pt x="0" y="0"/>
                  </a:moveTo>
                  <a:lnTo>
                    <a:pt x="790575" y="0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1">
              <a:extLst>
                <a:ext uri="{FF2B5EF4-FFF2-40B4-BE49-F238E27FC236}">
                  <a16:creationId xmlns:a16="http://schemas.microsoft.com/office/drawing/2014/main" id="{6BE6CE7B-9561-F57F-2E91-392278B1EC35}"/>
                </a:ext>
              </a:extLst>
            </p:cNvPr>
            <p:cNvSpPr/>
            <p:nvPr/>
          </p:nvSpPr>
          <p:spPr>
            <a:xfrm>
              <a:off x="8517439" y="1678802"/>
              <a:ext cx="85725" cy="85725"/>
            </a:xfrm>
            <a:custGeom>
              <a:avLst/>
              <a:gdLst>
                <a:gd name="connsiteX0" fmla="*/ 0 w 85725"/>
                <a:gd name="connsiteY0" fmla="*/ 0 h 85725"/>
                <a:gd name="connsiteX1" fmla="*/ 85725 w 85725"/>
                <a:gd name="connsiteY1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5725" h="85725">
                  <a:moveTo>
                    <a:pt x="0" y="0"/>
                  </a:moveTo>
                  <a:lnTo>
                    <a:pt x="85725" y="85725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3" name="TextBox 1">
            <a:extLst>
              <a:ext uri="{FF2B5EF4-FFF2-40B4-BE49-F238E27FC236}">
                <a16:creationId xmlns:a16="http://schemas.microsoft.com/office/drawing/2014/main" id="{AB46810F-A3E2-463A-79EA-85622FCF665C}"/>
              </a:ext>
            </a:extLst>
          </p:cNvPr>
          <p:cNvSpPr txBox="1"/>
          <p:nvPr/>
        </p:nvSpPr>
        <p:spPr>
          <a:xfrm>
            <a:off x="1754188" y="1744896"/>
            <a:ext cx="2286000" cy="77380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showing how your content appears</a:t>
            </a:r>
          </a:p>
        </p:txBody>
      </p:sp>
      <p:sp>
        <p:nvSpPr>
          <p:cNvPr id="12" name="Oval 1">
            <a:extLst>
              <a:ext uri="{FF2B5EF4-FFF2-40B4-BE49-F238E27FC236}">
                <a16:creationId xmlns:a16="http://schemas.microsoft.com/office/drawing/2014/main" id="{21D72C53-7029-AB67-73CE-DF16A4DA521E}"/>
              </a:ext>
            </a:extLst>
          </p:cNvPr>
          <p:cNvSpPr/>
          <p:nvPr/>
        </p:nvSpPr>
        <p:spPr>
          <a:xfrm>
            <a:off x="1296988" y="1744896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A</a:t>
            </a:r>
          </a:p>
        </p:txBody>
      </p:sp>
      <p:sp>
        <p:nvSpPr>
          <p:cNvPr id="6" name="Title">
            <a:extLst>
              <a:ext uri="{FF2B5EF4-FFF2-40B4-BE49-F238E27FC236}">
                <a16:creationId xmlns:a16="http://schemas.microsoft.com/office/drawing/2014/main" id="{DEA92536-B4F4-5307-3ADB-040FB253E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Cycle Whirl Diagram, </a:t>
            </a:r>
            <a:r>
              <a:rPr lang="bg-BG" dirty="0"/>
              <a:t>6</a:t>
            </a:r>
            <a:r>
              <a:rPr lang="en-US" dirty="0"/>
              <a:t> Phases</a:t>
            </a:r>
          </a:p>
        </p:txBody>
      </p:sp>
    </p:spTree>
    <p:extLst>
      <p:ext uri="{BB962C8B-B14F-4D97-AF65-F5344CB8AC3E}">
        <p14:creationId xmlns:p14="http://schemas.microsoft.com/office/powerpoint/2010/main" val="25648704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raphic 2">
            <a:extLst>
              <a:ext uri="{FF2B5EF4-FFF2-40B4-BE49-F238E27FC236}">
                <a16:creationId xmlns:a16="http://schemas.microsoft.com/office/drawing/2014/main" id="{0B5CB01E-5DF7-3DB0-2281-18A8A1C57E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16369" y="3153386"/>
            <a:ext cx="304800" cy="304800"/>
          </a:xfrm>
          <a:prstGeom prst="rect">
            <a:avLst/>
          </a:prstGeom>
        </p:spPr>
      </p:pic>
      <p:pic>
        <p:nvPicPr>
          <p:cNvPr id="20" name="Graphic 1">
            <a:extLst>
              <a:ext uri="{FF2B5EF4-FFF2-40B4-BE49-F238E27FC236}">
                <a16:creationId xmlns:a16="http://schemas.microsoft.com/office/drawing/2014/main" id="{2AAAFD12-609F-DDF6-E71F-F6715D5B70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016369" y="1212449"/>
            <a:ext cx="304800" cy="304800"/>
          </a:xfrm>
          <a:prstGeom prst="rect">
            <a:avLst/>
          </a:prstGeom>
        </p:spPr>
      </p:pic>
      <p:sp>
        <p:nvSpPr>
          <p:cNvPr id="14" name="TextBox 3">
            <a:extLst>
              <a:ext uri="{FF2B5EF4-FFF2-40B4-BE49-F238E27FC236}">
                <a16:creationId xmlns:a16="http://schemas.microsoft.com/office/drawing/2014/main" id="{60B5C0B5-9A2F-77EA-DB91-62039092A839}"/>
              </a:ext>
            </a:extLst>
          </p:cNvPr>
          <p:cNvSpPr txBox="1"/>
          <p:nvPr/>
        </p:nvSpPr>
        <p:spPr>
          <a:xfrm>
            <a:off x="7016369" y="624870"/>
            <a:ext cx="4562856" cy="477263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>
              <a:lnSpc>
                <a:spcPct val="110000"/>
              </a:lnSpc>
              <a:spcAft>
                <a:spcPts val="1200"/>
              </a:spcAft>
              <a:defRPr sz="2000">
                <a:latin typeface="+mj-lt"/>
              </a:defRPr>
            </a:lvl1pPr>
          </a:lstStyle>
          <a:p>
            <a:pPr>
              <a:spcAft>
                <a:spcPts val="1800"/>
              </a:spcAft>
            </a:pPr>
            <a:r>
              <a:rPr lang="en-US" sz="2400" dirty="0"/>
              <a:t>Usage Rights</a:t>
            </a:r>
          </a:p>
          <a:p>
            <a:pPr marL="347472"/>
            <a:r>
              <a:rPr lang="en-US" sz="1400" b="1" dirty="0">
                <a:latin typeface="+mn-lt"/>
              </a:rPr>
              <a:t>You can: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Use this template for personal and commercial projects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Modify it in any way you like (get creative!)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Use it without giving credit (attribution is not required)</a:t>
            </a:r>
          </a:p>
          <a:p>
            <a:endParaRPr lang="en-US" sz="1400" dirty="0">
              <a:latin typeface="+mn-lt"/>
            </a:endParaRPr>
          </a:p>
          <a:p>
            <a:pPr marL="347472"/>
            <a:r>
              <a:rPr lang="en-US" sz="1400" b="1" dirty="0">
                <a:latin typeface="+mn-lt"/>
              </a:rPr>
              <a:t>You can’t: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Resell or redistribute DailyDiagram templates on other websites or platforms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Include them in online or offline template collections or databases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Offer the original or modified templates for download</a:t>
            </a:r>
          </a:p>
        </p:txBody>
      </p:sp>
      <p:cxnSp>
        <p:nvCxnSpPr>
          <p:cNvPr id="16" name="Straight Connector 2">
            <a:extLst>
              <a:ext uri="{FF2B5EF4-FFF2-40B4-BE49-F238E27FC236}">
                <a16:creationId xmlns:a16="http://schemas.microsoft.com/office/drawing/2014/main" id="{F26EED2F-C381-243A-9BEB-BFD3822F3B7E}"/>
              </a:ext>
            </a:extLst>
          </p:cNvPr>
          <p:cNvCxnSpPr/>
          <p:nvPr/>
        </p:nvCxnSpPr>
        <p:spPr>
          <a:xfrm>
            <a:off x="6527800" y="346075"/>
            <a:ext cx="0" cy="6164263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2">
            <a:extLst>
              <a:ext uri="{FF2B5EF4-FFF2-40B4-BE49-F238E27FC236}">
                <a16:creationId xmlns:a16="http://schemas.microsoft.com/office/drawing/2014/main" id="{4684306F-A590-7768-9C2F-F3087A4DE630}"/>
              </a:ext>
            </a:extLst>
          </p:cNvPr>
          <p:cNvSpPr txBox="1"/>
          <p:nvPr/>
        </p:nvSpPr>
        <p:spPr>
          <a:xfrm>
            <a:off x="615950" y="4468813"/>
            <a:ext cx="5568696" cy="1661993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>
              <a:lnSpc>
                <a:spcPct val="110000"/>
              </a:lnSpc>
              <a:spcAft>
                <a:spcPts val="1200"/>
              </a:spcAft>
              <a:defRPr sz="2000">
                <a:latin typeface="+mj-lt"/>
              </a:defRPr>
            </a:lvl1pPr>
          </a:lstStyle>
          <a:p>
            <a:pPr>
              <a:spcAft>
                <a:spcPts val="1800"/>
              </a:spcAft>
            </a:pPr>
            <a:r>
              <a:rPr lang="en-US" sz="2400" dirty="0"/>
              <a:t>Fonts</a:t>
            </a:r>
          </a:p>
          <a:p>
            <a:pPr>
              <a:spcAft>
                <a:spcPts val="1800"/>
              </a:spcAft>
            </a:pPr>
            <a:r>
              <a:rPr lang="en-US" sz="1400" dirty="0">
                <a:latin typeface="+mn-lt"/>
              </a:rPr>
              <a:t>This template uses Arial, a system font available by default in both PowerPoint and Google Slides. There’s no need to install or download anything — your text will display correctly across platforms.</a:t>
            </a:r>
          </a:p>
        </p:txBody>
      </p:sp>
      <p:cxnSp>
        <p:nvCxnSpPr>
          <p:cNvPr id="18" name="Straight Connector 1">
            <a:extLst>
              <a:ext uri="{FF2B5EF4-FFF2-40B4-BE49-F238E27FC236}">
                <a16:creationId xmlns:a16="http://schemas.microsoft.com/office/drawing/2014/main" id="{0BF7E794-6FD4-C505-9D76-0895E203119D}"/>
              </a:ext>
            </a:extLst>
          </p:cNvPr>
          <p:cNvCxnSpPr/>
          <p:nvPr/>
        </p:nvCxnSpPr>
        <p:spPr>
          <a:xfrm>
            <a:off x="611188" y="4043363"/>
            <a:ext cx="5484812" cy="0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1">
            <a:extLst>
              <a:ext uri="{FF2B5EF4-FFF2-40B4-BE49-F238E27FC236}">
                <a16:creationId xmlns:a16="http://schemas.microsoft.com/office/drawing/2014/main" id="{D61712C6-37E6-72DC-7095-CCDCA7F83BC6}"/>
              </a:ext>
            </a:extLst>
          </p:cNvPr>
          <p:cNvSpPr txBox="1"/>
          <p:nvPr/>
        </p:nvSpPr>
        <p:spPr>
          <a:xfrm>
            <a:off x="615950" y="624870"/>
            <a:ext cx="5568696" cy="2769989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10000"/>
              </a:lnSpc>
              <a:spcAft>
                <a:spcPts val="1800"/>
              </a:spcAft>
            </a:pPr>
            <a:r>
              <a:rPr lang="en-US" sz="2400" dirty="0">
                <a:latin typeface="+mj-lt"/>
              </a:rPr>
              <a:t>How to Edit the Diagram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All diagrams are editable in PowerPoint – you can change colors, size, text, and customize the layout to fit your needs.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If selecting a specific part of the diagram is tricky (especially when elements are layered), use the </a:t>
            </a:r>
            <a:r>
              <a:rPr lang="en-US" sz="1400" b="1" dirty="0"/>
              <a:t>Selection Pane </a:t>
            </a:r>
            <a:r>
              <a:rPr lang="en-US" sz="1400" dirty="0"/>
              <a:t>for easy access.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Go to: </a:t>
            </a:r>
            <a:r>
              <a:rPr lang="en-US" sz="1400" b="1" dirty="0"/>
              <a:t>Home → Arrange → Selection Pane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This will show a list of all elements on the slide, so you can easily select and edit any part of the diagram.</a:t>
            </a:r>
          </a:p>
        </p:txBody>
      </p:sp>
    </p:spTree>
    <p:extLst>
      <p:ext uri="{BB962C8B-B14F-4D97-AF65-F5344CB8AC3E}">
        <p14:creationId xmlns:p14="http://schemas.microsoft.com/office/powerpoint/2010/main" val="833526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4907CE6B-767C-9765-F9D1-42EFC7B1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2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4EE40B72-4729-C1A7-0054-BEBB7D72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grpSp>
        <p:nvGrpSpPr>
          <p:cNvPr id="9" name="Group 3">
            <a:extLst>
              <a:ext uri="{FF2B5EF4-FFF2-40B4-BE49-F238E27FC236}">
                <a16:creationId xmlns:a16="http://schemas.microsoft.com/office/drawing/2014/main" id="{F3779C1A-EDEF-3738-88E7-38FDD3B338A4}"/>
              </a:ext>
            </a:extLst>
          </p:cNvPr>
          <p:cNvGrpSpPr/>
          <p:nvPr/>
        </p:nvGrpSpPr>
        <p:grpSpPr>
          <a:xfrm>
            <a:off x="6796068" y="2384765"/>
            <a:ext cx="2570588" cy="2565902"/>
            <a:chOff x="6680534" y="2310573"/>
            <a:chExt cx="2733729" cy="2736292"/>
          </a:xfrm>
        </p:grpSpPr>
        <p:cxnSp>
          <p:nvCxnSpPr>
            <p:cNvPr id="10" name="Straight Connector 4">
              <a:extLst>
                <a:ext uri="{FF2B5EF4-FFF2-40B4-BE49-F238E27FC236}">
                  <a16:creationId xmlns:a16="http://schemas.microsoft.com/office/drawing/2014/main" id="{BABE50D6-BBA7-28BB-CC87-5B2171B6C52D}"/>
                </a:ext>
              </a:extLst>
            </p:cNvPr>
            <p:cNvCxnSpPr>
              <a:cxnSpLocks/>
            </p:cNvCxnSpPr>
            <p:nvPr/>
          </p:nvCxnSpPr>
          <p:spPr>
            <a:xfrm>
              <a:off x="8957005" y="4592140"/>
              <a:ext cx="457258" cy="454725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">
              <a:extLst>
                <a:ext uri="{FF2B5EF4-FFF2-40B4-BE49-F238E27FC236}">
                  <a16:creationId xmlns:a16="http://schemas.microsoft.com/office/drawing/2014/main" id="{4467D441-E856-854A-43A3-E5F32CAE9FDB}"/>
                </a:ext>
              </a:extLst>
            </p:cNvPr>
            <p:cNvCxnSpPr>
              <a:cxnSpLocks/>
            </p:cNvCxnSpPr>
            <p:nvPr/>
          </p:nvCxnSpPr>
          <p:spPr>
            <a:xfrm>
              <a:off x="6680534" y="2310573"/>
              <a:ext cx="457258" cy="454725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2">
            <a:extLst>
              <a:ext uri="{FF2B5EF4-FFF2-40B4-BE49-F238E27FC236}">
                <a16:creationId xmlns:a16="http://schemas.microsoft.com/office/drawing/2014/main" id="{12A1081C-D42E-301A-A13B-52659DBF61D7}"/>
              </a:ext>
            </a:extLst>
          </p:cNvPr>
          <p:cNvGrpSpPr/>
          <p:nvPr/>
        </p:nvGrpSpPr>
        <p:grpSpPr>
          <a:xfrm>
            <a:off x="6532459" y="2116518"/>
            <a:ext cx="3108532" cy="3108358"/>
            <a:chOff x="8453313" y="-250988"/>
            <a:chExt cx="3108532" cy="3108358"/>
          </a:xfrm>
        </p:grpSpPr>
        <p:sp>
          <p:nvSpPr>
            <p:cNvPr id="8" name="Freeform: Shape 2">
              <a:extLst>
                <a:ext uri="{FF2B5EF4-FFF2-40B4-BE49-F238E27FC236}">
                  <a16:creationId xmlns:a16="http://schemas.microsoft.com/office/drawing/2014/main" id="{2D3C26DD-92CF-FCC4-9762-223F334ADF08}"/>
                </a:ext>
              </a:extLst>
            </p:cNvPr>
            <p:cNvSpPr/>
            <p:nvPr/>
          </p:nvSpPr>
          <p:spPr>
            <a:xfrm>
              <a:off x="9104593" y="-111892"/>
              <a:ext cx="2457252" cy="2969262"/>
            </a:xfrm>
            <a:custGeom>
              <a:avLst/>
              <a:gdLst>
                <a:gd name="connsiteX0" fmla="*/ 900405 w 2457252"/>
                <a:gd name="connsiteY0" fmla="*/ 2969069 h 2969262"/>
                <a:gd name="connsiteX1" fmla="*/ 254262 w 2457252"/>
                <a:gd name="connsiteY1" fmla="*/ 2829307 h 2969262"/>
                <a:gd name="connsiteX2" fmla="*/ 253809 w 2457252"/>
                <a:gd name="connsiteY2" fmla="*/ 2829307 h 2969262"/>
                <a:gd name="connsiteX3" fmla="*/ 253412 w 2457252"/>
                <a:gd name="connsiteY3" fmla="*/ 2828911 h 2969262"/>
                <a:gd name="connsiteX4" fmla="*/ 172659 w 2457252"/>
                <a:gd name="connsiteY4" fmla="*/ 1672196 h 2969262"/>
                <a:gd name="connsiteX5" fmla="*/ 175773 w 2457252"/>
                <a:gd name="connsiteY5" fmla="*/ 1667892 h 2969262"/>
                <a:gd name="connsiteX6" fmla="*/ 177585 w 2457252"/>
                <a:gd name="connsiteY6" fmla="*/ 1672933 h 2969262"/>
                <a:gd name="connsiteX7" fmla="*/ 1158663 w 2457252"/>
                <a:gd name="connsiteY7" fmla="*/ 2137210 h 2969262"/>
                <a:gd name="connsiteX8" fmla="*/ 1622940 w 2457252"/>
                <a:gd name="connsiteY8" fmla="*/ 1156132 h 2969262"/>
                <a:gd name="connsiteX9" fmla="*/ 1622431 w 2457252"/>
                <a:gd name="connsiteY9" fmla="*/ 1154716 h 2969262"/>
                <a:gd name="connsiteX10" fmla="*/ 1623337 w 2457252"/>
                <a:gd name="connsiteY10" fmla="*/ 1153527 h 2969262"/>
                <a:gd name="connsiteX11" fmla="*/ 1543093 w 2457252"/>
                <a:gd name="connsiteY11" fmla="*/ 4344 h 2969262"/>
                <a:gd name="connsiteX12" fmla="*/ 1546321 w 2457252"/>
                <a:gd name="connsiteY12" fmla="*/ -186 h 2969262"/>
                <a:gd name="connsiteX13" fmla="*/ 2317037 w 2457252"/>
                <a:gd name="connsiteY13" fmla="*/ 2058653 h 2969262"/>
                <a:gd name="connsiteX14" fmla="*/ 900405 w 2457252"/>
                <a:gd name="connsiteY14" fmla="*/ 2969069 h 29692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57252" h="2969262">
                  <a:moveTo>
                    <a:pt x="900405" y="2969069"/>
                  </a:moveTo>
                  <a:cubicBezTo>
                    <a:pt x="677449" y="2969754"/>
                    <a:pt x="457001" y="2922072"/>
                    <a:pt x="254262" y="2829307"/>
                  </a:cubicBezTo>
                  <a:lnTo>
                    <a:pt x="253809" y="2829307"/>
                  </a:lnTo>
                  <a:lnTo>
                    <a:pt x="253412" y="2828911"/>
                  </a:lnTo>
                  <a:cubicBezTo>
                    <a:pt x="-51226" y="2514283"/>
                    <a:pt x="-85306" y="2026097"/>
                    <a:pt x="172659" y="1672196"/>
                  </a:cubicBezTo>
                  <a:lnTo>
                    <a:pt x="175773" y="1667892"/>
                  </a:lnTo>
                  <a:lnTo>
                    <a:pt x="177585" y="1672933"/>
                  </a:lnTo>
                  <a:cubicBezTo>
                    <a:pt x="320298" y="2072057"/>
                    <a:pt x="759539" y="2279922"/>
                    <a:pt x="1158663" y="2137210"/>
                  </a:cubicBezTo>
                  <a:cubicBezTo>
                    <a:pt x="1557788" y="1994498"/>
                    <a:pt x="1765653" y="1555256"/>
                    <a:pt x="1622940" y="1156132"/>
                  </a:cubicBezTo>
                  <a:lnTo>
                    <a:pt x="1622431" y="1154716"/>
                  </a:lnTo>
                  <a:lnTo>
                    <a:pt x="1623337" y="1153527"/>
                  </a:lnTo>
                  <a:cubicBezTo>
                    <a:pt x="1879535" y="801903"/>
                    <a:pt x="1845676" y="316950"/>
                    <a:pt x="1543093" y="4344"/>
                  </a:cubicBezTo>
                  <a:lnTo>
                    <a:pt x="1546321" y="-186"/>
                  </a:lnTo>
                  <a:cubicBezTo>
                    <a:pt x="2327678" y="355521"/>
                    <a:pt x="2672738" y="1277291"/>
                    <a:pt x="2317037" y="2058653"/>
                  </a:cubicBezTo>
                  <a:cubicBezTo>
                    <a:pt x="2064328" y="2613764"/>
                    <a:pt x="1510333" y="2969794"/>
                    <a:pt x="900405" y="2969069"/>
                  </a:cubicBezTo>
                  <a:close/>
                </a:path>
              </a:pathLst>
            </a:custGeom>
            <a:solidFill>
              <a:schemeClr val="accent2"/>
            </a:solidFill>
            <a:ln w="56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">
              <a:extLst>
                <a:ext uri="{FF2B5EF4-FFF2-40B4-BE49-F238E27FC236}">
                  <a16:creationId xmlns:a16="http://schemas.microsoft.com/office/drawing/2014/main" id="{0FA3F6E2-2718-EDD1-0D9C-872127A55065}"/>
                </a:ext>
              </a:extLst>
            </p:cNvPr>
            <p:cNvSpPr/>
            <p:nvPr/>
          </p:nvSpPr>
          <p:spPr>
            <a:xfrm>
              <a:off x="8453313" y="-250988"/>
              <a:ext cx="2452173" cy="2968589"/>
            </a:xfrm>
            <a:custGeom>
              <a:avLst/>
              <a:gdLst>
                <a:gd name="connsiteX0" fmla="*/ 905541 w 2452173"/>
                <a:gd name="connsiteY0" fmla="*/ 2968403 h 2968589"/>
                <a:gd name="connsiteX1" fmla="*/ 142572 w 2452173"/>
                <a:gd name="connsiteY1" fmla="*/ 905486 h 2968589"/>
                <a:gd name="connsiteX2" fmla="*/ 2197714 w 2452173"/>
                <a:gd name="connsiteY2" fmla="*/ 138966 h 2968589"/>
                <a:gd name="connsiteX3" fmla="*/ 2198167 w 2452173"/>
                <a:gd name="connsiteY3" fmla="*/ 138966 h 2968589"/>
                <a:gd name="connsiteX4" fmla="*/ 2198563 w 2452173"/>
                <a:gd name="connsiteY4" fmla="*/ 139362 h 2968589"/>
                <a:gd name="connsiteX5" fmla="*/ 2279317 w 2452173"/>
                <a:gd name="connsiteY5" fmla="*/ 1295907 h 2968589"/>
                <a:gd name="connsiteX6" fmla="*/ 2276202 w 2452173"/>
                <a:gd name="connsiteY6" fmla="*/ 1300267 h 2968589"/>
                <a:gd name="connsiteX7" fmla="*/ 2274390 w 2452173"/>
                <a:gd name="connsiteY7" fmla="*/ 1295227 h 2968589"/>
                <a:gd name="connsiteX8" fmla="*/ 1291319 w 2452173"/>
                <a:gd name="connsiteY8" fmla="*/ 835520 h 2968589"/>
                <a:gd name="connsiteX9" fmla="*/ 829261 w 2452173"/>
                <a:gd name="connsiteY9" fmla="*/ 1812028 h 2968589"/>
                <a:gd name="connsiteX10" fmla="*/ 829771 w 2452173"/>
                <a:gd name="connsiteY10" fmla="*/ 1813444 h 2968589"/>
                <a:gd name="connsiteX11" fmla="*/ 828865 w 2452173"/>
                <a:gd name="connsiteY11" fmla="*/ 1814633 h 2968589"/>
                <a:gd name="connsiteX12" fmla="*/ 908883 w 2452173"/>
                <a:gd name="connsiteY12" fmla="*/ 2963873 h 29685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452173" h="2968589">
                  <a:moveTo>
                    <a:pt x="905541" y="2968403"/>
                  </a:moveTo>
                  <a:cubicBezTo>
                    <a:pt x="125192" y="2609434"/>
                    <a:pt x="-216400" y="1685835"/>
                    <a:pt x="142572" y="905486"/>
                  </a:cubicBezTo>
                  <a:cubicBezTo>
                    <a:pt x="500148" y="128167"/>
                    <a:pt x="1418440" y="-214334"/>
                    <a:pt x="2197714" y="138966"/>
                  </a:cubicBezTo>
                  <a:lnTo>
                    <a:pt x="2198167" y="138966"/>
                  </a:lnTo>
                  <a:lnTo>
                    <a:pt x="2198563" y="139362"/>
                  </a:lnTo>
                  <a:cubicBezTo>
                    <a:pt x="2503105" y="453962"/>
                    <a:pt x="2537185" y="942040"/>
                    <a:pt x="2279317" y="1295907"/>
                  </a:cubicBezTo>
                  <a:lnTo>
                    <a:pt x="2276202" y="1300267"/>
                  </a:lnTo>
                  <a:lnTo>
                    <a:pt x="2274390" y="1295227"/>
                  </a:lnTo>
                  <a:cubicBezTo>
                    <a:pt x="2129866" y="896816"/>
                    <a:pt x="1689730" y="690996"/>
                    <a:pt x="1291319" y="835520"/>
                  </a:cubicBezTo>
                  <a:cubicBezTo>
                    <a:pt x="895461" y="979116"/>
                    <a:pt x="689268" y="1414885"/>
                    <a:pt x="829261" y="1812028"/>
                  </a:cubicBezTo>
                  <a:lnTo>
                    <a:pt x="829771" y="1813444"/>
                  </a:lnTo>
                  <a:lnTo>
                    <a:pt x="828865" y="1814633"/>
                  </a:lnTo>
                  <a:cubicBezTo>
                    <a:pt x="572571" y="2166217"/>
                    <a:pt x="606339" y="2651198"/>
                    <a:pt x="908883" y="2963873"/>
                  </a:cubicBezTo>
                  <a:close/>
                </a:path>
              </a:pathLst>
            </a:custGeom>
            <a:solidFill>
              <a:schemeClr val="accent1"/>
            </a:solidFill>
            <a:ln w="56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8" name="Group 1">
            <a:extLst>
              <a:ext uri="{FF2B5EF4-FFF2-40B4-BE49-F238E27FC236}">
                <a16:creationId xmlns:a16="http://schemas.microsoft.com/office/drawing/2014/main" id="{95506289-70B7-A037-3C47-D956EDCCA235}"/>
              </a:ext>
            </a:extLst>
          </p:cNvPr>
          <p:cNvGrpSpPr/>
          <p:nvPr/>
        </p:nvGrpSpPr>
        <p:grpSpPr>
          <a:xfrm>
            <a:off x="6814984" y="3532067"/>
            <a:ext cx="2543482" cy="277260"/>
            <a:chOff x="6814984" y="3532067"/>
            <a:chExt cx="2543482" cy="277260"/>
          </a:xfrm>
        </p:grpSpPr>
        <p:sp>
          <p:nvSpPr>
            <p:cNvPr id="17" name="B">
              <a:extLst>
                <a:ext uri="{FF2B5EF4-FFF2-40B4-BE49-F238E27FC236}">
                  <a16:creationId xmlns:a16="http://schemas.microsoft.com/office/drawing/2014/main" id="{C6BAF11E-C85E-3C1E-72F7-E0060BEE755C}"/>
                </a:ext>
              </a:extLst>
            </p:cNvPr>
            <p:cNvSpPr txBox="1"/>
            <p:nvPr/>
          </p:nvSpPr>
          <p:spPr>
            <a:xfrm>
              <a:off x="9080340" y="3532067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</a:rPr>
                <a:t>B</a:t>
              </a:r>
            </a:p>
          </p:txBody>
        </p:sp>
        <p:sp>
          <p:nvSpPr>
            <p:cNvPr id="18" name="A">
              <a:extLst>
                <a:ext uri="{FF2B5EF4-FFF2-40B4-BE49-F238E27FC236}">
                  <a16:creationId xmlns:a16="http://schemas.microsoft.com/office/drawing/2014/main" id="{8017F4D5-0E50-5EA0-AC10-F6B72AA57EEB}"/>
                </a:ext>
              </a:extLst>
            </p:cNvPr>
            <p:cNvSpPr txBox="1"/>
            <p:nvPr/>
          </p:nvSpPr>
          <p:spPr>
            <a:xfrm>
              <a:off x="6814984" y="3532067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</a:rPr>
                <a:t>A</a:t>
              </a:r>
            </a:p>
          </p:txBody>
        </p:sp>
      </p:grpSp>
      <p:sp>
        <p:nvSpPr>
          <p:cNvPr id="22" name="TextBox 4">
            <a:extLst>
              <a:ext uri="{FF2B5EF4-FFF2-40B4-BE49-F238E27FC236}">
                <a16:creationId xmlns:a16="http://schemas.microsoft.com/office/drawing/2014/main" id="{36875813-1058-135F-2556-4AD9D77BDF43}"/>
              </a:ext>
            </a:extLst>
          </p:cNvPr>
          <p:cNvSpPr txBox="1"/>
          <p:nvPr/>
        </p:nvSpPr>
        <p:spPr>
          <a:xfrm>
            <a:off x="9536451" y="5119032"/>
            <a:ext cx="1691640" cy="276999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en-US" dirty="0"/>
              <a:t>Sample text</a:t>
            </a:r>
          </a:p>
        </p:txBody>
      </p:sp>
      <p:sp>
        <p:nvSpPr>
          <p:cNvPr id="21" name="TextBox 3">
            <a:extLst>
              <a:ext uri="{FF2B5EF4-FFF2-40B4-BE49-F238E27FC236}">
                <a16:creationId xmlns:a16="http://schemas.microsoft.com/office/drawing/2014/main" id="{EC9D3FB3-6683-D21F-DD76-35D01A1C2426}"/>
              </a:ext>
            </a:extLst>
          </p:cNvPr>
          <p:cNvSpPr txBox="1"/>
          <p:nvPr/>
        </p:nvSpPr>
        <p:spPr>
          <a:xfrm>
            <a:off x="4935583" y="1958857"/>
            <a:ext cx="1691640" cy="2769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r"/>
            <a:r>
              <a:rPr lang="en-US" dirty="0"/>
              <a:t>Sample text</a:t>
            </a:r>
          </a:p>
        </p:txBody>
      </p:sp>
      <p:sp>
        <p:nvSpPr>
          <p:cNvPr id="20" name="TextBox 2">
            <a:extLst>
              <a:ext uri="{FF2B5EF4-FFF2-40B4-BE49-F238E27FC236}">
                <a16:creationId xmlns:a16="http://schemas.microsoft.com/office/drawing/2014/main" id="{57521F89-2354-F7EA-F8E7-AABDB6A90614}"/>
              </a:ext>
            </a:extLst>
          </p:cNvPr>
          <p:cNvSpPr txBox="1"/>
          <p:nvPr/>
        </p:nvSpPr>
        <p:spPr>
          <a:xfrm>
            <a:off x="7538085" y="3122057"/>
            <a:ext cx="1097280" cy="109728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algn="ctr"/>
            <a:r>
              <a:rPr lang="en-GB" dirty="0"/>
              <a:t>Sample Text</a:t>
            </a:r>
            <a:endParaRPr lang="en-US" dirty="0"/>
          </a:p>
        </p:txBody>
      </p:sp>
      <p:grpSp>
        <p:nvGrpSpPr>
          <p:cNvPr id="5" name="Group">
            <a:extLst>
              <a:ext uri="{FF2B5EF4-FFF2-40B4-BE49-F238E27FC236}">
                <a16:creationId xmlns:a16="http://schemas.microsoft.com/office/drawing/2014/main" id="{02765BCE-9F92-E180-6DA1-65DCFDAD50D0}"/>
              </a:ext>
            </a:extLst>
          </p:cNvPr>
          <p:cNvGrpSpPr/>
          <p:nvPr/>
        </p:nvGrpSpPr>
        <p:grpSpPr>
          <a:xfrm>
            <a:off x="4263656" y="1645920"/>
            <a:ext cx="137160" cy="4187952"/>
            <a:chOff x="4263656" y="1234440"/>
            <a:chExt cx="137160" cy="4187952"/>
          </a:xfrm>
        </p:grpSpPr>
        <p:sp>
          <p:nvSpPr>
            <p:cNvPr id="13" name="Isosceles Triangle">
              <a:extLst>
                <a:ext uri="{FF2B5EF4-FFF2-40B4-BE49-F238E27FC236}">
                  <a16:creationId xmlns:a16="http://schemas.microsoft.com/office/drawing/2014/main" id="{B272F1DC-FEAB-C496-6060-2FEB4BCF3662}"/>
                </a:ext>
              </a:extLst>
            </p:cNvPr>
            <p:cNvSpPr/>
            <p:nvPr/>
          </p:nvSpPr>
          <p:spPr>
            <a:xfrm rot="5400000">
              <a:off x="4076204" y="3259836"/>
              <a:ext cx="512064" cy="137160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Connector">
              <a:extLst>
                <a:ext uri="{FF2B5EF4-FFF2-40B4-BE49-F238E27FC236}">
                  <a16:creationId xmlns:a16="http://schemas.microsoft.com/office/drawing/2014/main" id="{0EEB30B1-24BA-8CC3-804D-E16E31D15F25}"/>
                </a:ext>
              </a:extLst>
            </p:cNvPr>
            <p:cNvCxnSpPr>
              <a:cxnSpLocks/>
            </p:cNvCxnSpPr>
            <p:nvPr/>
          </p:nvCxnSpPr>
          <p:spPr>
            <a:xfrm>
              <a:off x="4263656" y="1234440"/>
              <a:ext cx="0" cy="4187952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extBox 1">
            <a:extLst>
              <a:ext uri="{FF2B5EF4-FFF2-40B4-BE49-F238E27FC236}">
                <a16:creationId xmlns:a16="http://schemas.microsoft.com/office/drawing/2014/main" id="{738108E9-B593-EE51-5364-45B3D345ACBD}"/>
              </a:ext>
            </a:extLst>
          </p:cNvPr>
          <p:cNvSpPr txBox="1">
            <a:spLocks/>
          </p:cNvSpPr>
          <p:nvPr/>
        </p:nvSpPr>
        <p:spPr>
          <a:xfrm>
            <a:off x="617742" y="1873956"/>
            <a:ext cx="2834640" cy="3539959"/>
          </a:xfrm>
          <a:prstGeom prst="rect">
            <a:avLst/>
          </a:prstGeom>
          <a:noFill/>
          <a:effectLst/>
        </p:spPr>
        <p:txBody>
          <a:bodyPr lIns="0" tIns="0" rIns="0" bIns="0" anchor="ctr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47472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1208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300"/>
              </a:spcAft>
            </a:pPr>
            <a:r>
              <a:rPr lang="en-US" sz="1800" dirty="0"/>
              <a:t>Key Takeaways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Use bullet points to summarize the key takeaways or insights from the diagram.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Highlight important data or trends the audience should focus on.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You can also include next steps, conclusions, or supporting context here.</a:t>
            </a:r>
          </a:p>
        </p:txBody>
      </p:sp>
      <p:sp>
        <p:nvSpPr>
          <p:cNvPr id="6" name="Title">
            <a:extLst>
              <a:ext uri="{FF2B5EF4-FFF2-40B4-BE49-F238E27FC236}">
                <a16:creationId xmlns:a16="http://schemas.microsoft.com/office/drawing/2014/main" id="{DEA92536-B4F4-5307-3ADB-040FB253E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Cycle Whirl Diagram, </a:t>
            </a:r>
            <a:r>
              <a:rPr lang="bg-BG" dirty="0"/>
              <a:t>2</a:t>
            </a:r>
            <a:r>
              <a:rPr lang="en-US" dirty="0"/>
              <a:t> Phases</a:t>
            </a:r>
          </a:p>
        </p:txBody>
      </p:sp>
    </p:spTree>
    <p:extLst>
      <p:ext uri="{BB962C8B-B14F-4D97-AF65-F5344CB8AC3E}">
        <p14:creationId xmlns:p14="http://schemas.microsoft.com/office/powerpoint/2010/main" val="1565369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4907CE6B-767C-9765-F9D1-42EFC7B1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3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4EE40B72-4729-C1A7-0054-BEBB7D72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grpSp>
        <p:nvGrpSpPr>
          <p:cNvPr id="8" name="Group 3">
            <a:extLst>
              <a:ext uri="{FF2B5EF4-FFF2-40B4-BE49-F238E27FC236}">
                <a16:creationId xmlns:a16="http://schemas.microsoft.com/office/drawing/2014/main" id="{FD7AC836-D368-3F2E-30B6-21634DE52BD1}"/>
              </a:ext>
            </a:extLst>
          </p:cNvPr>
          <p:cNvGrpSpPr/>
          <p:nvPr/>
        </p:nvGrpSpPr>
        <p:grpSpPr>
          <a:xfrm>
            <a:off x="6536446" y="2601851"/>
            <a:ext cx="3089580" cy="2731031"/>
            <a:chOff x="6536446" y="2601851"/>
            <a:chExt cx="3089580" cy="2731031"/>
          </a:xfrm>
        </p:grpSpPr>
        <p:cxnSp>
          <p:nvCxnSpPr>
            <p:cNvPr id="10" name="Straight Connector 3">
              <a:extLst>
                <a:ext uri="{FF2B5EF4-FFF2-40B4-BE49-F238E27FC236}">
                  <a16:creationId xmlns:a16="http://schemas.microsoft.com/office/drawing/2014/main" id="{BABE50D6-BBA7-28BB-CC87-5B2171B6C52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079876" y="4889869"/>
              <a:ext cx="0" cy="443013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2">
              <a:extLst>
                <a:ext uri="{FF2B5EF4-FFF2-40B4-BE49-F238E27FC236}">
                  <a16:creationId xmlns:a16="http://schemas.microsoft.com/office/drawing/2014/main" id="{839B85D9-FAD2-357F-D55A-28AFA66E176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123385" y="2601851"/>
              <a:ext cx="502641" cy="319893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">
              <a:extLst>
                <a:ext uri="{FF2B5EF4-FFF2-40B4-BE49-F238E27FC236}">
                  <a16:creationId xmlns:a16="http://schemas.microsoft.com/office/drawing/2014/main" id="{4467D441-E856-854A-43A3-E5F32CAE9FDB}"/>
                </a:ext>
              </a:extLst>
            </p:cNvPr>
            <p:cNvCxnSpPr>
              <a:cxnSpLocks/>
            </p:cNvCxnSpPr>
            <p:nvPr/>
          </p:nvCxnSpPr>
          <p:spPr>
            <a:xfrm>
              <a:off x="6536446" y="2601851"/>
              <a:ext cx="502641" cy="319893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">
            <a:extLst>
              <a:ext uri="{FF2B5EF4-FFF2-40B4-BE49-F238E27FC236}">
                <a16:creationId xmlns:a16="http://schemas.microsoft.com/office/drawing/2014/main" id="{EE7A4B2E-9240-8C0D-33BC-ED1A207B0451}"/>
              </a:ext>
            </a:extLst>
          </p:cNvPr>
          <p:cNvGrpSpPr/>
          <p:nvPr/>
        </p:nvGrpSpPr>
        <p:grpSpPr>
          <a:xfrm>
            <a:off x="6471267" y="1967082"/>
            <a:ext cx="3161818" cy="3103868"/>
            <a:chOff x="6471267" y="1967082"/>
            <a:chExt cx="3161818" cy="3103868"/>
          </a:xfrm>
        </p:grpSpPr>
        <p:sp>
          <p:nvSpPr>
            <p:cNvPr id="12" name="Freeform: Shape 3">
              <a:extLst>
                <a:ext uri="{FF2B5EF4-FFF2-40B4-BE49-F238E27FC236}">
                  <a16:creationId xmlns:a16="http://schemas.microsoft.com/office/drawing/2014/main" id="{6E82445A-F584-577B-EADF-87088CD1A64B}"/>
                </a:ext>
              </a:extLst>
            </p:cNvPr>
            <p:cNvSpPr/>
            <p:nvPr/>
          </p:nvSpPr>
          <p:spPr>
            <a:xfrm rot="304680">
              <a:off x="6586865" y="1967082"/>
              <a:ext cx="2448546" cy="2060914"/>
            </a:xfrm>
            <a:custGeom>
              <a:avLst/>
              <a:gdLst>
                <a:gd name="connsiteX0" fmla="*/ 863397 w 2448546"/>
                <a:gd name="connsiteY0" fmla="*/ 2060696 h 2060914"/>
                <a:gd name="connsiteX1" fmla="*/ -1053 w 2448546"/>
                <a:gd name="connsiteY1" fmla="*/ 1409456 h 2060914"/>
                <a:gd name="connsiteX2" fmla="*/ -1053 w 2448546"/>
                <a:gd name="connsiteY2" fmla="*/ 1408947 h 2060914"/>
                <a:gd name="connsiteX3" fmla="*/ -1053 w 2448546"/>
                <a:gd name="connsiteY3" fmla="*/ 1408380 h 2060914"/>
                <a:gd name="connsiteX4" fmla="*/ 447510 w 2448546"/>
                <a:gd name="connsiteY4" fmla="*/ 455079 h 2060914"/>
                <a:gd name="connsiteX5" fmla="*/ 645713 w 2448546"/>
                <a:gd name="connsiteY5" fmla="*/ 287003 h 2060914"/>
                <a:gd name="connsiteX6" fmla="*/ 2447494 w 2448546"/>
                <a:gd name="connsiteY6" fmla="*/ 287003 h 2060914"/>
                <a:gd name="connsiteX7" fmla="*/ 2445172 w 2448546"/>
                <a:gd name="connsiteY7" fmla="*/ 292099 h 2060914"/>
                <a:gd name="connsiteX8" fmla="*/ 1411230 w 2448546"/>
                <a:gd name="connsiteY8" fmla="*/ 797631 h 2060914"/>
                <a:gd name="connsiteX9" fmla="*/ 1410608 w 2448546"/>
                <a:gd name="connsiteY9" fmla="*/ 798990 h 2060914"/>
                <a:gd name="connsiteX10" fmla="*/ 1409135 w 2448546"/>
                <a:gd name="connsiteY10" fmla="*/ 799273 h 2060914"/>
                <a:gd name="connsiteX11" fmla="*/ 790911 w 2448546"/>
                <a:gd name="connsiteY11" fmla="*/ 1689863 h 2060914"/>
                <a:gd name="connsiteX12" fmla="*/ 961762 w 2448546"/>
                <a:gd name="connsiteY12" fmla="*/ 2050785 h 2060914"/>
                <a:gd name="connsiteX13" fmla="*/ 965216 w 2448546"/>
                <a:gd name="connsiteY13" fmla="*/ 2054863 h 2060914"/>
                <a:gd name="connsiteX14" fmla="*/ 959894 w 2448546"/>
                <a:gd name="connsiteY14" fmla="*/ 2055429 h 2060914"/>
                <a:gd name="connsiteX15" fmla="*/ 863397 w 2448546"/>
                <a:gd name="connsiteY15" fmla="*/ 2060696 h 20609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448546" h="2060914">
                  <a:moveTo>
                    <a:pt x="863397" y="2060696"/>
                  </a:moveTo>
                  <a:cubicBezTo>
                    <a:pt x="462403" y="2060225"/>
                    <a:pt x="109997" y="1794752"/>
                    <a:pt x="-1053" y="1409456"/>
                  </a:cubicBezTo>
                  <a:lnTo>
                    <a:pt x="-1053" y="1408947"/>
                  </a:lnTo>
                  <a:lnTo>
                    <a:pt x="-1053" y="1408380"/>
                  </a:lnTo>
                  <a:cubicBezTo>
                    <a:pt x="31962" y="1047820"/>
                    <a:pt x="190751" y="710354"/>
                    <a:pt x="447510" y="455079"/>
                  </a:cubicBezTo>
                  <a:cubicBezTo>
                    <a:pt x="508839" y="393687"/>
                    <a:pt x="575152" y="337471"/>
                    <a:pt x="645713" y="287003"/>
                  </a:cubicBezTo>
                  <a:cubicBezTo>
                    <a:pt x="1185279" y="-95960"/>
                    <a:pt x="1907928" y="-95960"/>
                    <a:pt x="2447494" y="287003"/>
                  </a:cubicBezTo>
                  <a:lnTo>
                    <a:pt x="2445172" y="292099"/>
                  </a:lnTo>
                  <a:cubicBezTo>
                    <a:pt x="2023452" y="186768"/>
                    <a:pt x="1587122" y="400120"/>
                    <a:pt x="1411230" y="797631"/>
                  </a:cubicBezTo>
                  <a:lnTo>
                    <a:pt x="1410608" y="798990"/>
                  </a:lnTo>
                  <a:lnTo>
                    <a:pt x="1409135" y="799273"/>
                  </a:lnTo>
                  <a:cubicBezTo>
                    <a:pt x="992512" y="874489"/>
                    <a:pt x="715707" y="1273217"/>
                    <a:pt x="790911" y="1689863"/>
                  </a:cubicBezTo>
                  <a:cubicBezTo>
                    <a:pt x="814978" y="1823146"/>
                    <a:pt x="873930" y="1947680"/>
                    <a:pt x="961762" y="2050785"/>
                  </a:cubicBezTo>
                  <a:lnTo>
                    <a:pt x="965216" y="2054863"/>
                  </a:lnTo>
                  <a:lnTo>
                    <a:pt x="959894" y="2055429"/>
                  </a:lnTo>
                  <a:cubicBezTo>
                    <a:pt x="927841" y="2058900"/>
                    <a:pt x="895619" y="2060662"/>
                    <a:pt x="863397" y="2060696"/>
                  </a:cubicBezTo>
                  <a:close/>
                </a:path>
              </a:pathLst>
            </a:custGeom>
            <a:solidFill>
              <a:schemeClr val="accent1"/>
            </a:solidFill>
            <a:ln w="56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2">
              <a:extLst>
                <a:ext uri="{FF2B5EF4-FFF2-40B4-BE49-F238E27FC236}">
                  <a16:creationId xmlns:a16="http://schemas.microsoft.com/office/drawing/2014/main" id="{7F86FD78-8791-8622-0C1C-C6910F38589E}"/>
                </a:ext>
              </a:extLst>
            </p:cNvPr>
            <p:cNvSpPr/>
            <p:nvPr/>
          </p:nvSpPr>
          <p:spPr>
            <a:xfrm rot="304680">
              <a:off x="7935899" y="2315632"/>
              <a:ext cx="1697186" cy="2709099"/>
            </a:xfrm>
            <a:custGeom>
              <a:avLst/>
              <a:gdLst>
                <a:gd name="connsiteX0" fmla="*/ 784511 w 1697186"/>
                <a:gd name="connsiteY0" fmla="*/ 2704802 h 2709099"/>
                <a:gd name="connsiteX1" fmla="*/ 864642 w 1697186"/>
                <a:gd name="connsiteY1" fmla="*/ 1555620 h 2709099"/>
                <a:gd name="connsiteX2" fmla="*/ 863736 w 1697186"/>
                <a:gd name="connsiteY2" fmla="*/ 1554374 h 2709099"/>
                <a:gd name="connsiteX3" fmla="*/ 864245 w 1697186"/>
                <a:gd name="connsiteY3" fmla="*/ 1552958 h 2709099"/>
                <a:gd name="connsiteX4" fmla="*/ 399884 w 1697186"/>
                <a:gd name="connsiteY4" fmla="*/ 571733 h 2709099"/>
                <a:gd name="connsiteX5" fmla="*/ 4213 w 1697186"/>
                <a:gd name="connsiteY5" fmla="*/ 539290 h 2709099"/>
                <a:gd name="connsiteX6" fmla="*/ -1053 w 1697186"/>
                <a:gd name="connsiteY6" fmla="*/ 540253 h 2709099"/>
                <a:gd name="connsiteX7" fmla="*/ 1099 w 1697186"/>
                <a:gd name="connsiteY7" fmla="*/ 535383 h 2709099"/>
                <a:gd name="connsiteX8" fmla="*/ 823359 w 1697186"/>
                <a:gd name="connsiteY8" fmla="*/ -219 h 2709099"/>
                <a:gd name="connsiteX9" fmla="*/ 1041609 w 1697186"/>
                <a:gd name="connsiteY9" fmla="*/ 26567 h 2709099"/>
                <a:gd name="connsiteX10" fmla="*/ 1042119 w 1697186"/>
                <a:gd name="connsiteY10" fmla="*/ 26567 h 2709099"/>
                <a:gd name="connsiteX11" fmla="*/ 1042572 w 1697186"/>
                <a:gd name="connsiteY11" fmla="*/ 26850 h 2709099"/>
                <a:gd name="connsiteX12" fmla="*/ 1240775 w 1697186"/>
                <a:gd name="connsiteY12" fmla="*/ 194926 h 2709099"/>
                <a:gd name="connsiteX13" fmla="*/ 1689395 w 1697186"/>
                <a:gd name="connsiteY13" fmla="*/ 1148171 h 2709099"/>
                <a:gd name="connsiteX14" fmla="*/ 1696133 w 1697186"/>
                <a:gd name="connsiteY14" fmla="*/ 1294105 h 2709099"/>
                <a:gd name="connsiteX15" fmla="*/ 787683 w 1697186"/>
                <a:gd name="connsiteY15" fmla="*/ 2708880 h 2709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697186" h="2709099">
                  <a:moveTo>
                    <a:pt x="784511" y="2704802"/>
                  </a:moveTo>
                  <a:cubicBezTo>
                    <a:pt x="1087423" y="2392327"/>
                    <a:pt x="1121230" y="1907108"/>
                    <a:pt x="864642" y="1555620"/>
                  </a:cubicBezTo>
                  <a:lnTo>
                    <a:pt x="863736" y="1554374"/>
                  </a:lnTo>
                  <a:lnTo>
                    <a:pt x="864245" y="1552958"/>
                  </a:lnTo>
                  <a:cubicBezTo>
                    <a:pt x="1006952" y="1153766"/>
                    <a:pt x="799065" y="714451"/>
                    <a:pt x="399884" y="571733"/>
                  </a:cubicBezTo>
                  <a:cubicBezTo>
                    <a:pt x="273090" y="526412"/>
                    <a:pt x="136670" y="515223"/>
                    <a:pt x="4213" y="539290"/>
                  </a:cubicBezTo>
                  <a:lnTo>
                    <a:pt x="-1053" y="540253"/>
                  </a:lnTo>
                  <a:lnTo>
                    <a:pt x="1099" y="535383"/>
                  </a:lnTo>
                  <a:cubicBezTo>
                    <a:pt x="145448" y="210193"/>
                    <a:pt x="467556" y="353"/>
                    <a:pt x="823359" y="-219"/>
                  </a:cubicBezTo>
                  <a:cubicBezTo>
                    <a:pt x="896921" y="-174"/>
                    <a:pt x="970200" y="8819"/>
                    <a:pt x="1041609" y="26567"/>
                  </a:cubicBezTo>
                  <a:lnTo>
                    <a:pt x="1042119" y="26567"/>
                  </a:lnTo>
                  <a:lnTo>
                    <a:pt x="1042572" y="26850"/>
                  </a:lnTo>
                  <a:cubicBezTo>
                    <a:pt x="1113133" y="77318"/>
                    <a:pt x="1179446" y="133534"/>
                    <a:pt x="1240775" y="194926"/>
                  </a:cubicBezTo>
                  <a:cubicBezTo>
                    <a:pt x="1497590" y="450144"/>
                    <a:pt x="1656436" y="787605"/>
                    <a:pt x="1689395" y="1148171"/>
                  </a:cubicBezTo>
                  <a:cubicBezTo>
                    <a:pt x="1693868" y="1196419"/>
                    <a:pt x="1696133" y="1245517"/>
                    <a:pt x="1696133" y="1294105"/>
                  </a:cubicBezTo>
                  <a:cubicBezTo>
                    <a:pt x="1695340" y="1902572"/>
                    <a:pt x="1340670" y="2454987"/>
                    <a:pt x="787683" y="2708880"/>
                  </a:cubicBezTo>
                  <a:close/>
                </a:path>
              </a:pathLst>
            </a:custGeom>
            <a:solidFill>
              <a:schemeClr val="accent2"/>
            </a:solidFill>
            <a:ln w="56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1">
              <a:extLst>
                <a:ext uri="{FF2B5EF4-FFF2-40B4-BE49-F238E27FC236}">
                  <a16:creationId xmlns:a16="http://schemas.microsoft.com/office/drawing/2014/main" id="{778FE6E6-D490-D949-CFF6-B3662DB486A6}"/>
                </a:ext>
              </a:extLst>
            </p:cNvPr>
            <p:cNvSpPr/>
            <p:nvPr/>
          </p:nvSpPr>
          <p:spPr>
            <a:xfrm rot="304680">
              <a:off x="6471267" y="3370074"/>
              <a:ext cx="2454825" cy="1700876"/>
            </a:xfrm>
            <a:custGeom>
              <a:avLst/>
              <a:gdLst>
                <a:gd name="connsiteX0" fmla="*/ 1553484 w 2454825"/>
                <a:gd name="connsiteY0" fmla="*/ 1700648 h 1700876"/>
                <a:gd name="connsiteX1" fmla="*/ -1053 w 2454825"/>
                <a:gd name="connsiteY1" fmla="*/ 146168 h 1700876"/>
                <a:gd name="connsiteX2" fmla="*/ 5686 w 2454825"/>
                <a:gd name="connsiteY2" fmla="*/ 290 h 1700876"/>
                <a:gd name="connsiteX3" fmla="*/ 11349 w 2454825"/>
                <a:gd name="connsiteY3" fmla="*/ -219 h 1700876"/>
                <a:gd name="connsiteX4" fmla="*/ 966519 w 2454825"/>
                <a:gd name="connsiteY4" fmla="*/ 641676 h 1700876"/>
                <a:gd name="connsiteX5" fmla="*/ 967991 w 2454825"/>
                <a:gd name="connsiteY5" fmla="*/ 641676 h 1700876"/>
                <a:gd name="connsiteX6" fmla="*/ 968954 w 2454825"/>
                <a:gd name="connsiteY6" fmla="*/ 642866 h 1700876"/>
                <a:gd name="connsiteX7" fmla="*/ 2051201 w 2454825"/>
                <a:gd name="connsiteY7" fmla="*/ 729961 h 1700876"/>
                <a:gd name="connsiteX8" fmla="*/ 2276076 w 2454825"/>
                <a:gd name="connsiteY8" fmla="*/ 405022 h 1700876"/>
                <a:gd name="connsiteX9" fmla="*/ 2277889 w 2454825"/>
                <a:gd name="connsiteY9" fmla="*/ 399982 h 1700876"/>
                <a:gd name="connsiteX10" fmla="*/ 2281003 w 2454825"/>
                <a:gd name="connsiteY10" fmla="*/ 404342 h 1700876"/>
                <a:gd name="connsiteX11" fmla="*/ 2200419 w 2454825"/>
                <a:gd name="connsiteY11" fmla="*/ 1560830 h 1700876"/>
                <a:gd name="connsiteX12" fmla="*/ 2200023 w 2454825"/>
                <a:gd name="connsiteY12" fmla="*/ 1561226 h 1700876"/>
                <a:gd name="connsiteX13" fmla="*/ 2199570 w 2454825"/>
                <a:gd name="connsiteY13" fmla="*/ 1561226 h 1700876"/>
                <a:gd name="connsiteX14" fmla="*/ 1553484 w 2454825"/>
                <a:gd name="connsiteY14" fmla="*/ 1700648 h 1700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54825" h="1700876">
                  <a:moveTo>
                    <a:pt x="1553484" y="1700648"/>
                  </a:moveTo>
                  <a:cubicBezTo>
                    <a:pt x="694981" y="1700620"/>
                    <a:pt x="-996" y="1004683"/>
                    <a:pt x="-1053" y="146168"/>
                  </a:cubicBezTo>
                  <a:cubicBezTo>
                    <a:pt x="-1053" y="97523"/>
                    <a:pt x="1212" y="48482"/>
                    <a:pt x="5686" y="290"/>
                  </a:cubicBezTo>
                  <a:lnTo>
                    <a:pt x="11349" y="-219"/>
                  </a:lnTo>
                  <a:cubicBezTo>
                    <a:pt x="131177" y="417616"/>
                    <a:pt x="534379" y="688554"/>
                    <a:pt x="966519" y="641676"/>
                  </a:cubicBezTo>
                  <a:lnTo>
                    <a:pt x="967991" y="641676"/>
                  </a:lnTo>
                  <a:lnTo>
                    <a:pt x="968954" y="642866"/>
                  </a:lnTo>
                  <a:cubicBezTo>
                    <a:pt x="1243777" y="965767"/>
                    <a:pt x="1728299" y="1004762"/>
                    <a:pt x="2051201" y="729961"/>
                  </a:cubicBezTo>
                  <a:cubicBezTo>
                    <a:pt x="2153190" y="643126"/>
                    <a:pt x="2230773" y="531101"/>
                    <a:pt x="2276076" y="405022"/>
                  </a:cubicBezTo>
                  <a:lnTo>
                    <a:pt x="2277889" y="399982"/>
                  </a:lnTo>
                  <a:lnTo>
                    <a:pt x="2281003" y="404342"/>
                  </a:lnTo>
                  <a:cubicBezTo>
                    <a:pt x="2538894" y="758157"/>
                    <a:pt x="2504860" y="1246196"/>
                    <a:pt x="2200419" y="1560830"/>
                  </a:cubicBezTo>
                  <a:lnTo>
                    <a:pt x="2200023" y="1561226"/>
                  </a:lnTo>
                  <a:lnTo>
                    <a:pt x="2199570" y="1561226"/>
                  </a:lnTo>
                  <a:cubicBezTo>
                    <a:pt x="1996836" y="1653838"/>
                    <a:pt x="1776377" y="1701401"/>
                    <a:pt x="1553484" y="1700648"/>
                  </a:cubicBezTo>
                  <a:close/>
                </a:path>
              </a:pathLst>
            </a:custGeom>
            <a:solidFill>
              <a:schemeClr val="accent6"/>
            </a:solidFill>
            <a:ln w="56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7" name="Group 1">
            <a:extLst>
              <a:ext uri="{FF2B5EF4-FFF2-40B4-BE49-F238E27FC236}">
                <a16:creationId xmlns:a16="http://schemas.microsoft.com/office/drawing/2014/main" id="{2A00E938-B203-02A9-83A6-22C4880D0C66}"/>
              </a:ext>
            </a:extLst>
          </p:cNvPr>
          <p:cNvGrpSpPr/>
          <p:nvPr/>
        </p:nvGrpSpPr>
        <p:grpSpPr>
          <a:xfrm>
            <a:off x="6928305" y="2865182"/>
            <a:ext cx="2320099" cy="1941798"/>
            <a:chOff x="6928305" y="2865182"/>
            <a:chExt cx="2320099" cy="1941798"/>
          </a:xfrm>
        </p:grpSpPr>
        <p:sp>
          <p:nvSpPr>
            <p:cNvPr id="27" name="C">
              <a:extLst>
                <a:ext uri="{FF2B5EF4-FFF2-40B4-BE49-F238E27FC236}">
                  <a16:creationId xmlns:a16="http://schemas.microsoft.com/office/drawing/2014/main" id="{D224FE22-6B12-60BD-9248-0444E2B17159}"/>
                </a:ext>
              </a:extLst>
            </p:cNvPr>
            <p:cNvSpPr txBox="1"/>
            <p:nvPr/>
          </p:nvSpPr>
          <p:spPr>
            <a:xfrm>
              <a:off x="7940813" y="4529720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C</a:t>
              </a:r>
            </a:p>
          </p:txBody>
        </p:sp>
        <p:sp>
          <p:nvSpPr>
            <p:cNvPr id="19" name="B">
              <a:extLst>
                <a:ext uri="{FF2B5EF4-FFF2-40B4-BE49-F238E27FC236}">
                  <a16:creationId xmlns:a16="http://schemas.microsoft.com/office/drawing/2014/main" id="{61E48B76-8D6F-884D-D843-0F60E03FEFB2}"/>
                </a:ext>
              </a:extLst>
            </p:cNvPr>
            <p:cNvSpPr txBox="1"/>
            <p:nvPr/>
          </p:nvSpPr>
          <p:spPr>
            <a:xfrm>
              <a:off x="8970278" y="2865182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B</a:t>
              </a:r>
            </a:p>
          </p:txBody>
        </p:sp>
        <p:sp>
          <p:nvSpPr>
            <p:cNvPr id="18" name="A">
              <a:extLst>
                <a:ext uri="{FF2B5EF4-FFF2-40B4-BE49-F238E27FC236}">
                  <a16:creationId xmlns:a16="http://schemas.microsoft.com/office/drawing/2014/main" id="{5C722ABF-2252-30F5-2661-89763DA36FE2}"/>
                </a:ext>
              </a:extLst>
            </p:cNvPr>
            <p:cNvSpPr txBox="1"/>
            <p:nvPr/>
          </p:nvSpPr>
          <p:spPr>
            <a:xfrm>
              <a:off x="6928305" y="2865182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A</a:t>
              </a:r>
            </a:p>
          </p:txBody>
        </p:sp>
      </p:grpSp>
      <p:sp>
        <p:nvSpPr>
          <p:cNvPr id="22" name="TextBox 5">
            <a:extLst>
              <a:ext uri="{FF2B5EF4-FFF2-40B4-BE49-F238E27FC236}">
                <a16:creationId xmlns:a16="http://schemas.microsoft.com/office/drawing/2014/main" id="{36875813-1058-135F-2556-4AD9D77BDF43}"/>
              </a:ext>
            </a:extLst>
          </p:cNvPr>
          <p:cNvSpPr txBox="1"/>
          <p:nvPr/>
        </p:nvSpPr>
        <p:spPr>
          <a:xfrm>
            <a:off x="7234056" y="5517282"/>
            <a:ext cx="1691640" cy="276999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dirty="0"/>
              <a:t>Sample text</a:t>
            </a:r>
          </a:p>
        </p:txBody>
      </p:sp>
      <p:sp>
        <p:nvSpPr>
          <p:cNvPr id="23" name="TextBox 4">
            <a:extLst>
              <a:ext uri="{FF2B5EF4-FFF2-40B4-BE49-F238E27FC236}">
                <a16:creationId xmlns:a16="http://schemas.microsoft.com/office/drawing/2014/main" id="{136F27A6-76CD-D0DA-40FA-30D1D93DFD80}"/>
              </a:ext>
            </a:extLst>
          </p:cNvPr>
          <p:cNvSpPr txBox="1"/>
          <p:nvPr/>
        </p:nvSpPr>
        <p:spPr>
          <a:xfrm>
            <a:off x="9819261" y="2147390"/>
            <a:ext cx="1691640" cy="2769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r>
              <a:rPr lang="en-US" dirty="0"/>
              <a:t>Sample text</a:t>
            </a:r>
          </a:p>
        </p:txBody>
      </p:sp>
      <p:sp>
        <p:nvSpPr>
          <p:cNvPr id="21" name="TextBox 3">
            <a:extLst>
              <a:ext uri="{FF2B5EF4-FFF2-40B4-BE49-F238E27FC236}">
                <a16:creationId xmlns:a16="http://schemas.microsoft.com/office/drawing/2014/main" id="{EC9D3FB3-6683-D21F-DD76-35D01A1C2426}"/>
              </a:ext>
            </a:extLst>
          </p:cNvPr>
          <p:cNvSpPr txBox="1"/>
          <p:nvPr/>
        </p:nvSpPr>
        <p:spPr>
          <a:xfrm>
            <a:off x="4662200" y="2147390"/>
            <a:ext cx="1691640" cy="2769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r"/>
            <a:r>
              <a:rPr lang="en-US" dirty="0"/>
              <a:t>Sample text</a:t>
            </a:r>
          </a:p>
        </p:txBody>
      </p:sp>
      <p:sp>
        <p:nvSpPr>
          <p:cNvPr id="20" name="TextBox 2">
            <a:extLst>
              <a:ext uri="{FF2B5EF4-FFF2-40B4-BE49-F238E27FC236}">
                <a16:creationId xmlns:a16="http://schemas.microsoft.com/office/drawing/2014/main" id="{57521F89-2354-F7EA-F8E7-AABDB6A90614}"/>
              </a:ext>
            </a:extLst>
          </p:cNvPr>
          <p:cNvSpPr txBox="1"/>
          <p:nvPr/>
        </p:nvSpPr>
        <p:spPr>
          <a:xfrm>
            <a:off x="7538085" y="2999507"/>
            <a:ext cx="1097280" cy="109728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algn="ctr"/>
            <a:r>
              <a:rPr lang="en-GB" dirty="0"/>
              <a:t>Sample Text</a:t>
            </a:r>
            <a:endParaRPr lang="en-US" dirty="0"/>
          </a:p>
        </p:txBody>
      </p:sp>
      <p:grpSp>
        <p:nvGrpSpPr>
          <p:cNvPr id="5" name="Group">
            <a:extLst>
              <a:ext uri="{FF2B5EF4-FFF2-40B4-BE49-F238E27FC236}">
                <a16:creationId xmlns:a16="http://schemas.microsoft.com/office/drawing/2014/main" id="{9FC4DC7A-63CD-9BA3-21EC-BB8A95D896F3}"/>
              </a:ext>
            </a:extLst>
          </p:cNvPr>
          <p:cNvGrpSpPr/>
          <p:nvPr/>
        </p:nvGrpSpPr>
        <p:grpSpPr>
          <a:xfrm>
            <a:off x="4263656" y="1645920"/>
            <a:ext cx="137160" cy="4187952"/>
            <a:chOff x="4263656" y="1234440"/>
            <a:chExt cx="137160" cy="4187952"/>
          </a:xfrm>
        </p:grpSpPr>
        <p:sp>
          <p:nvSpPr>
            <p:cNvPr id="9" name="Isosceles Triangle">
              <a:extLst>
                <a:ext uri="{FF2B5EF4-FFF2-40B4-BE49-F238E27FC236}">
                  <a16:creationId xmlns:a16="http://schemas.microsoft.com/office/drawing/2014/main" id="{5DBAE497-E8FB-4A5A-2644-2DAA78F207EF}"/>
                </a:ext>
              </a:extLst>
            </p:cNvPr>
            <p:cNvSpPr/>
            <p:nvPr/>
          </p:nvSpPr>
          <p:spPr>
            <a:xfrm rot="5400000">
              <a:off x="4076204" y="3259836"/>
              <a:ext cx="512064" cy="137160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" name="Straight Connector">
              <a:extLst>
                <a:ext uri="{FF2B5EF4-FFF2-40B4-BE49-F238E27FC236}">
                  <a16:creationId xmlns:a16="http://schemas.microsoft.com/office/drawing/2014/main" id="{66E7B941-8C8A-5A03-6FCE-65D3174CD20D}"/>
                </a:ext>
              </a:extLst>
            </p:cNvPr>
            <p:cNvCxnSpPr>
              <a:cxnSpLocks/>
            </p:cNvCxnSpPr>
            <p:nvPr/>
          </p:nvCxnSpPr>
          <p:spPr>
            <a:xfrm>
              <a:off x="4263656" y="1234440"/>
              <a:ext cx="0" cy="4187952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">
            <a:extLst>
              <a:ext uri="{FF2B5EF4-FFF2-40B4-BE49-F238E27FC236}">
                <a16:creationId xmlns:a16="http://schemas.microsoft.com/office/drawing/2014/main" id="{38202280-1C8B-10BD-990B-2665376EBDCE}"/>
              </a:ext>
            </a:extLst>
          </p:cNvPr>
          <p:cNvSpPr txBox="1">
            <a:spLocks/>
          </p:cNvSpPr>
          <p:nvPr/>
        </p:nvSpPr>
        <p:spPr>
          <a:xfrm>
            <a:off x="617742" y="1873956"/>
            <a:ext cx="2834640" cy="3539959"/>
          </a:xfrm>
          <a:prstGeom prst="rect">
            <a:avLst/>
          </a:prstGeom>
          <a:noFill/>
          <a:effectLst/>
        </p:spPr>
        <p:txBody>
          <a:bodyPr lIns="0" tIns="0" rIns="0" bIns="0" anchor="ctr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47472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1208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300"/>
              </a:spcAft>
            </a:pPr>
            <a:r>
              <a:rPr lang="en-US" sz="1800" dirty="0"/>
              <a:t>Key Takeaways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Use bullet points to summarize the key takeaways or insights from the diagram.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Highlight important data or trends the audience should focus on.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You can also include next steps, conclusions, or supporting context here.</a:t>
            </a:r>
          </a:p>
        </p:txBody>
      </p:sp>
      <p:sp>
        <p:nvSpPr>
          <p:cNvPr id="6" name="Title">
            <a:extLst>
              <a:ext uri="{FF2B5EF4-FFF2-40B4-BE49-F238E27FC236}">
                <a16:creationId xmlns:a16="http://schemas.microsoft.com/office/drawing/2014/main" id="{DEA92536-B4F4-5307-3ADB-040FB253E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Cycle Whirl Diagram, </a:t>
            </a:r>
            <a:r>
              <a:rPr lang="bg-BG" dirty="0"/>
              <a:t>3</a:t>
            </a:r>
            <a:r>
              <a:rPr lang="en-US" dirty="0"/>
              <a:t> Phases</a:t>
            </a:r>
          </a:p>
        </p:txBody>
      </p:sp>
    </p:spTree>
    <p:extLst>
      <p:ext uri="{BB962C8B-B14F-4D97-AF65-F5344CB8AC3E}">
        <p14:creationId xmlns:p14="http://schemas.microsoft.com/office/powerpoint/2010/main" val="1563318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4907CE6B-767C-9765-F9D1-42EFC7B1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4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4EE40B72-4729-C1A7-0054-BEBB7D72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grpSp>
        <p:nvGrpSpPr>
          <p:cNvPr id="47" name="Group 3">
            <a:extLst>
              <a:ext uri="{FF2B5EF4-FFF2-40B4-BE49-F238E27FC236}">
                <a16:creationId xmlns:a16="http://schemas.microsoft.com/office/drawing/2014/main" id="{FA8BF5C9-F05A-6F78-389E-1E1661864CE7}"/>
              </a:ext>
            </a:extLst>
          </p:cNvPr>
          <p:cNvGrpSpPr/>
          <p:nvPr/>
        </p:nvGrpSpPr>
        <p:grpSpPr>
          <a:xfrm>
            <a:off x="6796068" y="2384765"/>
            <a:ext cx="2570588" cy="2567684"/>
            <a:chOff x="6796068" y="2384765"/>
            <a:chExt cx="2570588" cy="2567684"/>
          </a:xfrm>
        </p:grpSpPr>
        <p:cxnSp>
          <p:nvCxnSpPr>
            <p:cNvPr id="7" name="Straight Connector 4">
              <a:extLst>
                <a:ext uri="{FF2B5EF4-FFF2-40B4-BE49-F238E27FC236}">
                  <a16:creationId xmlns:a16="http://schemas.microsoft.com/office/drawing/2014/main" id="{76A2FCF2-9BDE-6823-5FED-891ACE726AFE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6803624" y="4524259"/>
              <a:ext cx="429970" cy="426409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3">
              <a:extLst>
                <a:ext uri="{FF2B5EF4-FFF2-40B4-BE49-F238E27FC236}">
                  <a16:creationId xmlns:a16="http://schemas.microsoft.com/office/drawing/2014/main" id="{BABE50D6-BBA7-28BB-CC87-5B2171B6C52D}"/>
                </a:ext>
              </a:extLst>
            </p:cNvPr>
            <p:cNvCxnSpPr>
              <a:cxnSpLocks/>
            </p:cNvCxnSpPr>
            <p:nvPr/>
          </p:nvCxnSpPr>
          <p:spPr>
            <a:xfrm>
              <a:off x="8936686" y="4524258"/>
              <a:ext cx="429970" cy="426409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2">
              <a:extLst>
                <a:ext uri="{FF2B5EF4-FFF2-40B4-BE49-F238E27FC236}">
                  <a16:creationId xmlns:a16="http://schemas.microsoft.com/office/drawing/2014/main" id="{336B533E-A6A8-2420-2792-FF1921D9FCCC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8936685" y="2395768"/>
              <a:ext cx="429970" cy="426409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">
              <a:extLst>
                <a:ext uri="{FF2B5EF4-FFF2-40B4-BE49-F238E27FC236}">
                  <a16:creationId xmlns:a16="http://schemas.microsoft.com/office/drawing/2014/main" id="{4467D441-E856-854A-43A3-E5F32CAE9FDB}"/>
                </a:ext>
              </a:extLst>
            </p:cNvPr>
            <p:cNvCxnSpPr>
              <a:cxnSpLocks/>
            </p:cNvCxnSpPr>
            <p:nvPr/>
          </p:nvCxnSpPr>
          <p:spPr>
            <a:xfrm>
              <a:off x="6796068" y="2384765"/>
              <a:ext cx="429970" cy="426409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">
            <a:extLst>
              <a:ext uri="{FF2B5EF4-FFF2-40B4-BE49-F238E27FC236}">
                <a16:creationId xmlns:a16="http://schemas.microsoft.com/office/drawing/2014/main" id="{91AA142F-249E-AA34-6933-BBAFE25A2FF2}"/>
              </a:ext>
            </a:extLst>
          </p:cNvPr>
          <p:cNvGrpSpPr/>
          <p:nvPr/>
        </p:nvGrpSpPr>
        <p:grpSpPr>
          <a:xfrm>
            <a:off x="6558247" y="2142070"/>
            <a:ext cx="3057044" cy="3057096"/>
            <a:chOff x="6558247" y="2142070"/>
            <a:chExt cx="3057044" cy="3057096"/>
          </a:xfrm>
        </p:grpSpPr>
        <p:sp>
          <p:nvSpPr>
            <p:cNvPr id="12" name="Freeform: Shape 4">
              <a:extLst>
                <a:ext uri="{FF2B5EF4-FFF2-40B4-BE49-F238E27FC236}">
                  <a16:creationId xmlns:a16="http://schemas.microsoft.com/office/drawing/2014/main" id="{F5906EF5-0C8E-4CAC-5BF8-4F5574DE36F7}"/>
                </a:ext>
              </a:extLst>
            </p:cNvPr>
            <p:cNvSpPr/>
            <p:nvPr/>
          </p:nvSpPr>
          <p:spPr>
            <a:xfrm rot="19392198">
              <a:off x="6558247" y="2848711"/>
              <a:ext cx="1301160" cy="2314960"/>
            </a:xfrm>
            <a:custGeom>
              <a:avLst/>
              <a:gdLst>
                <a:gd name="connsiteX0" fmla="*/ 766386 w 1301160"/>
                <a:gd name="connsiteY0" fmla="*/ 2314771 h 2314960"/>
                <a:gd name="connsiteX1" fmla="*/ 662584 w 1301160"/>
                <a:gd name="connsiteY1" fmla="*/ 2309108 h 2314960"/>
                <a:gd name="connsiteX2" fmla="*/ 140347 w 1301160"/>
                <a:gd name="connsiteY2" fmla="*/ 2061751 h 2314960"/>
                <a:gd name="connsiteX3" fmla="*/ 140007 w 1301160"/>
                <a:gd name="connsiteY3" fmla="*/ 2061354 h 2314960"/>
                <a:gd name="connsiteX4" fmla="*/ 140007 w 1301160"/>
                <a:gd name="connsiteY4" fmla="*/ 2060901 h 2314960"/>
                <a:gd name="connsiteX5" fmla="*/ 908356 w 1301160"/>
                <a:gd name="connsiteY5" fmla="*/ -186 h 2314960"/>
                <a:gd name="connsiteX6" fmla="*/ 911584 w 1301160"/>
                <a:gd name="connsiteY6" fmla="*/ 4344 h 2314960"/>
                <a:gd name="connsiteX7" fmla="*/ 659866 w 1301160"/>
                <a:gd name="connsiteY7" fmla="*/ 626419 h 2314960"/>
                <a:gd name="connsiteX8" fmla="*/ 831567 w 1301160"/>
                <a:gd name="connsiteY8" fmla="*/ 1153527 h 2314960"/>
                <a:gd name="connsiteX9" fmla="*/ 832473 w 1301160"/>
                <a:gd name="connsiteY9" fmla="*/ 1154716 h 2314960"/>
                <a:gd name="connsiteX10" fmla="*/ 831963 w 1301160"/>
                <a:gd name="connsiteY10" fmla="*/ 1156132 h 2314960"/>
                <a:gd name="connsiteX11" fmla="*/ 831963 w 1301160"/>
                <a:gd name="connsiteY11" fmla="*/ 1672876 h 2314960"/>
                <a:gd name="connsiteX12" fmla="*/ 831963 w 1301160"/>
                <a:gd name="connsiteY12" fmla="*/ 1673386 h 2314960"/>
                <a:gd name="connsiteX13" fmla="*/ 1295985 w 1301160"/>
                <a:gd name="connsiteY13" fmla="*/ 2137068 h 2314960"/>
                <a:gd name="connsiteX14" fmla="*/ 1301025 w 1301160"/>
                <a:gd name="connsiteY14" fmla="*/ 2138880 h 2314960"/>
                <a:gd name="connsiteX15" fmla="*/ 1296665 w 1301160"/>
                <a:gd name="connsiteY15" fmla="*/ 2141995 h 2314960"/>
                <a:gd name="connsiteX16" fmla="*/ 766386 w 1301160"/>
                <a:gd name="connsiteY16" fmla="*/ 2314771 h 2314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01160" h="2314960">
                  <a:moveTo>
                    <a:pt x="766386" y="2314771"/>
                  </a:moveTo>
                  <a:cubicBezTo>
                    <a:pt x="731706" y="2314851"/>
                    <a:pt x="697049" y="2312959"/>
                    <a:pt x="662584" y="2309108"/>
                  </a:cubicBezTo>
                  <a:cubicBezTo>
                    <a:pt x="466136" y="2285992"/>
                    <a:pt x="282685" y="2199100"/>
                    <a:pt x="140347" y="2061751"/>
                  </a:cubicBezTo>
                  <a:lnTo>
                    <a:pt x="140007" y="2061354"/>
                  </a:lnTo>
                  <a:lnTo>
                    <a:pt x="140007" y="2060901"/>
                  </a:lnTo>
                  <a:cubicBezTo>
                    <a:pt x="-215319" y="1279516"/>
                    <a:pt x="128239" y="357922"/>
                    <a:pt x="908356" y="-186"/>
                  </a:cubicBezTo>
                  <a:lnTo>
                    <a:pt x="911584" y="4344"/>
                  </a:lnTo>
                  <a:cubicBezTo>
                    <a:pt x="749969" y="171073"/>
                    <a:pt x="659673" y="394216"/>
                    <a:pt x="659866" y="626419"/>
                  </a:cubicBezTo>
                  <a:cubicBezTo>
                    <a:pt x="659373" y="815941"/>
                    <a:pt x="719542" y="1000650"/>
                    <a:pt x="831567" y="1153527"/>
                  </a:cubicBezTo>
                  <a:lnTo>
                    <a:pt x="832473" y="1154716"/>
                  </a:lnTo>
                  <a:lnTo>
                    <a:pt x="831963" y="1156132"/>
                  </a:lnTo>
                  <a:cubicBezTo>
                    <a:pt x="772275" y="1323211"/>
                    <a:pt x="772275" y="1505796"/>
                    <a:pt x="831963" y="1672876"/>
                  </a:cubicBezTo>
                  <a:lnTo>
                    <a:pt x="831963" y="1673386"/>
                  </a:lnTo>
                  <a:cubicBezTo>
                    <a:pt x="909336" y="1889676"/>
                    <a:pt x="1079638" y="2059854"/>
                    <a:pt x="1295985" y="2137068"/>
                  </a:cubicBezTo>
                  <a:lnTo>
                    <a:pt x="1301025" y="2138880"/>
                  </a:lnTo>
                  <a:lnTo>
                    <a:pt x="1296665" y="2141995"/>
                  </a:lnTo>
                  <a:cubicBezTo>
                    <a:pt x="1142870" y="2254693"/>
                    <a:pt x="957052" y="2315236"/>
                    <a:pt x="766386" y="2314771"/>
                  </a:cubicBezTo>
                  <a:close/>
                </a:path>
              </a:pathLst>
            </a:custGeom>
            <a:solidFill>
              <a:schemeClr val="accent6"/>
            </a:solidFill>
            <a:ln w="56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3">
              <a:extLst>
                <a:ext uri="{FF2B5EF4-FFF2-40B4-BE49-F238E27FC236}">
                  <a16:creationId xmlns:a16="http://schemas.microsoft.com/office/drawing/2014/main" id="{198517C6-656B-1F41-B5AA-8C29151CBEA0}"/>
                </a:ext>
              </a:extLst>
            </p:cNvPr>
            <p:cNvSpPr/>
            <p:nvPr/>
          </p:nvSpPr>
          <p:spPr>
            <a:xfrm rot="19392198">
              <a:off x="7264735" y="3897814"/>
              <a:ext cx="2314961" cy="1301352"/>
            </a:xfrm>
            <a:custGeom>
              <a:avLst/>
              <a:gdLst>
                <a:gd name="connsiteX0" fmla="*/ 1414583 w 2314961"/>
                <a:gd name="connsiteY0" fmla="*/ 1301160 h 1301352"/>
                <a:gd name="connsiteX1" fmla="*/ -135 w 2314961"/>
                <a:gd name="connsiteY1" fmla="*/ 392822 h 1301352"/>
                <a:gd name="connsiteX2" fmla="*/ 4395 w 2314961"/>
                <a:gd name="connsiteY2" fmla="*/ 389595 h 1301352"/>
                <a:gd name="connsiteX3" fmla="*/ 626470 w 2314961"/>
                <a:gd name="connsiteY3" fmla="*/ 641256 h 1301352"/>
                <a:gd name="connsiteX4" fmla="*/ 1153578 w 2314961"/>
                <a:gd name="connsiteY4" fmla="*/ 469612 h 1301352"/>
                <a:gd name="connsiteX5" fmla="*/ 1154767 w 2314961"/>
                <a:gd name="connsiteY5" fmla="*/ 468706 h 1301352"/>
                <a:gd name="connsiteX6" fmla="*/ 1156183 w 2314961"/>
                <a:gd name="connsiteY6" fmla="*/ 469216 h 1301352"/>
                <a:gd name="connsiteX7" fmla="*/ 2137057 w 2314961"/>
                <a:gd name="connsiteY7" fmla="*/ 5024 h 1301352"/>
                <a:gd name="connsiteX8" fmla="*/ 2137119 w 2314961"/>
                <a:gd name="connsiteY8" fmla="*/ 4854 h 1301352"/>
                <a:gd name="connsiteX9" fmla="*/ 2138931 w 2314961"/>
                <a:gd name="connsiteY9" fmla="*/ -186 h 1301352"/>
                <a:gd name="connsiteX10" fmla="*/ 2142046 w 2314961"/>
                <a:gd name="connsiteY10" fmla="*/ 4174 h 1301352"/>
                <a:gd name="connsiteX11" fmla="*/ 2314823 w 2314961"/>
                <a:gd name="connsiteY11" fmla="*/ 534849 h 1301352"/>
                <a:gd name="connsiteX12" fmla="*/ 2309160 w 2314961"/>
                <a:gd name="connsiteY12" fmla="*/ 638595 h 1301352"/>
                <a:gd name="connsiteX13" fmla="*/ 2061689 w 2314961"/>
                <a:gd name="connsiteY13" fmla="*/ 1160945 h 1301352"/>
                <a:gd name="connsiteX14" fmla="*/ 2061293 w 2314961"/>
                <a:gd name="connsiteY14" fmla="*/ 1161342 h 1301352"/>
                <a:gd name="connsiteX15" fmla="*/ 2060839 w 2314961"/>
                <a:gd name="connsiteY15" fmla="*/ 1161342 h 1301352"/>
                <a:gd name="connsiteX16" fmla="*/ 1414583 w 2314961"/>
                <a:gd name="connsiteY16" fmla="*/ 1301160 h 1301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314961" h="1301352">
                  <a:moveTo>
                    <a:pt x="1414583" y="1301160"/>
                  </a:moveTo>
                  <a:cubicBezTo>
                    <a:pt x="806145" y="1300458"/>
                    <a:pt x="253729" y="945776"/>
                    <a:pt x="-135" y="392822"/>
                  </a:cubicBezTo>
                  <a:lnTo>
                    <a:pt x="4395" y="389595"/>
                  </a:lnTo>
                  <a:cubicBezTo>
                    <a:pt x="171141" y="551176"/>
                    <a:pt x="394278" y="641443"/>
                    <a:pt x="626470" y="641256"/>
                  </a:cubicBezTo>
                  <a:cubicBezTo>
                    <a:pt x="815987" y="641738"/>
                    <a:pt x="1000684" y="581592"/>
                    <a:pt x="1153578" y="469612"/>
                  </a:cubicBezTo>
                  <a:lnTo>
                    <a:pt x="1154767" y="468706"/>
                  </a:lnTo>
                  <a:lnTo>
                    <a:pt x="1156183" y="469216"/>
                  </a:lnTo>
                  <a:cubicBezTo>
                    <a:pt x="1555229" y="611894"/>
                    <a:pt x="1994379" y="404069"/>
                    <a:pt x="2137057" y="5024"/>
                  </a:cubicBezTo>
                  <a:cubicBezTo>
                    <a:pt x="2137080" y="4967"/>
                    <a:pt x="2137097" y="4910"/>
                    <a:pt x="2137119" y="4854"/>
                  </a:cubicBezTo>
                  <a:lnTo>
                    <a:pt x="2138931" y="-186"/>
                  </a:lnTo>
                  <a:lnTo>
                    <a:pt x="2142046" y="4174"/>
                  </a:lnTo>
                  <a:cubicBezTo>
                    <a:pt x="2254824" y="158076"/>
                    <a:pt x="2315372" y="344048"/>
                    <a:pt x="2314823" y="534849"/>
                  </a:cubicBezTo>
                  <a:cubicBezTo>
                    <a:pt x="2314902" y="569512"/>
                    <a:pt x="2313016" y="604147"/>
                    <a:pt x="2309160" y="638595"/>
                  </a:cubicBezTo>
                  <a:cubicBezTo>
                    <a:pt x="2286061" y="835105"/>
                    <a:pt x="2199123" y="1018607"/>
                    <a:pt x="2061689" y="1160945"/>
                  </a:cubicBezTo>
                  <a:lnTo>
                    <a:pt x="2061293" y="1161342"/>
                  </a:lnTo>
                  <a:lnTo>
                    <a:pt x="2060839" y="1161342"/>
                  </a:lnTo>
                  <a:cubicBezTo>
                    <a:pt x="1858060" y="1254112"/>
                    <a:pt x="1637573" y="1301817"/>
                    <a:pt x="1414583" y="1301160"/>
                  </a:cubicBezTo>
                  <a:close/>
                </a:path>
              </a:pathLst>
            </a:custGeom>
            <a:solidFill>
              <a:schemeClr val="accent4"/>
            </a:solidFill>
            <a:ln w="56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2">
              <a:extLst>
                <a:ext uri="{FF2B5EF4-FFF2-40B4-BE49-F238E27FC236}">
                  <a16:creationId xmlns:a16="http://schemas.microsoft.com/office/drawing/2014/main" id="{83C32548-64D3-5575-266D-DDB2306654A4}"/>
                </a:ext>
              </a:extLst>
            </p:cNvPr>
            <p:cNvSpPr/>
            <p:nvPr/>
          </p:nvSpPr>
          <p:spPr>
            <a:xfrm rot="19392198">
              <a:off x="8314008" y="2177831"/>
              <a:ext cx="1301283" cy="2315017"/>
            </a:xfrm>
            <a:custGeom>
              <a:avLst/>
              <a:gdLst>
                <a:gd name="connsiteX0" fmla="*/ 389419 w 1301283"/>
                <a:gd name="connsiteY0" fmla="*/ 2310301 h 2315017"/>
                <a:gd name="connsiteX1" fmla="*/ 641307 w 1301283"/>
                <a:gd name="connsiteY1" fmla="*/ 1688226 h 2315017"/>
                <a:gd name="connsiteX2" fmla="*/ 469663 w 1301283"/>
                <a:gd name="connsiteY2" fmla="*/ 1161175 h 2315017"/>
                <a:gd name="connsiteX3" fmla="*/ 468757 w 1301283"/>
                <a:gd name="connsiteY3" fmla="*/ 1159929 h 2315017"/>
                <a:gd name="connsiteX4" fmla="*/ 469267 w 1301283"/>
                <a:gd name="connsiteY4" fmla="*/ 1158513 h 2315017"/>
                <a:gd name="connsiteX5" fmla="*/ 5182 w 1301283"/>
                <a:gd name="connsiteY5" fmla="*/ 177673 h 2315017"/>
                <a:gd name="connsiteX6" fmla="*/ 4905 w 1301283"/>
                <a:gd name="connsiteY6" fmla="*/ 177577 h 2315017"/>
                <a:gd name="connsiteX7" fmla="*/ -135 w 1301283"/>
                <a:gd name="connsiteY7" fmla="*/ 175765 h 2315017"/>
                <a:gd name="connsiteX8" fmla="*/ 4169 w 1301283"/>
                <a:gd name="connsiteY8" fmla="*/ 172650 h 2315017"/>
                <a:gd name="connsiteX9" fmla="*/ 534674 w 1301283"/>
                <a:gd name="connsiteY9" fmla="*/ -183 h 2315017"/>
                <a:gd name="connsiteX10" fmla="*/ 638419 w 1301283"/>
                <a:gd name="connsiteY10" fmla="*/ 5480 h 2315017"/>
                <a:gd name="connsiteX11" fmla="*/ 1160770 w 1301283"/>
                <a:gd name="connsiteY11" fmla="*/ 252951 h 2315017"/>
                <a:gd name="connsiteX12" fmla="*/ 1161167 w 1301283"/>
                <a:gd name="connsiteY12" fmla="*/ 253347 h 2315017"/>
                <a:gd name="connsiteX13" fmla="*/ 1161167 w 1301283"/>
                <a:gd name="connsiteY13" fmla="*/ 253800 h 2315017"/>
                <a:gd name="connsiteX14" fmla="*/ 392761 w 1301283"/>
                <a:gd name="connsiteY14" fmla="*/ 2314831 h 23150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01283" h="2315017">
                  <a:moveTo>
                    <a:pt x="389419" y="2310301"/>
                  </a:moveTo>
                  <a:cubicBezTo>
                    <a:pt x="551091" y="2143589"/>
                    <a:pt x="641444" y="1920452"/>
                    <a:pt x="641307" y="1688226"/>
                  </a:cubicBezTo>
                  <a:cubicBezTo>
                    <a:pt x="641789" y="1498726"/>
                    <a:pt x="581642" y="1314046"/>
                    <a:pt x="469663" y="1161175"/>
                  </a:cubicBezTo>
                  <a:lnTo>
                    <a:pt x="468757" y="1159929"/>
                  </a:lnTo>
                  <a:lnTo>
                    <a:pt x="469267" y="1158513"/>
                  </a:lnTo>
                  <a:cubicBezTo>
                    <a:pt x="611962" y="759507"/>
                    <a:pt x="404188" y="320374"/>
                    <a:pt x="5182" y="177673"/>
                  </a:cubicBezTo>
                  <a:cubicBezTo>
                    <a:pt x="5092" y="177645"/>
                    <a:pt x="4996" y="177611"/>
                    <a:pt x="4905" y="177577"/>
                  </a:cubicBezTo>
                  <a:lnTo>
                    <a:pt x="-135" y="175765"/>
                  </a:lnTo>
                  <a:lnTo>
                    <a:pt x="4169" y="172650"/>
                  </a:lnTo>
                  <a:cubicBezTo>
                    <a:pt x="158020" y="59884"/>
                    <a:pt x="343923" y="-682"/>
                    <a:pt x="534674" y="-183"/>
                  </a:cubicBezTo>
                  <a:cubicBezTo>
                    <a:pt x="569337" y="-263"/>
                    <a:pt x="603972" y="1623"/>
                    <a:pt x="638419" y="5480"/>
                  </a:cubicBezTo>
                  <a:cubicBezTo>
                    <a:pt x="834930" y="28579"/>
                    <a:pt x="1018432" y="115516"/>
                    <a:pt x="1160770" y="252951"/>
                  </a:cubicBezTo>
                  <a:lnTo>
                    <a:pt x="1161167" y="253347"/>
                  </a:lnTo>
                  <a:lnTo>
                    <a:pt x="1161167" y="253800"/>
                  </a:lnTo>
                  <a:cubicBezTo>
                    <a:pt x="1516211" y="1035197"/>
                    <a:pt x="1172696" y="1956587"/>
                    <a:pt x="392761" y="2314831"/>
                  </a:cubicBezTo>
                  <a:close/>
                </a:path>
              </a:pathLst>
            </a:custGeom>
            <a:solidFill>
              <a:schemeClr val="accent2"/>
            </a:solidFill>
            <a:ln w="56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">
              <a:extLst>
                <a:ext uri="{FF2B5EF4-FFF2-40B4-BE49-F238E27FC236}">
                  <a16:creationId xmlns:a16="http://schemas.microsoft.com/office/drawing/2014/main" id="{D491996B-C1DD-E7EB-EBF4-EC391BC270D6}"/>
                </a:ext>
              </a:extLst>
            </p:cNvPr>
            <p:cNvSpPr/>
            <p:nvPr/>
          </p:nvSpPr>
          <p:spPr>
            <a:xfrm rot="19392198">
              <a:off x="6593895" y="2142070"/>
              <a:ext cx="2315130" cy="1301450"/>
            </a:xfrm>
            <a:custGeom>
              <a:avLst/>
              <a:gdLst>
                <a:gd name="connsiteX0" fmla="*/ 172701 w 2315130"/>
                <a:gd name="connsiteY0" fmla="*/ 1296677 h 1301450"/>
                <a:gd name="connsiteX1" fmla="*/ -132 w 2315130"/>
                <a:gd name="connsiteY1" fmla="*/ 766285 h 1301450"/>
                <a:gd name="connsiteX2" fmla="*/ 5531 w 2315130"/>
                <a:gd name="connsiteY2" fmla="*/ 662484 h 1301450"/>
                <a:gd name="connsiteX3" fmla="*/ 252946 w 2315130"/>
                <a:gd name="connsiteY3" fmla="*/ 140246 h 1301450"/>
                <a:gd name="connsiteX4" fmla="*/ 253342 w 2315130"/>
                <a:gd name="connsiteY4" fmla="*/ 139850 h 1301450"/>
                <a:gd name="connsiteX5" fmla="*/ 253795 w 2315130"/>
                <a:gd name="connsiteY5" fmla="*/ 139850 h 1301450"/>
                <a:gd name="connsiteX6" fmla="*/ 2314996 w 2315130"/>
                <a:gd name="connsiteY6" fmla="*/ 908312 h 1301450"/>
                <a:gd name="connsiteX7" fmla="*/ 2310409 w 2315130"/>
                <a:gd name="connsiteY7" fmla="*/ 911540 h 1301450"/>
                <a:gd name="connsiteX8" fmla="*/ 1688277 w 2315130"/>
                <a:gd name="connsiteY8" fmla="*/ 659765 h 1301450"/>
                <a:gd name="connsiteX9" fmla="*/ 1161113 w 2315130"/>
                <a:gd name="connsiteY9" fmla="*/ 831466 h 1301450"/>
                <a:gd name="connsiteX10" fmla="*/ 1159924 w 2315130"/>
                <a:gd name="connsiteY10" fmla="*/ 832372 h 1301450"/>
                <a:gd name="connsiteX11" fmla="*/ 1158508 w 2315130"/>
                <a:gd name="connsiteY11" fmla="*/ 831863 h 1301450"/>
                <a:gd name="connsiteX12" fmla="*/ 177628 w 2315130"/>
                <a:gd name="connsiteY12" fmla="*/ 1296225 h 1301450"/>
                <a:gd name="connsiteX13" fmla="*/ 175816 w 2315130"/>
                <a:gd name="connsiteY13" fmla="*/ 1301264 h 1301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315130" h="1301450">
                  <a:moveTo>
                    <a:pt x="172701" y="1296677"/>
                  </a:moveTo>
                  <a:cubicBezTo>
                    <a:pt x="59924" y="1142877"/>
                    <a:pt x="-647" y="957002"/>
                    <a:pt x="-132" y="766285"/>
                  </a:cubicBezTo>
                  <a:cubicBezTo>
                    <a:pt x="-217" y="731606"/>
                    <a:pt x="1675" y="696948"/>
                    <a:pt x="5531" y="662484"/>
                  </a:cubicBezTo>
                  <a:cubicBezTo>
                    <a:pt x="28596" y="466007"/>
                    <a:pt x="115517" y="282539"/>
                    <a:pt x="252946" y="140246"/>
                  </a:cubicBezTo>
                  <a:lnTo>
                    <a:pt x="253342" y="139850"/>
                  </a:lnTo>
                  <a:lnTo>
                    <a:pt x="253795" y="139850"/>
                  </a:lnTo>
                  <a:cubicBezTo>
                    <a:pt x="1035248" y="-215302"/>
                    <a:pt x="1956769" y="128263"/>
                    <a:pt x="2314996" y="908312"/>
                  </a:cubicBezTo>
                  <a:lnTo>
                    <a:pt x="2310409" y="911540"/>
                  </a:lnTo>
                  <a:cubicBezTo>
                    <a:pt x="2143669" y="749897"/>
                    <a:pt x="1920509" y="659584"/>
                    <a:pt x="1688277" y="659765"/>
                  </a:cubicBezTo>
                  <a:cubicBezTo>
                    <a:pt x="1498738" y="659284"/>
                    <a:pt x="1314013" y="719447"/>
                    <a:pt x="1161113" y="831466"/>
                  </a:cubicBezTo>
                  <a:lnTo>
                    <a:pt x="1159924" y="832372"/>
                  </a:lnTo>
                  <a:lnTo>
                    <a:pt x="1158508" y="831863"/>
                  </a:lnTo>
                  <a:cubicBezTo>
                    <a:pt x="759417" y="689230"/>
                    <a:pt x="320261" y="897134"/>
                    <a:pt x="177628" y="1296225"/>
                  </a:cubicBezTo>
                  <a:lnTo>
                    <a:pt x="175816" y="1301264"/>
                  </a:lnTo>
                  <a:close/>
                </a:path>
              </a:pathLst>
            </a:custGeom>
            <a:solidFill>
              <a:schemeClr val="accent1"/>
            </a:solidFill>
            <a:ln w="56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6" name="Group 1">
            <a:extLst>
              <a:ext uri="{FF2B5EF4-FFF2-40B4-BE49-F238E27FC236}">
                <a16:creationId xmlns:a16="http://schemas.microsoft.com/office/drawing/2014/main" id="{04BB9AED-27C6-3CFA-A447-16CB45A7FEC7}"/>
              </a:ext>
            </a:extLst>
          </p:cNvPr>
          <p:cNvGrpSpPr/>
          <p:nvPr/>
        </p:nvGrpSpPr>
        <p:grpSpPr>
          <a:xfrm>
            <a:off x="7154821" y="2720815"/>
            <a:ext cx="1938993" cy="1895601"/>
            <a:chOff x="7154821" y="2720815"/>
            <a:chExt cx="1938993" cy="1895601"/>
          </a:xfrm>
        </p:grpSpPr>
        <p:sp>
          <p:nvSpPr>
            <p:cNvPr id="41" name="D">
              <a:extLst>
                <a:ext uri="{FF2B5EF4-FFF2-40B4-BE49-F238E27FC236}">
                  <a16:creationId xmlns:a16="http://schemas.microsoft.com/office/drawing/2014/main" id="{A4E226B5-E2BD-071A-A938-26163CCB7F39}"/>
                </a:ext>
              </a:extLst>
            </p:cNvPr>
            <p:cNvSpPr txBox="1"/>
            <p:nvPr/>
          </p:nvSpPr>
          <p:spPr>
            <a:xfrm>
              <a:off x="7154821" y="4339156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D</a:t>
              </a:r>
            </a:p>
          </p:txBody>
        </p:sp>
        <p:sp>
          <p:nvSpPr>
            <p:cNvPr id="28" name="C">
              <a:extLst>
                <a:ext uri="{FF2B5EF4-FFF2-40B4-BE49-F238E27FC236}">
                  <a16:creationId xmlns:a16="http://schemas.microsoft.com/office/drawing/2014/main" id="{D3463767-50C9-0790-DC26-F3B1A2A10802}"/>
                </a:ext>
              </a:extLst>
            </p:cNvPr>
            <p:cNvSpPr txBox="1"/>
            <p:nvPr/>
          </p:nvSpPr>
          <p:spPr>
            <a:xfrm>
              <a:off x="8815688" y="4339156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C</a:t>
              </a:r>
            </a:p>
          </p:txBody>
        </p:sp>
        <p:sp>
          <p:nvSpPr>
            <p:cNvPr id="27" name="B">
              <a:extLst>
                <a:ext uri="{FF2B5EF4-FFF2-40B4-BE49-F238E27FC236}">
                  <a16:creationId xmlns:a16="http://schemas.microsoft.com/office/drawing/2014/main" id="{3F54B899-51A8-0B84-C9F1-B14E80D3412D}"/>
                </a:ext>
              </a:extLst>
            </p:cNvPr>
            <p:cNvSpPr txBox="1"/>
            <p:nvPr/>
          </p:nvSpPr>
          <p:spPr>
            <a:xfrm>
              <a:off x="8815688" y="2720815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B</a:t>
              </a:r>
            </a:p>
          </p:txBody>
        </p:sp>
        <p:sp>
          <p:nvSpPr>
            <p:cNvPr id="19" name="A">
              <a:extLst>
                <a:ext uri="{FF2B5EF4-FFF2-40B4-BE49-F238E27FC236}">
                  <a16:creationId xmlns:a16="http://schemas.microsoft.com/office/drawing/2014/main" id="{616A0C11-1572-D624-582A-819252383352}"/>
                </a:ext>
              </a:extLst>
            </p:cNvPr>
            <p:cNvSpPr txBox="1"/>
            <p:nvPr/>
          </p:nvSpPr>
          <p:spPr>
            <a:xfrm>
              <a:off x="7154821" y="2720815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A</a:t>
              </a:r>
            </a:p>
          </p:txBody>
        </p:sp>
      </p:grpSp>
      <p:sp>
        <p:nvSpPr>
          <p:cNvPr id="24" name="TextBox 6">
            <a:extLst>
              <a:ext uri="{FF2B5EF4-FFF2-40B4-BE49-F238E27FC236}">
                <a16:creationId xmlns:a16="http://schemas.microsoft.com/office/drawing/2014/main" id="{EDBAE9C6-95E3-4C55-A768-B598D8237C74}"/>
              </a:ext>
            </a:extLst>
          </p:cNvPr>
          <p:cNvSpPr txBox="1"/>
          <p:nvPr/>
        </p:nvSpPr>
        <p:spPr>
          <a:xfrm>
            <a:off x="4935583" y="5119032"/>
            <a:ext cx="1691640" cy="276999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r"/>
            <a:r>
              <a:rPr lang="en-US" dirty="0"/>
              <a:t>Sample text</a:t>
            </a:r>
          </a:p>
        </p:txBody>
      </p:sp>
      <p:sp>
        <p:nvSpPr>
          <p:cNvPr id="22" name="TextBox 5">
            <a:extLst>
              <a:ext uri="{FF2B5EF4-FFF2-40B4-BE49-F238E27FC236}">
                <a16:creationId xmlns:a16="http://schemas.microsoft.com/office/drawing/2014/main" id="{36875813-1058-135F-2556-4AD9D77BDF43}"/>
              </a:ext>
            </a:extLst>
          </p:cNvPr>
          <p:cNvSpPr txBox="1"/>
          <p:nvPr/>
        </p:nvSpPr>
        <p:spPr>
          <a:xfrm>
            <a:off x="9536451" y="5119032"/>
            <a:ext cx="1691640" cy="276999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en-US" dirty="0"/>
              <a:t>Sample text</a:t>
            </a:r>
          </a:p>
        </p:txBody>
      </p:sp>
      <p:sp>
        <p:nvSpPr>
          <p:cNvPr id="23" name="TextBox 4">
            <a:extLst>
              <a:ext uri="{FF2B5EF4-FFF2-40B4-BE49-F238E27FC236}">
                <a16:creationId xmlns:a16="http://schemas.microsoft.com/office/drawing/2014/main" id="{136F27A6-76CD-D0DA-40FA-30D1D93DFD80}"/>
              </a:ext>
            </a:extLst>
          </p:cNvPr>
          <p:cNvSpPr txBox="1"/>
          <p:nvPr/>
        </p:nvSpPr>
        <p:spPr>
          <a:xfrm>
            <a:off x="9536451" y="1958857"/>
            <a:ext cx="1691640" cy="2769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r>
              <a:rPr lang="en-US" dirty="0"/>
              <a:t>Sample text</a:t>
            </a:r>
          </a:p>
        </p:txBody>
      </p:sp>
      <p:sp>
        <p:nvSpPr>
          <p:cNvPr id="21" name="TextBox 3">
            <a:extLst>
              <a:ext uri="{FF2B5EF4-FFF2-40B4-BE49-F238E27FC236}">
                <a16:creationId xmlns:a16="http://schemas.microsoft.com/office/drawing/2014/main" id="{EC9D3FB3-6683-D21F-DD76-35D01A1C2426}"/>
              </a:ext>
            </a:extLst>
          </p:cNvPr>
          <p:cNvSpPr txBox="1"/>
          <p:nvPr/>
        </p:nvSpPr>
        <p:spPr>
          <a:xfrm>
            <a:off x="4935583" y="1958857"/>
            <a:ext cx="1691640" cy="2769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r"/>
            <a:r>
              <a:rPr lang="en-US" dirty="0"/>
              <a:t>Sample text</a:t>
            </a:r>
          </a:p>
        </p:txBody>
      </p:sp>
      <p:sp>
        <p:nvSpPr>
          <p:cNvPr id="20" name="TextBox 2">
            <a:extLst>
              <a:ext uri="{FF2B5EF4-FFF2-40B4-BE49-F238E27FC236}">
                <a16:creationId xmlns:a16="http://schemas.microsoft.com/office/drawing/2014/main" id="{57521F89-2354-F7EA-F8E7-AABDB6A90614}"/>
              </a:ext>
            </a:extLst>
          </p:cNvPr>
          <p:cNvSpPr txBox="1"/>
          <p:nvPr/>
        </p:nvSpPr>
        <p:spPr>
          <a:xfrm>
            <a:off x="7538085" y="3122057"/>
            <a:ext cx="1097280" cy="109728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algn="ctr"/>
            <a:r>
              <a:rPr lang="en-GB" dirty="0"/>
              <a:t>Sample Text</a:t>
            </a:r>
            <a:endParaRPr lang="en-US" dirty="0"/>
          </a:p>
        </p:txBody>
      </p:sp>
      <p:grpSp>
        <p:nvGrpSpPr>
          <p:cNvPr id="5" name="Group">
            <a:extLst>
              <a:ext uri="{FF2B5EF4-FFF2-40B4-BE49-F238E27FC236}">
                <a16:creationId xmlns:a16="http://schemas.microsoft.com/office/drawing/2014/main" id="{4DAB0F01-F854-375D-15D2-9BBEA2016585}"/>
              </a:ext>
            </a:extLst>
          </p:cNvPr>
          <p:cNvGrpSpPr/>
          <p:nvPr/>
        </p:nvGrpSpPr>
        <p:grpSpPr>
          <a:xfrm>
            <a:off x="4263656" y="1645920"/>
            <a:ext cx="137160" cy="4187952"/>
            <a:chOff x="4263656" y="1234440"/>
            <a:chExt cx="137160" cy="4187952"/>
          </a:xfrm>
        </p:grpSpPr>
        <p:sp>
          <p:nvSpPr>
            <p:cNvPr id="9" name="Isosceles Triangle">
              <a:extLst>
                <a:ext uri="{FF2B5EF4-FFF2-40B4-BE49-F238E27FC236}">
                  <a16:creationId xmlns:a16="http://schemas.microsoft.com/office/drawing/2014/main" id="{7705B845-CB4A-E2B8-39E5-063B21DACBC6}"/>
                </a:ext>
              </a:extLst>
            </p:cNvPr>
            <p:cNvSpPr/>
            <p:nvPr/>
          </p:nvSpPr>
          <p:spPr>
            <a:xfrm rot="5400000">
              <a:off x="4076204" y="3259836"/>
              <a:ext cx="512064" cy="137160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" name="Straight Connector">
              <a:extLst>
                <a:ext uri="{FF2B5EF4-FFF2-40B4-BE49-F238E27FC236}">
                  <a16:creationId xmlns:a16="http://schemas.microsoft.com/office/drawing/2014/main" id="{DDC93337-DCD8-738D-2666-0A0605407595}"/>
                </a:ext>
              </a:extLst>
            </p:cNvPr>
            <p:cNvCxnSpPr>
              <a:cxnSpLocks/>
            </p:cNvCxnSpPr>
            <p:nvPr/>
          </p:nvCxnSpPr>
          <p:spPr>
            <a:xfrm>
              <a:off x="4263656" y="1234440"/>
              <a:ext cx="0" cy="4187952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">
            <a:extLst>
              <a:ext uri="{FF2B5EF4-FFF2-40B4-BE49-F238E27FC236}">
                <a16:creationId xmlns:a16="http://schemas.microsoft.com/office/drawing/2014/main" id="{99A8FCF0-55EC-282D-BE62-C8D60892BF7B}"/>
              </a:ext>
            </a:extLst>
          </p:cNvPr>
          <p:cNvSpPr txBox="1">
            <a:spLocks/>
          </p:cNvSpPr>
          <p:nvPr/>
        </p:nvSpPr>
        <p:spPr>
          <a:xfrm>
            <a:off x="617742" y="1873956"/>
            <a:ext cx="2834640" cy="3539959"/>
          </a:xfrm>
          <a:prstGeom prst="rect">
            <a:avLst/>
          </a:prstGeom>
          <a:noFill/>
          <a:effectLst/>
        </p:spPr>
        <p:txBody>
          <a:bodyPr lIns="0" tIns="0" rIns="0" bIns="0" anchor="ctr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47472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1208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300"/>
              </a:spcAft>
            </a:pPr>
            <a:r>
              <a:rPr lang="en-US" sz="1800" dirty="0"/>
              <a:t>Key Takeaways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Use bullet points to summarize the key takeaways or insights from the diagram.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Highlight important data or trends the audience should focus on.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You can also include next steps, conclusions, or supporting context here.</a:t>
            </a:r>
          </a:p>
        </p:txBody>
      </p:sp>
      <p:sp>
        <p:nvSpPr>
          <p:cNvPr id="6" name="Title">
            <a:extLst>
              <a:ext uri="{FF2B5EF4-FFF2-40B4-BE49-F238E27FC236}">
                <a16:creationId xmlns:a16="http://schemas.microsoft.com/office/drawing/2014/main" id="{DEA92536-B4F4-5307-3ADB-040FB253E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Cycle Whirl Diagram, </a:t>
            </a:r>
            <a:r>
              <a:rPr lang="bg-BG" dirty="0"/>
              <a:t>4</a:t>
            </a:r>
            <a:r>
              <a:rPr lang="en-US" dirty="0"/>
              <a:t> Phases</a:t>
            </a:r>
          </a:p>
        </p:txBody>
      </p:sp>
    </p:spTree>
    <p:extLst>
      <p:ext uri="{BB962C8B-B14F-4D97-AF65-F5344CB8AC3E}">
        <p14:creationId xmlns:p14="http://schemas.microsoft.com/office/powerpoint/2010/main" val="4046121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4907CE6B-767C-9765-F9D1-42EFC7B1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5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4EE40B72-4729-C1A7-0054-BEBB7D72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grpSp>
        <p:nvGrpSpPr>
          <p:cNvPr id="50" name="Group 3">
            <a:extLst>
              <a:ext uri="{FF2B5EF4-FFF2-40B4-BE49-F238E27FC236}">
                <a16:creationId xmlns:a16="http://schemas.microsoft.com/office/drawing/2014/main" id="{17781B70-F7CC-70A4-33E6-70FC1F515350}"/>
              </a:ext>
            </a:extLst>
          </p:cNvPr>
          <p:cNvGrpSpPr/>
          <p:nvPr/>
        </p:nvGrpSpPr>
        <p:grpSpPr>
          <a:xfrm>
            <a:off x="6392866" y="2262214"/>
            <a:ext cx="3393359" cy="3070668"/>
            <a:chOff x="6392866" y="2262214"/>
            <a:chExt cx="3393359" cy="3070668"/>
          </a:xfrm>
        </p:grpSpPr>
        <p:cxnSp>
          <p:nvCxnSpPr>
            <p:cNvPr id="7" name="Straight Connector 5">
              <a:extLst>
                <a:ext uri="{FF2B5EF4-FFF2-40B4-BE49-F238E27FC236}">
                  <a16:creationId xmlns:a16="http://schemas.microsoft.com/office/drawing/2014/main" id="{6EFAD2CA-0ACF-8792-E0E3-52E17B431F3D}"/>
                </a:ext>
              </a:extLst>
            </p:cNvPr>
            <p:cNvCxnSpPr>
              <a:cxnSpLocks/>
            </p:cNvCxnSpPr>
            <p:nvPr/>
          </p:nvCxnSpPr>
          <p:spPr>
            <a:xfrm rot="18900000">
              <a:off x="6392866" y="3587931"/>
              <a:ext cx="457200" cy="454725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4">
              <a:extLst>
                <a:ext uri="{FF2B5EF4-FFF2-40B4-BE49-F238E27FC236}">
                  <a16:creationId xmlns:a16="http://schemas.microsoft.com/office/drawing/2014/main" id="{BABE50D6-BBA7-28BB-CC87-5B2171B6C52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079876" y="4889869"/>
              <a:ext cx="0" cy="443013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3">
              <a:extLst>
                <a:ext uri="{FF2B5EF4-FFF2-40B4-BE49-F238E27FC236}">
                  <a16:creationId xmlns:a16="http://schemas.microsoft.com/office/drawing/2014/main" id="{DE17F177-7D01-81FB-6CED-A02391305A66}"/>
                </a:ext>
              </a:extLst>
            </p:cNvPr>
            <p:cNvCxnSpPr>
              <a:cxnSpLocks/>
            </p:cNvCxnSpPr>
            <p:nvPr/>
          </p:nvCxnSpPr>
          <p:spPr>
            <a:xfrm rot="18900000">
              <a:off x="9329025" y="3587931"/>
              <a:ext cx="457200" cy="454725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2">
              <a:extLst>
                <a:ext uri="{FF2B5EF4-FFF2-40B4-BE49-F238E27FC236}">
                  <a16:creationId xmlns:a16="http://schemas.microsoft.com/office/drawing/2014/main" id="{EC95401A-87B6-9A14-67E0-92A6A123760F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8936685" y="2273217"/>
              <a:ext cx="429970" cy="426409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1">
              <a:extLst>
                <a:ext uri="{FF2B5EF4-FFF2-40B4-BE49-F238E27FC236}">
                  <a16:creationId xmlns:a16="http://schemas.microsoft.com/office/drawing/2014/main" id="{98E6D7C8-600D-6221-246D-519407744FB7}"/>
                </a:ext>
              </a:extLst>
            </p:cNvPr>
            <p:cNvCxnSpPr>
              <a:cxnSpLocks/>
            </p:cNvCxnSpPr>
            <p:nvPr/>
          </p:nvCxnSpPr>
          <p:spPr>
            <a:xfrm>
              <a:off x="6796068" y="2262214"/>
              <a:ext cx="429970" cy="426409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2">
            <a:extLst>
              <a:ext uri="{FF2B5EF4-FFF2-40B4-BE49-F238E27FC236}">
                <a16:creationId xmlns:a16="http://schemas.microsoft.com/office/drawing/2014/main" id="{59F74E91-8EF9-BD6E-A710-308E3ECD1C10}"/>
              </a:ext>
            </a:extLst>
          </p:cNvPr>
          <p:cNvGrpSpPr>
            <a:grpSpLocks noChangeAspect="1"/>
          </p:cNvGrpSpPr>
          <p:nvPr/>
        </p:nvGrpSpPr>
        <p:grpSpPr>
          <a:xfrm>
            <a:off x="6532442" y="1993692"/>
            <a:ext cx="3108567" cy="3108906"/>
            <a:chOff x="7327205" y="-290290"/>
            <a:chExt cx="3108567" cy="3108906"/>
          </a:xfrm>
        </p:grpSpPr>
        <p:sp>
          <p:nvSpPr>
            <p:cNvPr id="9" name="Freeform: Shape 5">
              <a:extLst>
                <a:ext uri="{FF2B5EF4-FFF2-40B4-BE49-F238E27FC236}">
                  <a16:creationId xmlns:a16="http://schemas.microsoft.com/office/drawing/2014/main" id="{C71AFF55-449D-941E-0DA0-2BE7DC02D2A0}"/>
                </a:ext>
              </a:extLst>
            </p:cNvPr>
            <p:cNvSpPr/>
            <p:nvPr/>
          </p:nvSpPr>
          <p:spPr>
            <a:xfrm>
              <a:off x="7327205" y="499575"/>
              <a:ext cx="1537436" cy="1908584"/>
            </a:xfrm>
            <a:custGeom>
              <a:avLst/>
              <a:gdLst>
                <a:gd name="connsiteX0" fmla="*/ 803687 w 1537436"/>
                <a:gd name="connsiteY0" fmla="*/ 1908356 h 1908584"/>
                <a:gd name="connsiteX1" fmla="*/ 726444 w 1537436"/>
                <a:gd name="connsiteY1" fmla="*/ 1905015 h 1908584"/>
                <a:gd name="connsiteX2" fmla="*/ 410509 w 1537436"/>
                <a:gd name="connsiteY2" fmla="*/ 1817636 h 1908584"/>
                <a:gd name="connsiteX3" fmla="*/ 410055 w 1537436"/>
                <a:gd name="connsiteY3" fmla="*/ 1817636 h 1908584"/>
                <a:gd name="connsiteX4" fmla="*/ 409659 w 1537436"/>
                <a:gd name="connsiteY4" fmla="*/ 1817239 h 1908584"/>
                <a:gd name="connsiteX5" fmla="*/ -1075 w 1537436"/>
                <a:gd name="connsiteY5" fmla="*/ 764327 h 1908584"/>
                <a:gd name="connsiteX6" fmla="*/ 9062 w 1537436"/>
                <a:gd name="connsiteY6" fmla="*/ 585434 h 1908584"/>
                <a:gd name="connsiteX7" fmla="*/ 199053 w 1537436"/>
                <a:gd name="connsiteY7" fmla="*/ -228 h 1908584"/>
                <a:gd name="connsiteX8" fmla="*/ 204377 w 1537436"/>
                <a:gd name="connsiteY8" fmla="*/ 1584 h 1908584"/>
                <a:gd name="connsiteX9" fmla="*/ 815069 w 1537436"/>
                <a:gd name="connsiteY9" fmla="*/ 977990 h 1908584"/>
                <a:gd name="connsiteX10" fmla="*/ 816542 w 1537436"/>
                <a:gd name="connsiteY10" fmla="*/ 978500 h 1908584"/>
                <a:gd name="connsiteX11" fmla="*/ 816938 w 1537436"/>
                <a:gd name="connsiteY11" fmla="*/ 979915 h 1908584"/>
                <a:gd name="connsiteX12" fmla="*/ 830813 w 1537436"/>
                <a:gd name="connsiteY12" fmla="*/ 1022671 h 1908584"/>
                <a:gd name="connsiteX13" fmla="*/ 830813 w 1537436"/>
                <a:gd name="connsiteY13" fmla="*/ 1023180 h 1908584"/>
                <a:gd name="connsiteX14" fmla="*/ 1530697 w 1537436"/>
                <a:gd name="connsiteY14" fmla="*/ 1531317 h 1908584"/>
                <a:gd name="connsiteX15" fmla="*/ 1536359 w 1537436"/>
                <a:gd name="connsiteY15" fmla="*/ 1531317 h 1908584"/>
                <a:gd name="connsiteX16" fmla="*/ 1533189 w 1537436"/>
                <a:gd name="connsiteY16" fmla="*/ 1535621 h 1908584"/>
                <a:gd name="connsiteX17" fmla="*/ 803744 w 1537436"/>
                <a:gd name="connsiteY17" fmla="*/ 1908186 h 1908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37436" h="1908584">
                  <a:moveTo>
                    <a:pt x="803687" y="1908356"/>
                  </a:moveTo>
                  <a:cubicBezTo>
                    <a:pt x="777977" y="1908356"/>
                    <a:pt x="751984" y="1907224"/>
                    <a:pt x="726444" y="1905015"/>
                  </a:cubicBezTo>
                  <a:cubicBezTo>
                    <a:pt x="616639" y="1895501"/>
                    <a:pt x="509554" y="1865884"/>
                    <a:pt x="410509" y="1817636"/>
                  </a:cubicBezTo>
                  <a:lnTo>
                    <a:pt x="410055" y="1817636"/>
                  </a:lnTo>
                  <a:lnTo>
                    <a:pt x="409659" y="1817239"/>
                  </a:lnTo>
                  <a:cubicBezTo>
                    <a:pt x="144973" y="1530558"/>
                    <a:pt x="-1698" y="1154515"/>
                    <a:pt x="-1075" y="764327"/>
                  </a:cubicBezTo>
                  <a:cubicBezTo>
                    <a:pt x="-1075" y="704554"/>
                    <a:pt x="2323" y="644827"/>
                    <a:pt x="9062" y="585434"/>
                  </a:cubicBezTo>
                  <a:cubicBezTo>
                    <a:pt x="32166" y="379382"/>
                    <a:pt x="96838" y="180154"/>
                    <a:pt x="199053" y="-228"/>
                  </a:cubicBezTo>
                  <a:lnTo>
                    <a:pt x="204377" y="1584"/>
                  </a:lnTo>
                  <a:cubicBezTo>
                    <a:pt x="143387" y="432257"/>
                    <a:pt x="401165" y="844344"/>
                    <a:pt x="815069" y="977990"/>
                  </a:cubicBezTo>
                  <a:lnTo>
                    <a:pt x="816542" y="978500"/>
                  </a:lnTo>
                  <a:lnTo>
                    <a:pt x="816938" y="979915"/>
                  </a:lnTo>
                  <a:cubicBezTo>
                    <a:pt x="820902" y="993563"/>
                    <a:pt x="825546" y="1008230"/>
                    <a:pt x="830813" y="1022671"/>
                  </a:cubicBezTo>
                  <a:lnTo>
                    <a:pt x="830813" y="1023180"/>
                  </a:lnTo>
                  <a:cubicBezTo>
                    <a:pt x="936880" y="1318050"/>
                    <a:pt x="1218045" y="1522256"/>
                    <a:pt x="1530697" y="1531317"/>
                  </a:cubicBezTo>
                  <a:lnTo>
                    <a:pt x="1536359" y="1531317"/>
                  </a:lnTo>
                  <a:lnTo>
                    <a:pt x="1533189" y="1535621"/>
                  </a:lnTo>
                  <a:cubicBezTo>
                    <a:pt x="1363696" y="1769432"/>
                    <a:pt x="1092497" y="1907948"/>
                    <a:pt x="803744" y="1908186"/>
                  </a:cubicBezTo>
                  <a:close/>
                </a:path>
              </a:pathLst>
            </a:custGeom>
            <a:solidFill>
              <a:schemeClr val="accent6"/>
            </a:solidFill>
            <a:ln w="56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4">
              <a:extLst>
                <a:ext uri="{FF2B5EF4-FFF2-40B4-BE49-F238E27FC236}">
                  <a16:creationId xmlns:a16="http://schemas.microsoft.com/office/drawing/2014/main" id="{0BD0DA7E-3C4D-7735-9BF9-332CBE731759}"/>
                </a:ext>
              </a:extLst>
            </p:cNvPr>
            <p:cNvSpPr/>
            <p:nvPr/>
          </p:nvSpPr>
          <p:spPr>
            <a:xfrm>
              <a:off x="7737941" y="1517434"/>
              <a:ext cx="2044555" cy="1301182"/>
            </a:xfrm>
            <a:custGeom>
              <a:avLst/>
              <a:gdLst>
                <a:gd name="connsiteX0" fmla="*/ 1142726 w 2044555"/>
                <a:gd name="connsiteY0" fmla="*/ 1300948 h 1301182"/>
                <a:gd name="connsiteX1" fmla="*/ 43547 w 2044555"/>
                <a:gd name="connsiteY1" fmla="*/ 845590 h 1301182"/>
                <a:gd name="connsiteX2" fmla="*/ -1077 w 2044555"/>
                <a:gd name="connsiteY2" fmla="*/ 799154 h 1301182"/>
                <a:gd name="connsiteX3" fmla="*/ 2264 w 2044555"/>
                <a:gd name="connsiteY3" fmla="*/ 794680 h 1301182"/>
                <a:gd name="connsiteX4" fmla="*/ 316162 w 2044555"/>
                <a:gd name="connsiteY4" fmla="*/ 881493 h 1301182"/>
                <a:gd name="connsiteX5" fmla="*/ 392951 w 2044555"/>
                <a:gd name="connsiteY5" fmla="*/ 884835 h 1301182"/>
                <a:gd name="connsiteX6" fmla="*/ 1117809 w 2044555"/>
                <a:gd name="connsiteY6" fmla="*/ 514647 h 1301182"/>
                <a:gd name="connsiteX7" fmla="*/ 1118715 w 2044555"/>
                <a:gd name="connsiteY7" fmla="*/ 513401 h 1301182"/>
                <a:gd name="connsiteX8" fmla="*/ 1120187 w 2044555"/>
                <a:gd name="connsiteY8" fmla="*/ 513401 h 1301182"/>
                <a:gd name="connsiteX9" fmla="*/ 1142839 w 2044555"/>
                <a:gd name="connsiteY9" fmla="*/ 513741 h 1301182"/>
                <a:gd name="connsiteX10" fmla="*/ 1165491 w 2044555"/>
                <a:gd name="connsiteY10" fmla="*/ 513401 h 1301182"/>
                <a:gd name="connsiteX11" fmla="*/ 1865488 w 2044555"/>
                <a:gd name="connsiteY11" fmla="*/ 4812 h 1301182"/>
                <a:gd name="connsiteX12" fmla="*/ 1867300 w 2044555"/>
                <a:gd name="connsiteY12" fmla="*/ -228 h 1301182"/>
                <a:gd name="connsiteX13" fmla="*/ 1870415 w 2044555"/>
                <a:gd name="connsiteY13" fmla="*/ 4132 h 1301182"/>
                <a:gd name="connsiteX14" fmla="*/ 1789831 w 2044555"/>
                <a:gd name="connsiteY14" fmla="*/ 1160620 h 1301182"/>
                <a:gd name="connsiteX15" fmla="*/ 1789434 w 2044555"/>
                <a:gd name="connsiteY15" fmla="*/ 1161016 h 1301182"/>
                <a:gd name="connsiteX16" fmla="*/ 1788982 w 2044555"/>
                <a:gd name="connsiteY16" fmla="*/ 1161016 h 1301182"/>
                <a:gd name="connsiteX17" fmla="*/ 1142726 w 2044555"/>
                <a:gd name="connsiteY17" fmla="*/ 1300948 h 13011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044555" h="1301182">
                  <a:moveTo>
                    <a:pt x="1142726" y="1300948"/>
                  </a:moveTo>
                  <a:cubicBezTo>
                    <a:pt x="730237" y="1302058"/>
                    <a:pt x="334396" y="1138087"/>
                    <a:pt x="43547" y="845590"/>
                  </a:cubicBezTo>
                  <a:cubicBezTo>
                    <a:pt x="27691" y="829790"/>
                    <a:pt x="12684" y="814161"/>
                    <a:pt x="-1077" y="799154"/>
                  </a:cubicBezTo>
                  <a:lnTo>
                    <a:pt x="2264" y="794680"/>
                  </a:lnTo>
                  <a:cubicBezTo>
                    <a:pt x="100686" y="842645"/>
                    <a:pt x="207093" y="872076"/>
                    <a:pt x="316162" y="881493"/>
                  </a:cubicBezTo>
                  <a:cubicBezTo>
                    <a:pt x="341588" y="883702"/>
                    <a:pt x="367128" y="884835"/>
                    <a:pt x="392951" y="884835"/>
                  </a:cubicBezTo>
                  <a:cubicBezTo>
                    <a:pt x="679893" y="884551"/>
                    <a:pt x="949336" y="746936"/>
                    <a:pt x="1117809" y="514647"/>
                  </a:cubicBezTo>
                  <a:lnTo>
                    <a:pt x="1118715" y="513401"/>
                  </a:lnTo>
                  <a:lnTo>
                    <a:pt x="1120187" y="513401"/>
                  </a:lnTo>
                  <a:cubicBezTo>
                    <a:pt x="1127662" y="513401"/>
                    <a:pt x="1135138" y="513741"/>
                    <a:pt x="1142839" y="513741"/>
                  </a:cubicBezTo>
                  <a:cubicBezTo>
                    <a:pt x="1150541" y="513741"/>
                    <a:pt x="1157902" y="513741"/>
                    <a:pt x="1165491" y="513401"/>
                  </a:cubicBezTo>
                  <a:cubicBezTo>
                    <a:pt x="1478312" y="504341"/>
                    <a:pt x="1759647" y="299965"/>
                    <a:pt x="1865488" y="4812"/>
                  </a:cubicBezTo>
                  <a:lnTo>
                    <a:pt x="1867300" y="-228"/>
                  </a:lnTo>
                  <a:lnTo>
                    <a:pt x="1870415" y="4132"/>
                  </a:lnTo>
                  <a:cubicBezTo>
                    <a:pt x="2128702" y="357840"/>
                    <a:pt x="2094668" y="846145"/>
                    <a:pt x="1789831" y="1160620"/>
                  </a:cubicBezTo>
                  <a:lnTo>
                    <a:pt x="1789434" y="1161016"/>
                  </a:lnTo>
                  <a:lnTo>
                    <a:pt x="1788982" y="1161016"/>
                  </a:lnTo>
                  <a:cubicBezTo>
                    <a:pt x="1586191" y="1253827"/>
                    <a:pt x="1365733" y="1301571"/>
                    <a:pt x="1142726" y="1300948"/>
                  </a:cubicBezTo>
                  <a:close/>
                </a:path>
              </a:pathLst>
            </a:custGeom>
            <a:solidFill>
              <a:schemeClr val="accent5"/>
            </a:solidFill>
            <a:ln w="56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3">
              <a:extLst>
                <a:ext uri="{FF2B5EF4-FFF2-40B4-BE49-F238E27FC236}">
                  <a16:creationId xmlns:a16="http://schemas.microsoft.com/office/drawing/2014/main" id="{7262C9B9-0873-F765-48A5-12879744E247}"/>
                </a:ext>
              </a:extLst>
            </p:cNvPr>
            <p:cNvSpPr/>
            <p:nvPr/>
          </p:nvSpPr>
          <p:spPr>
            <a:xfrm>
              <a:off x="9346049" y="607019"/>
              <a:ext cx="1089723" cy="2071886"/>
            </a:xfrm>
            <a:custGeom>
              <a:avLst/>
              <a:gdLst>
                <a:gd name="connsiteX0" fmla="*/ 177306 w 1089723"/>
                <a:gd name="connsiteY0" fmla="*/ 2067127 h 2071886"/>
                <a:gd name="connsiteX1" fmla="*/ 257437 w 1089723"/>
                <a:gd name="connsiteY1" fmla="*/ 917945 h 2071886"/>
                <a:gd name="connsiteX2" fmla="*/ 256531 w 1089723"/>
                <a:gd name="connsiteY2" fmla="*/ 916699 h 2071886"/>
                <a:gd name="connsiteX3" fmla="*/ 257040 w 1089723"/>
                <a:gd name="connsiteY3" fmla="*/ 915283 h 2071886"/>
                <a:gd name="connsiteX4" fmla="*/ 270971 w 1089723"/>
                <a:gd name="connsiteY4" fmla="*/ 872472 h 2071886"/>
                <a:gd name="connsiteX5" fmla="*/ 3114 w 1089723"/>
                <a:gd name="connsiteY5" fmla="*/ 49701 h 2071886"/>
                <a:gd name="connsiteX6" fmla="*/ -1077 w 1089723"/>
                <a:gd name="connsiteY6" fmla="*/ 46417 h 2071886"/>
                <a:gd name="connsiteX7" fmla="*/ 3963 w 1089723"/>
                <a:gd name="connsiteY7" fmla="*/ 44775 h 2071886"/>
                <a:gd name="connsiteX8" fmla="*/ 1078508 w 1089723"/>
                <a:gd name="connsiteY8" fmla="*/ 477028 h 2071886"/>
                <a:gd name="connsiteX9" fmla="*/ 1078508 w 1089723"/>
                <a:gd name="connsiteY9" fmla="*/ 477537 h 2071886"/>
                <a:gd name="connsiteX10" fmla="*/ 1078508 w 1089723"/>
                <a:gd name="connsiteY10" fmla="*/ 478047 h 2071886"/>
                <a:gd name="connsiteX11" fmla="*/ 1088645 w 1089723"/>
                <a:gd name="connsiteY11" fmla="*/ 656883 h 2071886"/>
                <a:gd name="connsiteX12" fmla="*/ 677968 w 1089723"/>
                <a:gd name="connsiteY12" fmla="*/ 1709512 h 2071886"/>
                <a:gd name="connsiteX13" fmla="*/ 633287 w 1089723"/>
                <a:gd name="connsiteY13" fmla="*/ 1756005 h 2071886"/>
                <a:gd name="connsiteX14" fmla="*/ 180251 w 1089723"/>
                <a:gd name="connsiteY14" fmla="*/ 2071658 h 2071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89723" h="2071886">
                  <a:moveTo>
                    <a:pt x="177306" y="2067127"/>
                  </a:moveTo>
                  <a:cubicBezTo>
                    <a:pt x="479878" y="1754493"/>
                    <a:pt x="513685" y="1269546"/>
                    <a:pt x="257437" y="917945"/>
                  </a:cubicBezTo>
                  <a:lnTo>
                    <a:pt x="256531" y="916699"/>
                  </a:lnTo>
                  <a:lnTo>
                    <a:pt x="257040" y="915283"/>
                  </a:lnTo>
                  <a:cubicBezTo>
                    <a:pt x="262307" y="900730"/>
                    <a:pt x="266950" y="886289"/>
                    <a:pt x="270971" y="872472"/>
                  </a:cubicBezTo>
                  <a:cubicBezTo>
                    <a:pt x="359709" y="569220"/>
                    <a:pt x="253360" y="242587"/>
                    <a:pt x="3114" y="49701"/>
                  </a:cubicBezTo>
                  <a:lnTo>
                    <a:pt x="-1077" y="46417"/>
                  </a:lnTo>
                  <a:lnTo>
                    <a:pt x="3963" y="44775"/>
                  </a:lnTo>
                  <a:cubicBezTo>
                    <a:pt x="419624" y="-91708"/>
                    <a:pt x="873169" y="90741"/>
                    <a:pt x="1078508" y="477028"/>
                  </a:cubicBezTo>
                  <a:lnTo>
                    <a:pt x="1078508" y="477537"/>
                  </a:lnTo>
                  <a:lnTo>
                    <a:pt x="1078508" y="478047"/>
                  </a:lnTo>
                  <a:cubicBezTo>
                    <a:pt x="1085247" y="537417"/>
                    <a:pt x="1088645" y="597127"/>
                    <a:pt x="1088645" y="656883"/>
                  </a:cubicBezTo>
                  <a:cubicBezTo>
                    <a:pt x="1089268" y="1046964"/>
                    <a:pt x="942597" y="1422899"/>
                    <a:pt x="677968" y="1709512"/>
                  </a:cubicBezTo>
                  <a:cubicBezTo>
                    <a:pt x="663584" y="1725142"/>
                    <a:pt x="648577" y="1740772"/>
                    <a:pt x="633287" y="1756005"/>
                  </a:cubicBezTo>
                  <a:cubicBezTo>
                    <a:pt x="502359" y="1887459"/>
                    <a:pt x="348894" y="1994370"/>
                    <a:pt x="180251" y="2071658"/>
                  </a:cubicBezTo>
                  <a:close/>
                </a:path>
              </a:pathLst>
            </a:custGeom>
            <a:solidFill>
              <a:schemeClr val="accent3"/>
            </a:solidFill>
            <a:ln w="56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2">
              <a:extLst>
                <a:ext uri="{FF2B5EF4-FFF2-40B4-BE49-F238E27FC236}">
                  <a16:creationId xmlns:a16="http://schemas.microsoft.com/office/drawing/2014/main" id="{B5366867-3019-815E-35DC-3D723CD40C35}"/>
                </a:ext>
              </a:extLst>
            </p:cNvPr>
            <p:cNvSpPr/>
            <p:nvPr/>
          </p:nvSpPr>
          <p:spPr>
            <a:xfrm>
              <a:off x="8444616" y="-260108"/>
              <a:ext cx="1981470" cy="1347046"/>
            </a:xfrm>
            <a:custGeom>
              <a:avLst/>
              <a:gdLst>
                <a:gd name="connsiteX0" fmla="*/ 1975071 w 1981470"/>
                <a:gd name="connsiteY0" fmla="*/ 1346818 h 1347046"/>
                <a:gd name="connsiteX1" fmla="*/ 907321 w 1981470"/>
                <a:gd name="connsiteY1" fmla="*/ 917283 h 1347046"/>
                <a:gd name="connsiteX2" fmla="*/ 905848 w 1981470"/>
                <a:gd name="connsiteY2" fmla="*/ 917736 h 1347046"/>
                <a:gd name="connsiteX3" fmla="*/ 904659 w 1981470"/>
                <a:gd name="connsiteY3" fmla="*/ 916830 h 1347046"/>
                <a:gd name="connsiteX4" fmla="*/ 868700 w 1981470"/>
                <a:gd name="connsiteY4" fmla="*/ 890554 h 1347046"/>
                <a:gd name="connsiteX5" fmla="*/ 3344 w 1981470"/>
                <a:gd name="connsiteY5" fmla="*/ 890554 h 1347046"/>
                <a:gd name="connsiteX6" fmla="*/ -1073 w 1981470"/>
                <a:gd name="connsiteY6" fmla="*/ 893612 h 1347046"/>
                <a:gd name="connsiteX7" fmla="*/ -1073 w 1981470"/>
                <a:gd name="connsiteY7" fmla="*/ 888232 h 1347046"/>
                <a:gd name="connsiteX8" fmla="*/ 742869 w 1981470"/>
                <a:gd name="connsiteY8" fmla="*/ -228 h 1347046"/>
                <a:gd name="connsiteX9" fmla="*/ 743435 w 1981470"/>
                <a:gd name="connsiteY9" fmla="*/ -228 h 1347046"/>
                <a:gd name="connsiteX10" fmla="*/ 743945 w 1981470"/>
                <a:gd name="connsiteY10" fmla="*/ -228 h 1347046"/>
                <a:gd name="connsiteX11" fmla="*/ 1535172 w 1981470"/>
                <a:gd name="connsiteY11" fmla="*/ 424776 h 1347046"/>
                <a:gd name="connsiteX12" fmla="*/ 1790402 w 1981470"/>
                <a:gd name="connsiteY12" fmla="*/ 759400 h 1347046"/>
                <a:gd name="connsiteX13" fmla="*/ 1980393 w 1981470"/>
                <a:gd name="connsiteY13" fmla="*/ 1345119 h 13470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981470" h="1347046">
                  <a:moveTo>
                    <a:pt x="1975071" y="1346818"/>
                  </a:moveTo>
                  <a:cubicBezTo>
                    <a:pt x="1770978" y="963011"/>
                    <a:pt x="1320320" y="781723"/>
                    <a:pt x="907321" y="917283"/>
                  </a:cubicBezTo>
                  <a:lnTo>
                    <a:pt x="905848" y="917736"/>
                  </a:lnTo>
                  <a:lnTo>
                    <a:pt x="904659" y="916830"/>
                  </a:lnTo>
                  <a:cubicBezTo>
                    <a:pt x="892711" y="907543"/>
                    <a:pt x="880592" y="898708"/>
                    <a:pt x="868700" y="890554"/>
                  </a:cubicBezTo>
                  <a:cubicBezTo>
                    <a:pt x="607864" y="712024"/>
                    <a:pt x="264180" y="712024"/>
                    <a:pt x="3344" y="890554"/>
                  </a:cubicBezTo>
                  <a:lnTo>
                    <a:pt x="-1073" y="893612"/>
                  </a:lnTo>
                  <a:lnTo>
                    <a:pt x="-1073" y="888232"/>
                  </a:lnTo>
                  <a:cubicBezTo>
                    <a:pt x="-2319" y="450503"/>
                    <a:pt x="311749" y="75429"/>
                    <a:pt x="742869" y="-228"/>
                  </a:cubicBezTo>
                  <a:lnTo>
                    <a:pt x="743435" y="-228"/>
                  </a:lnTo>
                  <a:lnTo>
                    <a:pt x="743945" y="-228"/>
                  </a:lnTo>
                  <a:cubicBezTo>
                    <a:pt x="1043968" y="59918"/>
                    <a:pt x="1319357" y="207846"/>
                    <a:pt x="1535172" y="424776"/>
                  </a:cubicBezTo>
                  <a:cubicBezTo>
                    <a:pt x="1634953" y="524286"/>
                    <a:pt x="1720804" y="636854"/>
                    <a:pt x="1790402" y="759400"/>
                  </a:cubicBezTo>
                  <a:cubicBezTo>
                    <a:pt x="1892674" y="939799"/>
                    <a:pt x="1957289" y="1139050"/>
                    <a:pt x="1980393" y="1345119"/>
                  </a:cubicBezTo>
                  <a:close/>
                </a:path>
              </a:pathLst>
            </a:custGeom>
            <a:solidFill>
              <a:schemeClr val="accent2"/>
            </a:solidFill>
            <a:ln w="56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">
              <a:extLst>
                <a:ext uri="{FF2B5EF4-FFF2-40B4-BE49-F238E27FC236}">
                  <a16:creationId xmlns:a16="http://schemas.microsoft.com/office/drawing/2014/main" id="{F3CF1D5A-FCC2-B736-6B14-C758CC6510EA}"/>
                </a:ext>
              </a:extLst>
            </p:cNvPr>
            <p:cNvSpPr/>
            <p:nvPr/>
          </p:nvSpPr>
          <p:spPr>
            <a:xfrm>
              <a:off x="7518052" y="-290290"/>
              <a:ext cx="1671190" cy="1775333"/>
            </a:xfrm>
            <a:custGeom>
              <a:avLst/>
              <a:gdLst>
                <a:gd name="connsiteX0" fmla="*/ 622580 w 1671190"/>
                <a:gd name="connsiteY0" fmla="*/ 1773293 h 1775333"/>
                <a:gd name="connsiteX1" fmla="*/ 7924 w 1671190"/>
                <a:gd name="connsiteY1" fmla="*/ 790715 h 1775333"/>
                <a:gd name="connsiteX2" fmla="*/ 7924 w 1671190"/>
                <a:gd name="connsiteY2" fmla="*/ 790205 h 1775333"/>
                <a:gd name="connsiteX3" fmla="*/ 7924 w 1671190"/>
                <a:gd name="connsiteY3" fmla="*/ 789695 h 1775333"/>
                <a:gd name="connsiteX4" fmla="*/ 263039 w 1671190"/>
                <a:gd name="connsiteY4" fmla="*/ 455072 h 1775333"/>
                <a:gd name="connsiteX5" fmla="*/ 1054323 w 1671190"/>
                <a:gd name="connsiteY5" fmla="*/ 30067 h 1775333"/>
                <a:gd name="connsiteX6" fmla="*/ 1670113 w 1671190"/>
                <a:gd name="connsiteY6" fmla="*/ 30067 h 1775333"/>
                <a:gd name="connsiteX7" fmla="*/ 1670113 w 1671190"/>
                <a:gd name="connsiteY7" fmla="*/ 35730 h 1775333"/>
                <a:gd name="connsiteX8" fmla="*/ 930815 w 1671190"/>
                <a:gd name="connsiteY8" fmla="*/ 918641 h 1775333"/>
                <a:gd name="connsiteX9" fmla="*/ 930815 w 1671190"/>
                <a:gd name="connsiteY9" fmla="*/ 920113 h 1775333"/>
                <a:gd name="connsiteX10" fmla="*/ 929569 w 1671190"/>
                <a:gd name="connsiteY10" fmla="*/ 920963 h 1775333"/>
                <a:gd name="connsiteX11" fmla="*/ 893665 w 1671190"/>
                <a:gd name="connsiteY11" fmla="*/ 947182 h 1775333"/>
                <a:gd name="connsiteX12" fmla="*/ 625808 w 1671190"/>
                <a:gd name="connsiteY12" fmla="*/ 1769952 h 1775333"/>
                <a:gd name="connsiteX13" fmla="*/ 627337 w 1671190"/>
                <a:gd name="connsiteY13" fmla="*/ 1775106 h 1775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671190" h="1775333">
                  <a:moveTo>
                    <a:pt x="622580" y="1773293"/>
                  </a:moveTo>
                  <a:cubicBezTo>
                    <a:pt x="205900" y="1638996"/>
                    <a:pt x="-53633" y="1224180"/>
                    <a:pt x="7924" y="790715"/>
                  </a:cubicBezTo>
                  <a:lnTo>
                    <a:pt x="7924" y="790205"/>
                  </a:lnTo>
                  <a:lnTo>
                    <a:pt x="7924" y="789695"/>
                  </a:lnTo>
                  <a:cubicBezTo>
                    <a:pt x="77464" y="667155"/>
                    <a:pt x="163315" y="554592"/>
                    <a:pt x="263039" y="455072"/>
                  </a:cubicBezTo>
                  <a:cubicBezTo>
                    <a:pt x="478854" y="238130"/>
                    <a:pt x="754300" y="90202"/>
                    <a:pt x="1054323" y="30067"/>
                  </a:cubicBezTo>
                  <a:cubicBezTo>
                    <a:pt x="1257623" y="-10327"/>
                    <a:pt x="1466813" y="-10327"/>
                    <a:pt x="1670113" y="30067"/>
                  </a:cubicBezTo>
                  <a:lnTo>
                    <a:pt x="1670113" y="35730"/>
                  </a:lnTo>
                  <a:cubicBezTo>
                    <a:pt x="1241880" y="111279"/>
                    <a:pt x="929965" y="483788"/>
                    <a:pt x="930815" y="918641"/>
                  </a:cubicBezTo>
                  <a:lnTo>
                    <a:pt x="930815" y="920113"/>
                  </a:lnTo>
                  <a:lnTo>
                    <a:pt x="929569" y="920963"/>
                  </a:lnTo>
                  <a:cubicBezTo>
                    <a:pt x="917280" y="929457"/>
                    <a:pt x="905161" y="937951"/>
                    <a:pt x="893665" y="947182"/>
                  </a:cubicBezTo>
                  <a:cubicBezTo>
                    <a:pt x="643420" y="1140068"/>
                    <a:pt x="537070" y="1466701"/>
                    <a:pt x="625808" y="1769952"/>
                  </a:cubicBezTo>
                  <a:lnTo>
                    <a:pt x="627337" y="1775106"/>
                  </a:lnTo>
                  <a:close/>
                </a:path>
              </a:pathLst>
            </a:custGeom>
            <a:solidFill>
              <a:schemeClr val="accent1"/>
            </a:solidFill>
            <a:ln w="56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9" name="Group 1">
            <a:extLst>
              <a:ext uri="{FF2B5EF4-FFF2-40B4-BE49-F238E27FC236}">
                <a16:creationId xmlns:a16="http://schemas.microsoft.com/office/drawing/2014/main" id="{25CBE3EE-094B-611A-272C-46C48246AE77}"/>
              </a:ext>
            </a:extLst>
          </p:cNvPr>
          <p:cNvGrpSpPr/>
          <p:nvPr/>
        </p:nvGrpSpPr>
        <p:grpSpPr>
          <a:xfrm>
            <a:off x="6842926" y="2467553"/>
            <a:ext cx="2479105" cy="2339139"/>
            <a:chOff x="6842926" y="2467553"/>
            <a:chExt cx="2479105" cy="2339139"/>
          </a:xfrm>
        </p:grpSpPr>
        <p:sp>
          <p:nvSpPr>
            <p:cNvPr id="34" name="E">
              <a:extLst>
                <a:ext uri="{FF2B5EF4-FFF2-40B4-BE49-F238E27FC236}">
                  <a16:creationId xmlns:a16="http://schemas.microsoft.com/office/drawing/2014/main" id="{D7C986BE-15F0-4631-F0C1-CD44BF6BF74C}"/>
                </a:ext>
              </a:extLst>
            </p:cNvPr>
            <p:cNvSpPr txBox="1"/>
            <p:nvPr/>
          </p:nvSpPr>
          <p:spPr>
            <a:xfrm>
              <a:off x="6842926" y="3708587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E</a:t>
              </a:r>
            </a:p>
          </p:txBody>
        </p:sp>
        <p:sp>
          <p:nvSpPr>
            <p:cNvPr id="33" name="D">
              <a:extLst>
                <a:ext uri="{FF2B5EF4-FFF2-40B4-BE49-F238E27FC236}">
                  <a16:creationId xmlns:a16="http://schemas.microsoft.com/office/drawing/2014/main" id="{8DFB63D0-0A9C-FAA8-85E0-3416D8FC1E42}"/>
                </a:ext>
              </a:extLst>
            </p:cNvPr>
            <p:cNvSpPr txBox="1"/>
            <p:nvPr/>
          </p:nvSpPr>
          <p:spPr>
            <a:xfrm>
              <a:off x="7878631" y="4529432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D</a:t>
              </a:r>
            </a:p>
          </p:txBody>
        </p:sp>
        <p:sp>
          <p:nvSpPr>
            <p:cNvPr id="32" name="C">
              <a:extLst>
                <a:ext uri="{FF2B5EF4-FFF2-40B4-BE49-F238E27FC236}">
                  <a16:creationId xmlns:a16="http://schemas.microsoft.com/office/drawing/2014/main" id="{D7C3DAA5-A447-57CD-C1C3-4ADA945E8C28}"/>
                </a:ext>
              </a:extLst>
            </p:cNvPr>
            <p:cNvSpPr txBox="1"/>
            <p:nvPr/>
          </p:nvSpPr>
          <p:spPr>
            <a:xfrm>
              <a:off x="9043905" y="3708587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C</a:t>
              </a:r>
            </a:p>
          </p:txBody>
        </p:sp>
        <p:sp>
          <p:nvSpPr>
            <p:cNvPr id="31" name="B">
              <a:extLst>
                <a:ext uri="{FF2B5EF4-FFF2-40B4-BE49-F238E27FC236}">
                  <a16:creationId xmlns:a16="http://schemas.microsoft.com/office/drawing/2014/main" id="{8B581376-A9FE-EEF1-1127-185E3A5D47BE}"/>
                </a:ext>
              </a:extLst>
            </p:cNvPr>
            <p:cNvSpPr txBox="1"/>
            <p:nvPr/>
          </p:nvSpPr>
          <p:spPr>
            <a:xfrm>
              <a:off x="8650665" y="2467553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B</a:t>
              </a:r>
            </a:p>
          </p:txBody>
        </p:sp>
        <p:sp>
          <p:nvSpPr>
            <p:cNvPr id="30" name="A">
              <a:extLst>
                <a:ext uri="{FF2B5EF4-FFF2-40B4-BE49-F238E27FC236}">
                  <a16:creationId xmlns:a16="http://schemas.microsoft.com/office/drawing/2014/main" id="{F53E326E-2D98-6376-3422-85853E7151F1}"/>
                </a:ext>
              </a:extLst>
            </p:cNvPr>
            <p:cNvSpPr txBox="1"/>
            <p:nvPr/>
          </p:nvSpPr>
          <p:spPr>
            <a:xfrm>
              <a:off x="7327171" y="2467553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A</a:t>
              </a:r>
            </a:p>
          </p:txBody>
        </p:sp>
      </p:grpSp>
      <p:sp>
        <p:nvSpPr>
          <p:cNvPr id="40" name="TextBox 7">
            <a:extLst>
              <a:ext uri="{FF2B5EF4-FFF2-40B4-BE49-F238E27FC236}">
                <a16:creationId xmlns:a16="http://schemas.microsoft.com/office/drawing/2014/main" id="{D48760DA-32A5-E8B6-B176-BC05962F72CB}"/>
              </a:ext>
            </a:extLst>
          </p:cNvPr>
          <p:cNvSpPr txBox="1"/>
          <p:nvPr/>
        </p:nvSpPr>
        <p:spPr>
          <a:xfrm>
            <a:off x="4612324" y="3681175"/>
            <a:ext cx="1463041" cy="276999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dirty="0"/>
              <a:t>Sample text</a:t>
            </a:r>
          </a:p>
        </p:txBody>
      </p:sp>
      <p:sp>
        <p:nvSpPr>
          <p:cNvPr id="22" name="TextBox 6">
            <a:extLst>
              <a:ext uri="{FF2B5EF4-FFF2-40B4-BE49-F238E27FC236}">
                <a16:creationId xmlns:a16="http://schemas.microsoft.com/office/drawing/2014/main" id="{36875813-1058-135F-2556-4AD9D77BDF43}"/>
              </a:ext>
            </a:extLst>
          </p:cNvPr>
          <p:cNvSpPr txBox="1"/>
          <p:nvPr/>
        </p:nvSpPr>
        <p:spPr>
          <a:xfrm>
            <a:off x="7234056" y="5517282"/>
            <a:ext cx="1691640" cy="276999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dirty="0"/>
              <a:t>Sample text</a:t>
            </a:r>
          </a:p>
        </p:txBody>
      </p:sp>
      <p:sp>
        <p:nvSpPr>
          <p:cNvPr id="43" name="TextBox 5">
            <a:extLst>
              <a:ext uri="{FF2B5EF4-FFF2-40B4-BE49-F238E27FC236}">
                <a16:creationId xmlns:a16="http://schemas.microsoft.com/office/drawing/2014/main" id="{18A9B1F4-22F4-1FC1-5916-223A05A4EC76}"/>
              </a:ext>
            </a:extLst>
          </p:cNvPr>
          <p:cNvSpPr txBox="1"/>
          <p:nvPr/>
        </p:nvSpPr>
        <p:spPr>
          <a:xfrm>
            <a:off x="10092925" y="3681175"/>
            <a:ext cx="1463040" cy="276999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sp>
        <p:nvSpPr>
          <p:cNvPr id="44" name="TextBox 4">
            <a:extLst>
              <a:ext uri="{FF2B5EF4-FFF2-40B4-BE49-F238E27FC236}">
                <a16:creationId xmlns:a16="http://schemas.microsoft.com/office/drawing/2014/main" id="{265959AA-EAE2-7882-D643-87D74890A7FA}"/>
              </a:ext>
            </a:extLst>
          </p:cNvPr>
          <p:cNvSpPr txBox="1"/>
          <p:nvPr/>
        </p:nvSpPr>
        <p:spPr>
          <a:xfrm>
            <a:off x="9536451" y="1836306"/>
            <a:ext cx="1691640" cy="2769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r>
              <a:rPr lang="en-US" dirty="0"/>
              <a:t>Sample text</a:t>
            </a:r>
          </a:p>
        </p:txBody>
      </p:sp>
      <p:sp>
        <p:nvSpPr>
          <p:cNvPr id="45" name="TextBox 3">
            <a:extLst>
              <a:ext uri="{FF2B5EF4-FFF2-40B4-BE49-F238E27FC236}">
                <a16:creationId xmlns:a16="http://schemas.microsoft.com/office/drawing/2014/main" id="{56202A69-06E3-118F-45EA-48C8B3485156}"/>
              </a:ext>
            </a:extLst>
          </p:cNvPr>
          <p:cNvSpPr txBox="1"/>
          <p:nvPr/>
        </p:nvSpPr>
        <p:spPr>
          <a:xfrm>
            <a:off x="4935583" y="1836306"/>
            <a:ext cx="1691640" cy="2769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r"/>
            <a:r>
              <a:rPr lang="en-US" dirty="0"/>
              <a:t>Sample text</a:t>
            </a:r>
          </a:p>
        </p:txBody>
      </p:sp>
      <p:sp>
        <p:nvSpPr>
          <p:cNvPr id="20" name="TextBox 2">
            <a:extLst>
              <a:ext uri="{FF2B5EF4-FFF2-40B4-BE49-F238E27FC236}">
                <a16:creationId xmlns:a16="http://schemas.microsoft.com/office/drawing/2014/main" id="{57521F89-2354-F7EA-F8E7-AABDB6A90614}"/>
              </a:ext>
            </a:extLst>
          </p:cNvPr>
          <p:cNvSpPr txBox="1"/>
          <p:nvPr/>
        </p:nvSpPr>
        <p:spPr>
          <a:xfrm>
            <a:off x="7538085" y="2999507"/>
            <a:ext cx="1097280" cy="109728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algn="ctr"/>
            <a:r>
              <a:rPr lang="en-GB" dirty="0"/>
              <a:t>Sample Text</a:t>
            </a:r>
            <a:endParaRPr lang="en-US" dirty="0"/>
          </a:p>
        </p:txBody>
      </p:sp>
      <p:grpSp>
        <p:nvGrpSpPr>
          <p:cNvPr id="16" name="Group">
            <a:extLst>
              <a:ext uri="{FF2B5EF4-FFF2-40B4-BE49-F238E27FC236}">
                <a16:creationId xmlns:a16="http://schemas.microsoft.com/office/drawing/2014/main" id="{D4DF46F4-B9F9-1449-C374-13D8BE823AAC}"/>
              </a:ext>
            </a:extLst>
          </p:cNvPr>
          <p:cNvGrpSpPr/>
          <p:nvPr/>
        </p:nvGrpSpPr>
        <p:grpSpPr>
          <a:xfrm>
            <a:off x="4263656" y="1645920"/>
            <a:ext cx="137160" cy="4187952"/>
            <a:chOff x="4263656" y="1234440"/>
            <a:chExt cx="137160" cy="4187952"/>
          </a:xfrm>
        </p:grpSpPr>
        <p:sp>
          <p:nvSpPr>
            <p:cNvPr id="17" name="Isosceles Triangle">
              <a:extLst>
                <a:ext uri="{FF2B5EF4-FFF2-40B4-BE49-F238E27FC236}">
                  <a16:creationId xmlns:a16="http://schemas.microsoft.com/office/drawing/2014/main" id="{9A7CFD90-E150-F614-1961-2A39231793D7}"/>
                </a:ext>
              </a:extLst>
            </p:cNvPr>
            <p:cNvSpPr/>
            <p:nvPr/>
          </p:nvSpPr>
          <p:spPr>
            <a:xfrm rot="5400000">
              <a:off x="4076204" y="3259836"/>
              <a:ext cx="512064" cy="137160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Connector">
              <a:extLst>
                <a:ext uri="{FF2B5EF4-FFF2-40B4-BE49-F238E27FC236}">
                  <a16:creationId xmlns:a16="http://schemas.microsoft.com/office/drawing/2014/main" id="{29B9E893-C50E-D467-7A9C-471D72838662}"/>
                </a:ext>
              </a:extLst>
            </p:cNvPr>
            <p:cNvCxnSpPr>
              <a:cxnSpLocks/>
            </p:cNvCxnSpPr>
            <p:nvPr/>
          </p:nvCxnSpPr>
          <p:spPr>
            <a:xfrm>
              <a:off x="4263656" y="1234440"/>
              <a:ext cx="0" cy="4187952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TextBox 1">
            <a:extLst>
              <a:ext uri="{FF2B5EF4-FFF2-40B4-BE49-F238E27FC236}">
                <a16:creationId xmlns:a16="http://schemas.microsoft.com/office/drawing/2014/main" id="{1AA8974F-1736-EF1F-CCB2-50E60E654159}"/>
              </a:ext>
            </a:extLst>
          </p:cNvPr>
          <p:cNvSpPr txBox="1">
            <a:spLocks/>
          </p:cNvSpPr>
          <p:nvPr/>
        </p:nvSpPr>
        <p:spPr>
          <a:xfrm>
            <a:off x="617742" y="1873956"/>
            <a:ext cx="2834640" cy="3539959"/>
          </a:xfrm>
          <a:prstGeom prst="rect">
            <a:avLst/>
          </a:prstGeom>
          <a:noFill/>
          <a:effectLst/>
        </p:spPr>
        <p:txBody>
          <a:bodyPr lIns="0" tIns="0" rIns="0" bIns="0" anchor="ctr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47472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1208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300"/>
              </a:spcAft>
            </a:pPr>
            <a:r>
              <a:rPr lang="en-US" sz="1800" dirty="0"/>
              <a:t>Key Takeaways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Use bullet points to summarize the key takeaways or insights from the diagram.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Highlight important data or trends the audience should focus on.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You can also include next steps, conclusions, or supporting context here.</a:t>
            </a:r>
          </a:p>
        </p:txBody>
      </p:sp>
      <p:sp>
        <p:nvSpPr>
          <p:cNvPr id="6" name="Title">
            <a:extLst>
              <a:ext uri="{FF2B5EF4-FFF2-40B4-BE49-F238E27FC236}">
                <a16:creationId xmlns:a16="http://schemas.microsoft.com/office/drawing/2014/main" id="{DEA92536-B4F4-5307-3ADB-040FB253E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Cycle Whirl Diagram, </a:t>
            </a:r>
            <a:r>
              <a:rPr lang="bg-BG" dirty="0"/>
              <a:t>5</a:t>
            </a:r>
            <a:r>
              <a:rPr lang="en-US" dirty="0"/>
              <a:t> Phases</a:t>
            </a:r>
          </a:p>
        </p:txBody>
      </p:sp>
    </p:spTree>
    <p:extLst>
      <p:ext uri="{BB962C8B-B14F-4D97-AF65-F5344CB8AC3E}">
        <p14:creationId xmlns:p14="http://schemas.microsoft.com/office/powerpoint/2010/main" val="1980490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4907CE6B-767C-9765-F9D1-42EFC7B1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6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4EE40B72-4729-C1A7-0054-BEBB7D72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grpSp>
        <p:nvGrpSpPr>
          <p:cNvPr id="5" name="Group 3">
            <a:extLst>
              <a:ext uri="{FF2B5EF4-FFF2-40B4-BE49-F238E27FC236}">
                <a16:creationId xmlns:a16="http://schemas.microsoft.com/office/drawing/2014/main" id="{33391DF2-941E-D1B0-C48C-C8EB8471D89D}"/>
              </a:ext>
            </a:extLst>
          </p:cNvPr>
          <p:cNvGrpSpPr/>
          <p:nvPr/>
        </p:nvGrpSpPr>
        <p:grpSpPr>
          <a:xfrm>
            <a:off x="6392866" y="2384765"/>
            <a:ext cx="3393359" cy="2567684"/>
            <a:chOff x="6392866" y="2384765"/>
            <a:chExt cx="3393359" cy="2567684"/>
          </a:xfrm>
        </p:grpSpPr>
        <p:cxnSp>
          <p:nvCxnSpPr>
            <p:cNvPr id="14" name="Straight Connector 6">
              <a:extLst>
                <a:ext uri="{FF2B5EF4-FFF2-40B4-BE49-F238E27FC236}">
                  <a16:creationId xmlns:a16="http://schemas.microsoft.com/office/drawing/2014/main" id="{9CC57703-4DCC-A651-8038-DD1F8AE1D053}"/>
                </a:ext>
              </a:extLst>
            </p:cNvPr>
            <p:cNvCxnSpPr>
              <a:cxnSpLocks/>
            </p:cNvCxnSpPr>
            <p:nvPr/>
          </p:nvCxnSpPr>
          <p:spPr>
            <a:xfrm rot="18900000">
              <a:off x="6392866" y="3443190"/>
              <a:ext cx="457200" cy="454725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5">
              <a:extLst>
                <a:ext uri="{FF2B5EF4-FFF2-40B4-BE49-F238E27FC236}">
                  <a16:creationId xmlns:a16="http://schemas.microsoft.com/office/drawing/2014/main" id="{76A2FCF2-9BDE-6823-5FED-891ACE726AFE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6803624" y="4524259"/>
              <a:ext cx="429970" cy="426409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4">
              <a:extLst>
                <a:ext uri="{FF2B5EF4-FFF2-40B4-BE49-F238E27FC236}">
                  <a16:creationId xmlns:a16="http://schemas.microsoft.com/office/drawing/2014/main" id="{BABE50D6-BBA7-28BB-CC87-5B2171B6C52D}"/>
                </a:ext>
              </a:extLst>
            </p:cNvPr>
            <p:cNvCxnSpPr>
              <a:cxnSpLocks/>
            </p:cNvCxnSpPr>
            <p:nvPr/>
          </p:nvCxnSpPr>
          <p:spPr>
            <a:xfrm>
              <a:off x="8936686" y="4524258"/>
              <a:ext cx="429970" cy="426409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3">
              <a:extLst>
                <a:ext uri="{FF2B5EF4-FFF2-40B4-BE49-F238E27FC236}">
                  <a16:creationId xmlns:a16="http://schemas.microsoft.com/office/drawing/2014/main" id="{B4CD890B-B11F-DE2E-DFBB-D2CD031A8987}"/>
                </a:ext>
              </a:extLst>
            </p:cNvPr>
            <p:cNvCxnSpPr>
              <a:cxnSpLocks/>
            </p:cNvCxnSpPr>
            <p:nvPr/>
          </p:nvCxnSpPr>
          <p:spPr>
            <a:xfrm rot="18900000">
              <a:off x="9329025" y="3443190"/>
              <a:ext cx="457200" cy="454725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2">
              <a:extLst>
                <a:ext uri="{FF2B5EF4-FFF2-40B4-BE49-F238E27FC236}">
                  <a16:creationId xmlns:a16="http://schemas.microsoft.com/office/drawing/2014/main" id="{336B533E-A6A8-2420-2792-FF1921D9FCCC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8936685" y="2395768"/>
              <a:ext cx="429970" cy="426409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">
              <a:extLst>
                <a:ext uri="{FF2B5EF4-FFF2-40B4-BE49-F238E27FC236}">
                  <a16:creationId xmlns:a16="http://schemas.microsoft.com/office/drawing/2014/main" id="{4467D441-E856-854A-43A3-E5F32CAE9FDB}"/>
                </a:ext>
              </a:extLst>
            </p:cNvPr>
            <p:cNvCxnSpPr>
              <a:cxnSpLocks/>
            </p:cNvCxnSpPr>
            <p:nvPr/>
          </p:nvCxnSpPr>
          <p:spPr>
            <a:xfrm>
              <a:off x="6796068" y="2384765"/>
              <a:ext cx="429970" cy="426409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2">
            <a:extLst>
              <a:ext uri="{FF2B5EF4-FFF2-40B4-BE49-F238E27FC236}">
                <a16:creationId xmlns:a16="http://schemas.microsoft.com/office/drawing/2014/main" id="{9A7C5A2C-A670-60E7-4ECD-8E750FEBAA5E}"/>
              </a:ext>
            </a:extLst>
          </p:cNvPr>
          <p:cNvGrpSpPr>
            <a:grpSpLocks noChangeAspect="1"/>
          </p:cNvGrpSpPr>
          <p:nvPr/>
        </p:nvGrpSpPr>
        <p:grpSpPr>
          <a:xfrm>
            <a:off x="6532811" y="2116247"/>
            <a:ext cx="3107830" cy="3108899"/>
            <a:chOff x="7280919" y="-1096417"/>
            <a:chExt cx="3107830" cy="3108899"/>
          </a:xfrm>
        </p:grpSpPr>
        <p:sp>
          <p:nvSpPr>
            <p:cNvPr id="12" name="Freeform: Shape 6">
              <a:extLst>
                <a:ext uri="{FF2B5EF4-FFF2-40B4-BE49-F238E27FC236}">
                  <a16:creationId xmlns:a16="http://schemas.microsoft.com/office/drawing/2014/main" id="{3BA821AB-E5AA-6365-37E0-4D34C7F1ACE2}"/>
                </a:ext>
              </a:extLst>
            </p:cNvPr>
            <p:cNvSpPr/>
            <p:nvPr/>
          </p:nvSpPr>
          <p:spPr>
            <a:xfrm>
              <a:off x="7288042" y="-956468"/>
              <a:ext cx="971578" cy="1922750"/>
            </a:xfrm>
            <a:custGeom>
              <a:avLst/>
              <a:gdLst>
                <a:gd name="connsiteX0" fmla="*/ 864767 w 971578"/>
                <a:gd name="connsiteY0" fmla="*/ 1922597 h 1922750"/>
                <a:gd name="connsiteX1" fmla="*/ -89 w 971578"/>
                <a:gd name="connsiteY1" fmla="*/ 1270958 h 1922750"/>
                <a:gd name="connsiteX2" fmla="*/ -89 w 971578"/>
                <a:gd name="connsiteY2" fmla="*/ 1270563 h 1922750"/>
                <a:gd name="connsiteX3" fmla="*/ -89 w 971578"/>
                <a:gd name="connsiteY3" fmla="*/ 1269602 h 1922750"/>
                <a:gd name="connsiteX4" fmla="*/ 448336 w 971578"/>
                <a:gd name="connsiteY4" fmla="*/ 316056 h 1922750"/>
                <a:gd name="connsiteX5" fmla="*/ 646575 w 971578"/>
                <a:gd name="connsiteY5" fmla="*/ 148115 h 1922750"/>
                <a:gd name="connsiteX6" fmla="*/ 901283 w 971578"/>
                <a:gd name="connsiteY6" fmla="*/ 637 h 1922750"/>
                <a:gd name="connsiteX7" fmla="*/ 902979 w 971578"/>
                <a:gd name="connsiteY7" fmla="*/ -154 h 1922750"/>
                <a:gd name="connsiteX8" fmla="*/ 908349 w 971578"/>
                <a:gd name="connsiteY8" fmla="*/ 7477 h 1922750"/>
                <a:gd name="connsiteX9" fmla="*/ 907049 w 971578"/>
                <a:gd name="connsiteY9" fmla="*/ 8834 h 1922750"/>
                <a:gd name="connsiteX10" fmla="*/ 827403 w 971578"/>
                <a:gd name="connsiteY10" fmla="*/ 1152988 h 1922750"/>
                <a:gd name="connsiteX11" fmla="*/ 828986 w 971578"/>
                <a:gd name="connsiteY11" fmla="*/ 1155136 h 1922750"/>
                <a:gd name="connsiteX12" fmla="*/ 828081 w 971578"/>
                <a:gd name="connsiteY12" fmla="*/ 1157679 h 1922750"/>
                <a:gd name="connsiteX13" fmla="*/ 828081 w 971578"/>
                <a:gd name="connsiteY13" fmla="*/ 1672071 h 1922750"/>
                <a:gd name="connsiteX14" fmla="*/ 828081 w 971578"/>
                <a:gd name="connsiteY14" fmla="*/ 1672636 h 1922750"/>
                <a:gd name="connsiteX15" fmla="*/ 965271 w 971578"/>
                <a:gd name="connsiteY15" fmla="*/ 1909087 h 1922750"/>
                <a:gd name="connsiteX16" fmla="*/ 971489 w 971578"/>
                <a:gd name="connsiteY16" fmla="*/ 1916379 h 1922750"/>
                <a:gd name="connsiteX17" fmla="*/ 961936 w 971578"/>
                <a:gd name="connsiteY17" fmla="*/ 1917453 h 1922750"/>
                <a:gd name="connsiteX18" fmla="*/ 864767 w 971578"/>
                <a:gd name="connsiteY18" fmla="*/ 1922597 h 1922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971578" h="1922750">
                  <a:moveTo>
                    <a:pt x="864767" y="1922597"/>
                  </a:moveTo>
                  <a:cubicBezTo>
                    <a:pt x="463553" y="1922161"/>
                    <a:pt x="110963" y="1656498"/>
                    <a:pt x="-89" y="1270958"/>
                  </a:cubicBezTo>
                  <a:lnTo>
                    <a:pt x="-89" y="1270563"/>
                  </a:lnTo>
                  <a:lnTo>
                    <a:pt x="-89" y="1269602"/>
                  </a:lnTo>
                  <a:cubicBezTo>
                    <a:pt x="32844" y="908974"/>
                    <a:pt x="191581" y="571426"/>
                    <a:pt x="448336" y="316056"/>
                  </a:cubicBezTo>
                  <a:cubicBezTo>
                    <a:pt x="509690" y="254724"/>
                    <a:pt x="575995" y="198554"/>
                    <a:pt x="646575" y="148115"/>
                  </a:cubicBezTo>
                  <a:cubicBezTo>
                    <a:pt x="726577" y="90944"/>
                    <a:pt x="811869" y="41563"/>
                    <a:pt x="901283" y="637"/>
                  </a:cubicBezTo>
                  <a:lnTo>
                    <a:pt x="902979" y="-154"/>
                  </a:lnTo>
                  <a:lnTo>
                    <a:pt x="908349" y="7477"/>
                  </a:lnTo>
                  <a:lnTo>
                    <a:pt x="907049" y="8834"/>
                  </a:lnTo>
                  <a:cubicBezTo>
                    <a:pt x="605429" y="319939"/>
                    <a:pt x="571796" y="803094"/>
                    <a:pt x="827403" y="1152988"/>
                  </a:cubicBezTo>
                  <a:lnTo>
                    <a:pt x="828986" y="1155136"/>
                  </a:lnTo>
                  <a:lnTo>
                    <a:pt x="828081" y="1157679"/>
                  </a:lnTo>
                  <a:cubicBezTo>
                    <a:pt x="768638" y="1323992"/>
                    <a:pt x="768638" y="1505759"/>
                    <a:pt x="828081" y="1672071"/>
                  </a:cubicBezTo>
                  <a:lnTo>
                    <a:pt x="828081" y="1672636"/>
                  </a:lnTo>
                  <a:cubicBezTo>
                    <a:pt x="859131" y="1759105"/>
                    <a:pt x="905613" y="1839220"/>
                    <a:pt x="965271" y="1909087"/>
                  </a:cubicBezTo>
                  <a:lnTo>
                    <a:pt x="971489" y="1916379"/>
                  </a:lnTo>
                  <a:lnTo>
                    <a:pt x="961936" y="1917453"/>
                  </a:lnTo>
                  <a:cubicBezTo>
                    <a:pt x="929659" y="1920901"/>
                    <a:pt x="897225" y="1922614"/>
                    <a:pt x="864767" y="1922597"/>
                  </a:cubicBezTo>
                  <a:close/>
                </a:path>
              </a:pathLst>
            </a:custGeom>
            <a:solidFill>
              <a:schemeClr val="accent6"/>
            </a:solidFill>
            <a:ln w="56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5">
              <a:extLst>
                <a:ext uri="{FF2B5EF4-FFF2-40B4-BE49-F238E27FC236}">
                  <a16:creationId xmlns:a16="http://schemas.microsoft.com/office/drawing/2014/main" id="{F9A04396-B2DC-9700-7917-6075A46F954E}"/>
                </a:ext>
              </a:extLst>
            </p:cNvPr>
            <p:cNvSpPr/>
            <p:nvPr/>
          </p:nvSpPr>
          <p:spPr>
            <a:xfrm>
              <a:off x="7280919" y="310009"/>
              <a:ext cx="1699979" cy="1443066"/>
            </a:xfrm>
            <a:custGeom>
              <a:avLst/>
              <a:gdLst>
                <a:gd name="connsiteX0" fmla="*/ 873189 w 1699979"/>
                <a:gd name="connsiteY0" fmla="*/ 1442799 h 1443066"/>
                <a:gd name="connsiteX1" fmla="*/ 810388 w 1699979"/>
                <a:gd name="connsiteY1" fmla="*/ 1440595 h 1443066"/>
                <a:gd name="connsiteX2" fmla="*/ 654940 w 1699979"/>
                <a:gd name="connsiteY2" fmla="*/ 1415949 h 1443066"/>
                <a:gd name="connsiteX3" fmla="*/ 654545 w 1699979"/>
                <a:gd name="connsiteY3" fmla="*/ 1415949 h 1443066"/>
                <a:gd name="connsiteX4" fmla="*/ 653640 w 1699979"/>
                <a:gd name="connsiteY4" fmla="*/ 1415610 h 1443066"/>
                <a:gd name="connsiteX5" fmla="*/ 455006 w 1699979"/>
                <a:gd name="connsiteY5" fmla="*/ 1247274 h 1443066"/>
                <a:gd name="connsiteX6" fmla="*/ 6638 w 1699979"/>
                <a:gd name="connsiteY6" fmla="*/ 294180 h 1443066"/>
                <a:gd name="connsiteX7" fmla="*/ -89 w 1699979"/>
                <a:gd name="connsiteY7" fmla="*/ 148398 h 1443066"/>
                <a:gd name="connsiteX8" fmla="*/ 6638 w 1699979"/>
                <a:gd name="connsiteY8" fmla="*/ 2616 h 1443066"/>
                <a:gd name="connsiteX9" fmla="*/ 6638 w 1699979"/>
                <a:gd name="connsiteY9" fmla="*/ 751 h 1443066"/>
                <a:gd name="connsiteX10" fmla="*/ 15908 w 1699979"/>
                <a:gd name="connsiteY10" fmla="*/ -154 h 1443066"/>
                <a:gd name="connsiteX11" fmla="*/ 16417 w 1699979"/>
                <a:gd name="connsiteY11" fmla="*/ 1655 h 1443066"/>
                <a:gd name="connsiteX12" fmla="*/ 871720 w 1699979"/>
                <a:gd name="connsiteY12" fmla="*/ 646057 h 1443066"/>
                <a:gd name="connsiteX13" fmla="*/ 967419 w 1699979"/>
                <a:gd name="connsiteY13" fmla="*/ 640914 h 1443066"/>
                <a:gd name="connsiteX14" fmla="*/ 970132 w 1699979"/>
                <a:gd name="connsiteY14" fmla="*/ 640575 h 1443066"/>
                <a:gd name="connsiteX15" fmla="*/ 971828 w 1699979"/>
                <a:gd name="connsiteY15" fmla="*/ 642666 h 1443066"/>
                <a:gd name="connsiteX16" fmla="*/ 1690450 w 1699979"/>
                <a:gd name="connsiteY16" fmla="*/ 899862 h 1443066"/>
                <a:gd name="connsiteX17" fmla="*/ 1699890 w 1699979"/>
                <a:gd name="connsiteY17" fmla="*/ 898166 h 1443066"/>
                <a:gd name="connsiteX18" fmla="*/ 1695990 w 1699979"/>
                <a:gd name="connsiteY18" fmla="*/ 906928 h 1443066"/>
                <a:gd name="connsiteX19" fmla="*/ 873189 w 1699979"/>
                <a:gd name="connsiteY19" fmla="*/ 1442912 h 14430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699979" h="1443066">
                  <a:moveTo>
                    <a:pt x="873189" y="1442799"/>
                  </a:moveTo>
                  <a:cubicBezTo>
                    <a:pt x="852388" y="1442799"/>
                    <a:pt x="831247" y="1442064"/>
                    <a:pt x="810388" y="1440595"/>
                  </a:cubicBezTo>
                  <a:cubicBezTo>
                    <a:pt x="757954" y="1436909"/>
                    <a:pt x="705944" y="1428662"/>
                    <a:pt x="654940" y="1415949"/>
                  </a:cubicBezTo>
                  <a:lnTo>
                    <a:pt x="654545" y="1415949"/>
                  </a:lnTo>
                  <a:lnTo>
                    <a:pt x="653640" y="1415610"/>
                  </a:lnTo>
                  <a:cubicBezTo>
                    <a:pt x="582926" y="1365041"/>
                    <a:pt x="516490" y="1308741"/>
                    <a:pt x="455006" y="1247274"/>
                  </a:cubicBezTo>
                  <a:cubicBezTo>
                    <a:pt x="198342" y="992028"/>
                    <a:pt x="39625" y="654650"/>
                    <a:pt x="6638" y="294180"/>
                  </a:cubicBezTo>
                  <a:cubicBezTo>
                    <a:pt x="2172" y="246076"/>
                    <a:pt x="-89" y="197011"/>
                    <a:pt x="-89" y="148398"/>
                  </a:cubicBezTo>
                  <a:cubicBezTo>
                    <a:pt x="-89" y="99785"/>
                    <a:pt x="2172" y="50720"/>
                    <a:pt x="6638" y="2616"/>
                  </a:cubicBezTo>
                  <a:lnTo>
                    <a:pt x="6638" y="751"/>
                  </a:lnTo>
                  <a:lnTo>
                    <a:pt x="15908" y="-154"/>
                  </a:lnTo>
                  <a:lnTo>
                    <a:pt x="16417" y="1655"/>
                  </a:lnTo>
                  <a:cubicBezTo>
                    <a:pt x="126089" y="383034"/>
                    <a:pt x="474886" y="645820"/>
                    <a:pt x="871720" y="646057"/>
                  </a:cubicBezTo>
                  <a:cubicBezTo>
                    <a:pt x="903686" y="646041"/>
                    <a:pt x="935634" y="644322"/>
                    <a:pt x="967419" y="640914"/>
                  </a:cubicBezTo>
                  <a:lnTo>
                    <a:pt x="970132" y="640575"/>
                  </a:lnTo>
                  <a:lnTo>
                    <a:pt x="971828" y="642666"/>
                  </a:lnTo>
                  <a:cubicBezTo>
                    <a:pt x="1148208" y="850638"/>
                    <a:pt x="1422164" y="948689"/>
                    <a:pt x="1690450" y="899862"/>
                  </a:cubicBezTo>
                  <a:lnTo>
                    <a:pt x="1699890" y="898166"/>
                  </a:lnTo>
                  <a:lnTo>
                    <a:pt x="1695990" y="906928"/>
                  </a:lnTo>
                  <a:cubicBezTo>
                    <a:pt x="1551632" y="1232396"/>
                    <a:pt x="1229233" y="1442415"/>
                    <a:pt x="873189" y="1442912"/>
                  </a:cubicBezTo>
                  <a:close/>
                </a:path>
              </a:pathLst>
            </a:custGeom>
            <a:solidFill>
              <a:schemeClr val="accent5"/>
            </a:solidFill>
            <a:ln w="56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4">
              <a:extLst>
                <a:ext uri="{FF2B5EF4-FFF2-40B4-BE49-F238E27FC236}">
                  <a16:creationId xmlns:a16="http://schemas.microsoft.com/office/drawing/2014/main" id="{AB10960A-9A05-C2CE-FF60-A560FF8A271D}"/>
                </a:ext>
              </a:extLst>
            </p:cNvPr>
            <p:cNvSpPr/>
            <p:nvPr/>
          </p:nvSpPr>
          <p:spPr>
            <a:xfrm>
              <a:off x="7932727" y="706712"/>
              <a:ext cx="1802854" cy="1305770"/>
            </a:xfrm>
            <a:custGeom>
              <a:avLst/>
              <a:gdLst>
                <a:gd name="connsiteX0" fmla="*/ 902018 w 1802854"/>
                <a:gd name="connsiteY0" fmla="*/ 1305609 h 1305770"/>
                <a:gd name="connsiteX1" fmla="*/ 1437 w 1802854"/>
                <a:gd name="connsiteY1" fmla="*/ 1018454 h 1305770"/>
                <a:gd name="connsiteX2" fmla="*/ -89 w 1802854"/>
                <a:gd name="connsiteY2" fmla="*/ 1017380 h 1305770"/>
                <a:gd name="connsiteX3" fmla="*/ 3811 w 1802854"/>
                <a:gd name="connsiteY3" fmla="*/ 1008958 h 1305770"/>
                <a:gd name="connsiteX4" fmla="*/ 5620 w 1802854"/>
                <a:gd name="connsiteY4" fmla="*/ 1009410 h 1305770"/>
                <a:gd name="connsiteX5" fmla="*/ 159259 w 1802854"/>
                <a:gd name="connsiteY5" fmla="*/ 1033717 h 1305770"/>
                <a:gd name="connsiteX6" fmla="*/ 221438 w 1802854"/>
                <a:gd name="connsiteY6" fmla="*/ 1035921 h 1305770"/>
                <a:gd name="connsiteX7" fmla="*/ 1034968 w 1802854"/>
                <a:gd name="connsiteY7" fmla="*/ 506041 h 1305770"/>
                <a:gd name="connsiteX8" fmla="*/ 1036042 w 1802854"/>
                <a:gd name="connsiteY8" fmla="*/ 503554 h 1305770"/>
                <a:gd name="connsiteX9" fmla="*/ 1038699 w 1802854"/>
                <a:gd name="connsiteY9" fmla="*/ 503045 h 1305770"/>
                <a:gd name="connsiteX10" fmla="*/ 1620923 w 1802854"/>
                <a:gd name="connsiteY10" fmla="*/ 8890 h 1305770"/>
                <a:gd name="connsiteX11" fmla="*/ 1624201 w 1802854"/>
                <a:gd name="connsiteY11" fmla="*/ -154 h 1305770"/>
                <a:gd name="connsiteX12" fmla="*/ 1629854 w 1802854"/>
                <a:gd name="connsiteY12" fmla="*/ 7590 h 1305770"/>
                <a:gd name="connsiteX13" fmla="*/ 1649299 w 1802854"/>
                <a:gd name="connsiteY13" fmla="*/ 1041517 h 1305770"/>
                <a:gd name="connsiteX14" fmla="*/ 1549360 w 1802854"/>
                <a:gd name="connsiteY14" fmla="*/ 1164802 h 1305770"/>
                <a:gd name="connsiteX15" fmla="*/ 1549021 w 1802854"/>
                <a:gd name="connsiteY15" fmla="*/ 1164802 h 1305770"/>
                <a:gd name="connsiteX16" fmla="*/ 1548286 w 1802854"/>
                <a:gd name="connsiteY16" fmla="*/ 1165367 h 1305770"/>
                <a:gd name="connsiteX17" fmla="*/ 902018 w 1802854"/>
                <a:gd name="connsiteY17" fmla="*/ 1305609 h 13057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02854" h="1305770">
                  <a:moveTo>
                    <a:pt x="902018" y="1305609"/>
                  </a:moveTo>
                  <a:cubicBezTo>
                    <a:pt x="579150" y="1306644"/>
                    <a:pt x="264116" y="1206191"/>
                    <a:pt x="1437" y="1018454"/>
                  </a:cubicBezTo>
                  <a:lnTo>
                    <a:pt x="-89" y="1017380"/>
                  </a:lnTo>
                  <a:lnTo>
                    <a:pt x="3811" y="1008958"/>
                  </a:lnTo>
                  <a:lnTo>
                    <a:pt x="5620" y="1009410"/>
                  </a:lnTo>
                  <a:cubicBezTo>
                    <a:pt x="56030" y="1021953"/>
                    <a:pt x="107436" y="1030088"/>
                    <a:pt x="159259" y="1033717"/>
                  </a:cubicBezTo>
                  <a:cubicBezTo>
                    <a:pt x="179891" y="1035186"/>
                    <a:pt x="200863" y="1035921"/>
                    <a:pt x="221438" y="1035921"/>
                  </a:cubicBezTo>
                  <a:cubicBezTo>
                    <a:pt x="573554" y="1035763"/>
                    <a:pt x="892476" y="828039"/>
                    <a:pt x="1034968" y="506041"/>
                  </a:cubicBezTo>
                  <a:lnTo>
                    <a:pt x="1036042" y="503554"/>
                  </a:lnTo>
                  <a:lnTo>
                    <a:pt x="1038699" y="503045"/>
                  </a:lnTo>
                  <a:cubicBezTo>
                    <a:pt x="1306861" y="453624"/>
                    <a:pt x="1528570" y="265447"/>
                    <a:pt x="1620923" y="8890"/>
                  </a:cubicBezTo>
                  <a:lnTo>
                    <a:pt x="1624201" y="-154"/>
                  </a:lnTo>
                  <a:lnTo>
                    <a:pt x="1629854" y="7590"/>
                  </a:lnTo>
                  <a:cubicBezTo>
                    <a:pt x="1853066" y="313868"/>
                    <a:pt x="1860833" y="727060"/>
                    <a:pt x="1649299" y="1041517"/>
                  </a:cubicBezTo>
                  <a:cubicBezTo>
                    <a:pt x="1619640" y="1085444"/>
                    <a:pt x="1586198" y="1126697"/>
                    <a:pt x="1549360" y="1164802"/>
                  </a:cubicBezTo>
                  <a:lnTo>
                    <a:pt x="1549021" y="1164802"/>
                  </a:lnTo>
                  <a:lnTo>
                    <a:pt x="1548286" y="1165367"/>
                  </a:lnTo>
                  <a:cubicBezTo>
                    <a:pt x="1345531" y="1258280"/>
                    <a:pt x="1125044" y="1306124"/>
                    <a:pt x="902018" y="1305609"/>
                  </a:cubicBezTo>
                  <a:close/>
                </a:path>
              </a:pathLst>
            </a:custGeom>
            <a:solidFill>
              <a:schemeClr val="accent4"/>
            </a:solidFill>
            <a:ln w="56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3">
              <a:extLst>
                <a:ext uri="{FF2B5EF4-FFF2-40B4-BE49-F238E27FC236}">
                  <a16:creationId xmlns:a16="http://schemas.microsoft.com/office/drawing/2014/main" id="{FA8C7B94-6A90-C0C3-5674-9A4F057BB271}"/>
                </a:ext>
              </a:extLst>
            </p:cNvPr>
            <p:cNvSpPr/>
            <p:nvPr/>
          </p:nvSpPr>
          <p:spPr>
            <a:xfrm>
              <a:off x="9410444" y="-49060"/>
              <a:ext cx="971747" cy="1922594"/>
            </a:xfrm>
            <a:custGeom>
              <a:avLst/>
              <a:gdLst>
                <a:gd name="connsiteX0" fmla="*/ 62994 w 971747"/>
                <a:gd name="connsiteY0" fmla="*/ 1914922 h 1922594"/>
                <a:gd name="connsiteX1" fmla="*/ 64295 w 971747"/>
                <a:gd name="connsiteY1" fmla="*/ 1913566 h 1922594"/>
                <a:gd name="connsiteX2" fmla="*/ 163103 w 971747"/>
                <a:gd name="connsiteY2" fmla="*/ 1791638 h 1922594"/>
                <a:gd name="connsiteX3" fmla="*/ 144054 w 971747"/>
                <a:gd name="connsiteY3" fmla="*/ 769242 h 1922594"/>
                <a:gd name="connsiteX4" fmla="*/ 142471 w 971747"/>
                <a:gd name="connsiteY4" fmla="*/ 767094 h 1922594"/>
                <a:gd name="connsiteX5" fmla="*/ 143375 w 971747"/>
                <a:gd name="connsiteY5" fmla="*/ 764550 h 1922594"/>
                <a:gd name="connsiteX6" fmla="*/ 6129 w 971747"/>
                <a:gd name="connsiteY6" fmla="*/ 13313 h 1922594"/>
                <a:gd name="connsiteX7" fmla="*/ -89 w 971747"/>
                <a:gd name="connsiteY7" fmla="*/ 6021 h 1922594"/>
                <a:gd name="connsiteX8" fmla="*/ 9464 w 971747"/>
                <a:gd name="connsiteY8" fmla="*/ 5003 h 1922594"/>
                <a:gd name="connsiteX9" fmla="*/ 915132 w 971747"/>
                <a:gd name="connsiteY9" fmla="*/ 505263 h 1922594"/>
                <a:gd name="connsiteX10" fmla="*/ 971659 w 971747"/>
                <a:gd name="connsiteY10" fmla="*/ 651384 h 1922594"/>
                <a:gd name="connsiteX11" fmla="*/ 971659 w 971747"/>
                <a:gd name="connsiteY11" fmla="*/ 651780 h 1922594"/>
                <a:gd name="connsiteX12" fmla="*/ 971659 w 971747"/>
                <a:gd name="connsiteY12" fmla="*/ 652741 h 1922594"/>
                <a:gd name="connsiteX13" fmla="*/ 523064 w 971747"/>
                <a:gd name="connsiteY13" fmla="*/ 1606231 h 1922594"/>
                <a:gd name="connsiteX14" fmla="*/ 324825 w 971747"/>
                <a:gd name="connsiteY14" fmla="*/ 1774228 h 1922594"/>
                <a:gd name="connsiteX15" fmla="*/ 70060 w 971747"/>
                <a:gd name="connsiteY15" fmla="*/ 1921649 h 1922594"/>
                <a:gd name="connsiteX16" fmla="*/ 68365 w 971747"/>
                <a:gd name="connsiteY16" fmla="*/ 1922440 h 1922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971747" h="1922594">
                  <a:moveTo>
                    <a:pt x="62994" y="1914922"/>
                  </a:moveTo>
                  <a:lnTo>
                    <a:pt x="64295" y="1913566"/>
                  </a:lnTo>
                  <a:cubicBezTo>
                    <a:pt x="100715" y="1875874"/>
                    <a:pt x="133777" y="1835079"/>
                    <a:pt x="163103" y="1791638"/>
                  </a:cubicBezTo>
                  <a:cubicBezTo>
                    <a:pt x="372737" y="1480849"/>
                    <a:pt x="365118" y="1072010"/>
                    <a:pt x="144054" y="769242"/>
                  </a:cubicBezTo>
                  <a:lnTo>
                    <a:pt x="142471" y="767094"/>
                  </a:lnTo>
                  <a:lnTo>
                    <a:pt x="143375" y="764550"/>
                  </a:lnTo>
                  <a:cubicBezTo>
                    <a:pt x="235553" y="507637"/>
                    <a:pt x="183193" y="221037"/>
                    <a:pt x="6129" y="13313"/>
                  </a:cubicBezTo>
                  <a:lnTo>
                    <a:pt x="-89" y="6021"/>
                  </a:lnTo>
                  <a:lnTo>
                    <a:pt x="9464" y="5003"/>
                  </a:lnTo>
                  <a:cubicBezTo>
                    <a:pt x="386541" y="-35413"/>
                    <a:pt x="748571" y="164561"/>
                    <a:pt x="915132" y="505263"/>
                  </a:cubicBezTo>
                  <a:cubicBezTo>
                    <a:pt x="938150" y="552248"/>
                    <a:pt x="957064" y="601138"/>
                    <a:pt x="971659" y="651384"/>
                  </a:cubicBezTo>
                  <a:lnTo>
                    <a:pt x="971659" y="651780"/>
                  </a:lnTo>
                  <a:lnTo>
                    <a:pt x="971659" y="652741"/>
                  </a:lnTo>
                  <a:cubicBezTo>
                    <a:pt x="938721" y="1013386"/>
                    <a:pt x="779909" y="1350929"/>
                    <a:pt x="523064" y="1606231"/>
                  </a:cubicBezTo>
                  <a:cubicBezTo>
                    <a:pt x="461699" y="1667568"/>
                    <a:pt x="395399" y="1723755"/>
                    <a:pt x="324825" y="1774228"/>
                  </a:cubicBezTo>
                  <a:cubicBezTo>
                    <a:pt x="244784" y="1831353"/>
                    <a:pt x="159474" y="1880718"/>
                    <a:pt x="70060" y="1921649"/>
                  </a:cubicBezTo>
                  <a:lnTo>
                    <a:pt x="68365" y="1922440"/>
                  </a:lnTo>
                  <a:close/>
                </a:path>
              </a:pathLst>
            </a:custGeom>
            <a:solidFill>
              <a:schemeClr val="accent3"/>
            </a:solidFill>
            <a:ln w="56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2">
              <a:extLst>
                <a:ext uri="{FF2B5EF4-FFF2-40B4-BE49-F238E27FC236}">
                  <a16:creationId xmlns:a16="http://schemas.microsoft.com/office/drawing/2014/main" id="{0D935DD0-4737-AB02-29A0-D5E4680DB64A}"/>
                </a:ext>
              </a:extLst>
            </p:cNvPr>
            <p:cNvSpPr/>
            <p:nvPr/>
          </p:nvSpPr>
          <p:spPr>
            <a:xfrm>
              <a:off x="8688544" y="-835840"/>
              <a:ext cx="1700205" cy="1442839"/>
            </a:xfrm>
            <a:custGeom>
              <a:avLst/>
              <a:gdLst>
                <a:gd name="connsiteX0" fmla="*/ 1683328 w 1700205"/>
                <a:gd name="connsiteY0" fmla="*/ 1440990 h 1442839"/>
                <a:gd name="connsiteX1" fmla="*/ 1627762 w 1700205"/>
                <a:gd name="connsiteY1" fmla="*/ 1296452 h 1442839"/>
                <a:gd name="connsiteX2" fmla="*/ 828138 w 1700205"/>
                <a:gd name="connsiteY2" fmla="*/ 796701 h 1442839"/>
                <a:gd name="connsiteX3" fmla="*/ 732438 w 1700205"/>
                <a:gd name="connsiteY3" fmla="*/ 801845 h 1442839"/>
                <a:gd name="connsiteX4" fmla="*/ 729725 w 1700205"/>
                <a:gd name="connsiteY4" fmla="*/ 802184 h 1442839"/>
                <a:gd name="connsiteX5" fmla="*/ 727973 w 1700205"/>
                <a:gd name="connsiteY5" fmla="*/ 800092 h 1442839"/>
                <a:gd name="connsiteX6" fmla="*/ 9351 w 1700205"/>
                <a:gd name="connsiteY6" fmla="*/ 542897 h 1442839"/>
                <a:gd name="connsiteX7" fmla="*/ -89 w 1700205"/>
                <a:gd name="connsiteY7" fmla="*/ 544592 h 1442839"/>
                <a:gd name="connsiteX8" fmla="*/ 3811 w 1700205"/>
                <a:gd name="connsiteY8" fmla="*/ 535831 h 1442839"/>
                <a:gd name="connsiteX9" fmla="*/ 826612 w 1700205"/>
                <a:gd name="connsiteY9" fmla="*/ -154 h 1442839"/>
                <a:gd name="connsiteX10" fmla="*/ 889582 w 1700205"/>
                <a:gd name="connsiteY10" fmla="*/ 2051 h 1442839"/>
                <a:gd name="connsiteX11" fmla="*/ 1045087 w 1700205"/>
                <a:gd name="connsiteY11" fmla="*/ 26753 h 1442839"/>
                <a:gd name="connsiteX12" fmla="*/ 1045482 w 1700205"/>
                <a:gd name="connsiteY12" fmla="*/ 26753 h 1442839"/>
                <a:gd name="connsiteX13" fmla="*/ 1046330 w 1700205"/>
                <a:gd name="connsiteY13" fmla="*/ 27092 h 1442839"/>
                <a:gd name="connsiteX14" fmla="*/ 1244965 w 1700205"/>
                <a:gd name="connsiteY14" fmla="*/ 195315 h 1442839"/>
                <a:gd name="connsiteX15" fmla="*/ 1693390 w 1700205"/>
                <a:gd name="connsiteY15" fmla="*/ 1148296 h 1442839"/>
                <a:gd name="connsiteX16" fmla="*/ 1700116 w 1700205"/>
                <a:gd name="connsiteY16" fmla="*/ 1294134 h 1442839"/>
                <a:gd name="connsiteX17" fmla="*/ 1693390 w 1700205"/>
                <a:gd name="connsiteY17" fmla="*/ 1439916 h 1442839"/>
                <a:gd name="connsiteX18" fmla="*/ 1693390 w 1700205"/>
                <a:gd name="connsiteY18" fmla="*/ 1441782 h 1442839"/>
                <a:gd name="connsiteX19" fmla="*/ 1684119 w 1700205"/>
                <a:gd name="connsiteY19" fmla="*/ 1442686 h 1442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700205" h="1442839">
                  <a:moveTo>
                    <a:pt x="1683328" y="1440990"/>
                  </a:moveTo>
                  <a:cubicBezTo>
                    <a:pt x="1669004" y="1391298"/>
                    <a:pt x="1650413" y="1342939"/>
                    <a:pt x="1627762" y="1296452"/>
                  </a:cubicBezTo>
                  <a:cubicBezTo>
                    <a:pt x="1478510" y="990853"/>
                    <a:pt x="1168241" y="796933"/>
                    <a:pt x="828138" y="796701"/>
                  </a:cubicBezTo>
                  <a:cubicBezTo>
                    <a:pt x="796172" y="796718"/>
                    <a:pt x="764223" y="798436"/>
                    <a:pt x="732438" y="801845"/>
                  </a:cubicBezTo>
                  <a:lnTo>
                    <a:pt x="729725" y="802184"/>
                  </a:lnTo>
                  <a:lnTo>
                    <a:pt x="727973" y="800092"/>
                  </a:lnTo>
                  <a:cubicBezTo>
                    <a:pt x="551593" y="592120"/>
                    <a:pt x="277637" y="494069"/>
                    <a:pt x="9351" y="542897"/>
                  </a:cubicBezTo>
                  <a:lnTo>
                    <a:pt x="-89" y="544592"/>
                  </a:lnTo>
                  <a:lnTo>
                    <a:pt x="3811" y="535831"/>
                  </a:lnTo>
                  <a:cubicBezTo>
                    <a:pt x="148169" y="210362"/>
                    <a:pt x="470568" y="343"/>
                    <a:pt x="826612" y="-154"/>
                  </a:cubicBezTo>
                  <a:cubicBezTo>
                    <a:pt x="847583" y="-154"/>
                    <a:pt x="868724" y="581"/>
                    <a:pt x="889582" y="2051"/>
                  </a:cubicBezTo>
                  <a:cubicBezTo>
                    <a:pt x="942039" y="5714"/>
                    <a:pt x="994077" y="13983"/>
                    <a:pt x="1045087" y="26753"/>
                  </a:cubicBezTo>
                  <a:lnTo>
                    <a:pt x="1045482" y="26753"/>
                  </a:lnTo>
                  <a:lnTo>
                    <a:pt x="1046330" y="27092"/>
                  </a:lnTo>
                  <a:cubicBezTo>
                    <a:pt x="1117062" y="77598"/>
                    <a:pt x="1183498" y="133865"/>
                    <a:pt x="1244965" y="195315"/>
                  </a:cubicBezTo>
                  <a:cubicBezTo>
                    <a:pt x="1501652" y="450504"/>
                    <a:pt x="1660390" y="787854"/>
                    <a:pt x="1693390" y="1148296"/>
                  </a:cubicBezTo>
                  <a:cubicBezTo>
                    <a:pt x="1697855" y="1196513"/>
                    <a:pt x="1700116" y="1245578"/>
                    <a:pt x="1700116" y="1294134"/>
                  </a:cubicBezTo>
                  <a:cubicBezTo>
                    <a:pt x="1700116" y="1342691"/>
                    <a:pt x="1697855" y="1391756"/>
                    <a:pt x="1693390" y="1439916"/>
                  </a:cubicBezTo>
                  <a:lnTo>
                    <a:pt x="1693390" y="1441782"/>
                  </a:lnTo>
                  <a:lnTo>
                    <a:pt x="1684119" y="1442686"/>
                  </a:lnTo>
                  <a:close/>
                </a:path>
              </a:pathLst>
            </a:custGeom>
            <a:solidFill>
              <a:schemeClr val="accent2"/>
            </a:solidFill>
            <a:ln w="56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">
              <a:extLst>
                <a:ext uri="{FF2B5EF4-FFF2-40B4-BE49-F238E27FC236}">
                  <a16:creationId xmlns:a16="http://schemas.microsoft.com/office/drawing/2014/main" id="{55A13313-1C97-3659-65CF-D2143190FE0E}"/>
                </a:ext>
              </a:extLst>
            </p:cNvPr>
            <p:cNvSpPr/>
            <p:nvPr/>
          </p:nvSpPr>
          <p:spPr>
            <a:xfrm>
              <a:off x="7933871" y="-1096417"/>
              <a:ext cx="1803070" cy="1306713"/>
            </a:xfrm>
            <a:custGeom>
              <a:avLst/>
              <a:gdLst>
                <a:gd name="connsiteX0" fmla="*/ 172869 w 1803070"/>
                <a:gd name="connsiteY0" fmla="*/ 1298929 h 1306713"/>
                <a:gd name="connsiteX1" fmla="*/ 253419 w 1803070"/>
                <a:gd name="connsiteY1" fmla="*/ 141661 h 1306713"/>
                <a:gd name="connsiteX2" fmla="*/ 253758 w 1803070"/>
                <a:gd name="connsiteY2" fmla="*/ 141661 h 1306713"/>
                <a:gd name="connsiteX3" fmla="*/ 254493 w 1803070"/>
                <a:gd name="connsiteY3" fmla="*/ 141096 h 1306713"/>
                <a:gd name="connsiteX4" fmla="*/ 1801455 w 1803070"/>
                <a:gd name="connsiteY4" fmla="*/ 288404 h 1306713"/>
                <a:gd name="connsiteX5" fmla="*/ 1802981 w 1803070"/>
                <a:gd name="connsiteY5" fmla="*/ 289478 h 1306713"/>
                <a:gd name="connsiteX6" fmla="*/ 1799081 w 1803070"/>
                <a:gd name="connsiteY6" fmla="*/ 297900 h 1306713"/>
                <a:gd name="connsiteX7" fmla="*/ 1797272 w 1803070"/>
                <a:gd name="connsiteY7" fmla="*/ 297448 h 1306713"/>
                <a:gd name="connsiteX8" fmla="*/ 1643576 w 1803070"/>
                <a:gd name="connsiteY8" fmla="*/ 272690 h 1306713"/>
                <a:gd name="connsiteX9" fmla="*/ 1581397 w 1803070"/>
                <a:gd name="connsiteY9" fmla="*/ 270485 h 1306713"/>
                <a:gd name="connsiteX10" fmla="*/ 767867 w 1803070"/>
                <a:gd name="connsiteY10" fmla="*/ 800365 h 1306713"/>
                <a:gd name="connsiteX11" fmla="*/ 766793 w 1803070"/>
                <a:gd name="connsiteY11" fmla="*/ 802852 h 1306713"/>
                <a:gd name="connsiteX12" fmla="*/ 764137 w 1803070"/>
                <a:gd name="connsiteY12" fmla="*/ 803361 h 1306713"/>
                <a:gd name="connsiteX13" fmla="*/ 181913 w 1803070"/>
                <a:gd name="connsiteY13" fmla="*/ 1297516 h 1306713"/>
                <a:gd name="connsiteX14" fmla="*/ 178635 w 1803070"/>
                <a:gd name="connsiteY14" fmla="*/ 1306560 h 1306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803070" h="1306713">
                  <a:moveTo>
                    <a:pt x="172869" y="1298929"/>
                  </a:moveTo>
                  <a:cubicBezTo>
                    <a:pt x="-85254" y="944903"/>
                    <a:pt x="-51259" y="456514"/>
                    <a:pt x="253419" y="141661"/>
                  </a:cubicBezTo>
                  <a:lnTo>
                    <a:pt x="253758" y="141661"/>
                  </a:lnTo>
                  <a:lnTo>
                    <a:pt x="254493" y="141096"/>
                  </a:lnTo>
                  <a:cubicBezTo>
                    <a:pt x="759287" y="-90573"/>
                    <a:pt x="1349458" y="-34374"/>
                    <a:pt x="1801455" y="288404"/>
                  </a:cubicBezTo>
                  <a:lnTo>
                    <a:pt x="1802981" y="289478"/>
                  </a:lnTo>
                  <a:lnTo>
                    <a:pt x="1799081" y="297900"/>
                  </a:lnTo>
                  <a:lnTo>
                    <a:pt x="1797272" y="297448"/>
                  </a:lnTo>
                  <a:cubicBezTo>
                    <a:pt x="1746862" y="284718"/>
                    <a:pt x="1695434" y="276437"/>
                    <a:pt x="1643576" y="272690"/>
                  </a:cubicBezTo>
                  <a:cubicBezTo>
                    <a:pt x="1622944" y="271220"/>
                    <a:pt x="1601973" y="270485"/>
                    <a:pt x="1581397" y="270485"/>
                  </a:cubicBezTo>
                  <a:cubicBezTo>
                    <a:pt x="1229260" y="270570"/>
                    <a:pt x="910303" y="478322"/>
                    <a:pt x="767867" y="800365"/>
                  </a:cubicBezTo>
                  <a:lnTo>
                    <a:pt x="766793" y="802852"/>
                  </a:lnTo>
                  <a:lnTo>
                    <a:pt x="764137" y="803361"/>
                  </a:lnTo>
                  <a:cubicBezTo>
                    <a:pt x="495975" y="852782"/>
                    <a:pt x="274266" y="1040959"/>
                    <a:pt x="181913" y="1297516"/>
                  </a:cubicBezTo>
                  <a:lnTo>
                    <a:pt x="178635" y="1306560"/>
                  </a:lnTo>
                  <a:close/>
                </a:path>
              </a:pathLst>
            </a:custGeom>
            <a:solidFill>
              <a:schemeClr val="accent1"/>
            </a:solidFill>
            <a:ln w="564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3" name="Group 1">
            <a:extLst>
              <a:ext uri="{FF2B5EF4-FFF2-40B4-BE49-F238E27FC236}">
                <a16:creationId xmlns:a16="http://schemas.microsoft.com/office/drawing/2014/main" id="{E77341B4-7D20-9AA6-9C73-1F8AB0F50772}"/>
              </a:ext>
            </a:extLst>
          </p:cNvPr>
          <p:cNvGrpSpPr/>
          <p:nvPr/>
        </p:nvGrpSpPr>
        <p:grpSpPr>
          <a:xfrm>
            <a:off x="6814983" y="2534898"/>
            <a:ext cx="2543482" cy="2271599"/>
            <a:chOff x="6814983" y="2534898"/>
            <a:chExt cx="2543482" cy="2271599"/>
          </a:xfrm>
        </p:grpSpPr>
        <p:sp>
          <p:nvSpPr>
            <p:cNvPr id="32" name="TextBox 6">
              <a:extLst>
                <a:ext uri="{FF2B5EF4-FFF2-40B4-BE49-F238E27FC236}">
                  <a16:creationId xmlns:a16="http://schemas.microsoft.com/office/drawing/2014/main" id="{FF979AF1-99F0-71C3-F59B-61117EA45174}"/>
                </a:ext>
              </a:extLst>
            </p:cNvPr>
            <p:cNvSpPr txBox="1"/>
            <p:nvPr/>
          </p:nvSpPr>
          <p:spPr>
            <a:xfrm>
              <a:off x="6814983" y="3528473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F</a:t>
              </a:r>
            </a:p>
          </p:txBody>
        </p:sp>
        <p:sp>
          <p:nvSpPr>
            <p:cNvPr id="34" name="TextBox 5">
              <a:extLst>
                <a:ext uri="{FF2B5EF4-FFF2-40B4-BE49-F238E27FC236}">
                  <a16:creationId xmlns:a16="http://schemas.microsoft.com/office/drawing/2014/main" id="{F4D5EA0A-D26A-A68F-F5DE-3416D6B4F194}"/>
                </a:ext>
              </a:extLst>
            </p:cNvPr>
            <p:cNvSpPr txBox="1"/>
            <p:nvPr/>
          </p:nvSpPr>
          <p:spPr>
            <a:xfrm>
              <a:off x="7401059" y="4529237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E</a:t>
              </a:r>
            </a:p>
          </p:txBody>
        </p:sp>
        <p:sp>
          <p:nvSpPr>
            <p:cNvPr id="33" name="TextBox 4">
              <a:extLst>
                <a:ext uri="{FF2B5EF4-FFF2-40B4-BE49-F238E27FC236}">
                  <a16:creationId xmlns:a16="http://schemas.microsoft.com/office/drawing/2014/main" id="{801ECC2C-5D55-649D-0DCC-36F839A622EA}"/>
                </a:ext>
              </a:extLst>
            </p:cNvPr>
            <p:cNvSpPr txBox="1"/>
            <p:nvPr/>
          </p:nvSpPr>
          <p:spPr>
            <a:xfrm>
              <a:off x="8593167" y="4529237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D</a:t>
              </a:r>
            </a:p>
          </p:txBody>
        </p:sp>
        <p:sp>
          <p:nvSpPr>
            <p:cNvPr id="31" name="TextBox 3">
              <a:extLst>
                <a:ext uri="{FF2B5EF4-FFF2-40B4-BE49-F238E27FC236}">
                  <a16:creationId xmlns:a16="http://schemas.microsoft.com/office/drawing/2014/main" id="{CCDF8B73-0DE7-FCB7-4B87-8482F1E2CB91}"/>
                </a:ext>
              </a:extLst>
            </p:cNvPr>
            <p:cNvSpPr txBox="1"/>
            <p:nvPr/>
          </p:nvSpPr>
          <p:spPr>
            <a:xfrm>
              <a:off x="9080339" y="3528473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C</a:t>
              </a:r>
            </a:p>
          </p:txBody>
        </p:sp>
        <p:sp>
          <p:nvSpPr>
            <p:cNvPr id="30" name="TextBox 2">
              <a:extLst>
                <a:ext uri="{FF2B5EF4-FFF2-40B4-BE49-F238E27FC236}">
                  <a16:creationId xmlns:a16="http://schemas.microsoft.com/office/drawing/2014/main" id="{2FD98CFA-9BF8-B540-5307-DF7E2B450F21}"/>
                </a:ext>
              </a:extLst>
            </p:cNvPr>
            <p:cNvSpPr txBox="1"/>
            <p:nvPr/>
          </p:nvSpPr>
          <p:spPr>
            <a:xfrm>
              <a:off x="8593167" y="2534898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B</a:t>
              </a:r>
            </a:p>
          </p:txBody>
        </p:sp>
        <p:sp>
          <p:nvSpPr>
            <p:cNvPr id="29" name="TextBox 1">
              <a:extLst>
                <a:ext uri="{FF2B5EF4-FFF2-40B4-BE49-F238E27FC236}">
                  <a16:creationId xmlns:a16="http://schemas.microsoft.com/office/drawing/2014/main" id="{E804AA6F-5B9F-31CF-CFAD-955A0207DD0D}"/>
                </a:ext>
              </a:extLst>
            </p:cNvPr>
            <p:cNvSpPr txBox="1"/>
            <p:nvPr/>
          </p:nvSpPr>
          <p:spPr>
            <a:xfrm>
              <a:off x="7401059" y="2534898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A</a:t>
              </a:r>
            </a:p>
          </p:txBody>
        </p:sp>
      </p:grpSp>
      <p:sp>
        <p:nvSpPr>
          <p:cNvPr id="26" name="TextBox 8">
            <a:extLst>
              <a:ext uri="{FF2B5EF4-FFF2-40B4-BE49-F238E27FC236}">
                <a16:creationId xmlns:a16="http://schemas.microsoft.com/office/drawing/2014/main" id="{7F32C073-E5F1-78D6-8AAB-EAB8A31533A2}"/>
              </a:ext>
            </a:extLst>
          </p:cNvPr>
          <p:cNvSpPr txBox="1"/>
          <p:nvPr/>
        </p:nvSpPr>
        <p:spPr>
          <a:xfrm>
            <a:off x="4612324" y="3536434"/>
            <a:ext cx="1463041" cy="276999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dirty="0"/>
              <a:t>Sample text</a:t>
            </a:r>
          </a:p>
        </p:txBody>
      </p:sp>
      <p:sp>
        <p:nvSpPr>
          <p:cNvPr id="24" name="TextBox 7">
            <a:extLst>
              <a:ext uri="{FF2B5EF4-FFF2-40B4-BE49-F238E27FC236}">
                <a16:creationId xmlns:a16="http://schemas.microsoft.com/office/drawing/2014/main" id="{EDBAE9C6-95E3-4C55-A768-B598D8237C74}"/>
              </a:ext>
            </a:extLst>
          </p:cNvPr>
          <p:cNvSpPr txBox="1"/>
          <p:nvPr/>
        </p:nvSpPr>
        <p:spPr>
          <a:xfrm>
            <a:off x="4935583" y="5119032"/>
            <a:ext cx="1691640" cy="276999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r"/>
            <a:r>
              <a:rPr lang="en-US" dirty="0"/>
              <a:t>Sample text</a:t>
            </a:r>
          </a:p>
        </p:txBody>
      </p:sp>
      <p:sp>
        <p:nvSpPr>
          <p:cNvPr id="22" name="TextBox 6">
            <a:extLst>
              <a:ext uri="{FF2B5EF4-FFF2-40B4-BE49-F238E27FC236}">
                <a16:creationId xmlns:a16="http://schemas.microsoft.com/office/drawing/2014/main" id="{36875813-1058-135F-2556-4AD9D77BDF43}"/>
              </a:ext>
            </a:extLst>
          </p:cNvPr>
          <p:cNvSpPr txBox="1"/>
          <p:nvPr/>
        </p:nvSpPr>
        <p:spPr>
          <a:xfrm>
            <a:off x="9536451" y="5119032"/>
            <a:ext cx="1691640" cy="276999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en-US" dirty="0"/>
              <a:t>Sample text</a:t>
            </a:r>
          </a:p>
        </p:txBody>
      </p:sp>
      <p:sp>
        <p:nvSpPr>
          <p:cNvPr id="25" name="TextBox 5">
            <a:extLst>
              <a:ext uri="{FF2B5EF4-FFF2-40B4-BE49-F238E27FC236}">
                <a16:creationId xmlns:a16="http://schemas.microsoft.com/office/drawing/2014/main" id="{E45B243D-CBF3-D5DE-F18B-B1812CB13887}"/>
              </a:ext>
            </a:extLst>
          </p:cNvPr>
          <p:cNvSpPr txBox="1"/>
          <p:nvPr/>
        </p:nvSpPr>
        <p:spPr>
          <a:xfrm>
            <a:off x="10092925" y="3536434"/>
            <a:ext cx="1463040" cy="276999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sp>
        <p:nvSpPr>
          <p:cNvPr id="23" name="TextBox 4">
            <a:extLst>
              <a:ext uri="{FF2B5EF4-FFF2-40B4-BE49-F238E27FC236}">
                <a16:creationId xmlns:a16="http://schemas.microsoft.com/office/drawing/2014/main" id="{136F27A6-76CD-D0DA-40FA-30D1D93DFD80}"/>
              </a:ext>
            </a:extLst>
          </p:cNvPr>
          <p:cNvSpPr txBox="1"/>
          <p:nvPr/>
        </p:nvSpPr>
        <p:spPr>
          <a:xfrm>
            <a:off x="9536451" y="1958857"/>
            <a:ext cx="1691640" cy="2769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r>
              <a:rPr lang="en-US" dirty="0"/>
              <a:t>Sample text</a:t>
            </a:r>
          </a:p>
        </p:txBody>
      </p:sp>
      <p:sp>
        <p:nvSpPr>
          <p:cNvPr id="21" name="TextBox 3">
            <a:extLst>
              <a:ext uri="{FF2B5EF4-FFF2-40B4-BE49-F238E27FC236}">
                <a16:creationId xmlns:a16="http://schemas.microsoft.com/office/drawing/2014/main" id="{EC9D3FB3-6683-D21F-DD76-35D01A1C2426}"/>
              </a:ext>
            </a:extLst>
          </p:cNvPr>
          <p:cNvSpPr txBox="1"/>
          <p:nvPr/>
        </p:nvSpPr>
        <p:spPr>
          <a:xfrm>
            <a:off x="4935583" y="1958857"/>
            <a:ext cx="1691640" cy="2769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r"/>
            <a:r>
              <a:rPr lang="en-US" dirty="0"/>
              <a:t>Sample text</a:t>
            </a:r>
          </a:p>
        </p:txBody>
      </p:sp>
      <p:sp>
        <p:nvSpPr>
          <p:cNvPr id="20" name="TextBox 2">
            <a:extLst>
              <a:ext uri="{FF2B5EF4-FFF2-40B4-BE49-F238E27FC236}">
                <a16:creationId xmlns:a16="http://schemas.microsoft.com/office/drawing/2014/main" id="{57521F89-2354-F7EA-F8E7-AABDB6A90614}"/>
              </a:ext>
            </a:extLst>
          </p:cNvPr>
          <p:cNvSpPr txBox="1"/>
          <p:nvPr/>
        </p:nvSpPr>
        <p:spPr>
          <a:xfrm>
            <a:off x="7538085" y="3122057"/>
            <a:ext cx="1097280" cy="109728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algn="ctr"/>
            <a:r>
              <a:rPr lang="en-GB" dirty="0"/>
              <a:t>Sample Text</a:t>
            </a:r>
            <a:endParaRPr lang="en-US" dirty="0"/>
          </a:p>
        </p:txBody>
      </p:sp>
      <p:grpSp>
        <p:nvGrpSpPr>
          <p:cNvPr id="27" name="Group">
            <a:extLst>
              <a:ext uri="{FF2B5EF4-FFF2-40B4-BE49-F238E27FC236}">
                <a16:creationId xmlns:a16="http://schemas.microsoft.com/office/drawing/2014/main" id="{52B2F9A4-3254-A14A-BE6C-DB7B4DC9A316}"/>
              </a:ext>
            </a:extLst>
          </p:cNvPr>
          <p:cNvGrpSpPr/>
          <p:nvPr/>
        </p:nvGrpSpPr>
        <p:grpSpPr>
          <a:xfrm>
            <a:off x="4263656" y="1645920"/>
            <a:ext cx="137160" cy="4187952"/>
            <a:chOff x="4263656" y="1234440"/>
            <a:chExt cx="137160" cy="4187952"/>
          </a:xfrm>
        </p:grpSpPr>
        <p:sp>
          <p:nvSpPr>
            <p:cNvPr id="28" name="Isosceles Triangle">
              <a:extLst>
                <a:ext uri="{FF2B5EF4-FFF2-40B4-BE49-F238E27FC236}">
                  <a16:creationId xmlns:a16="http://schemas.microsoft.com/office/drawing/2014/main" id="{1981ACE3-0051-BF3E-5C08-AFD6A2D3D269}"/>
                </a:ext>
              </a:extLst>
            </p:cNvPr>
            <p:cNvSpPr/>
            <p:nvPr/>
          </p:nvSpPr>
          <p:spPr>
            <a:xfrm rot="5400000">
              <a:off x="4076204" y="3259836"/>
              <a:ext cx="512064" cy="137160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">
              <a:extLst>
                <a:ext uri="{FF2B5EF4-FFF2-40B4-BE49-F238E27FC236}">
                  <a16:creationId xmlns:a16="http://schemas.microsoft.com/office/drawing/2014/main" id="{3DD65330-09C2-8F96-BE44-23962E15CFCD}"/>
                </a:ext>
              </a:extLst>
            </p:cNvPr>
            <p:cNvCxnSpPr>
              <a:cxnSpLocks/>
            </p:cNvCxnSpPr>
            <p:nvPr/>
          </p:nvCxnSpPr>
          <p:spPr>
            <a:xfrm>
              <a:off x="4263656" y="1234440"/>
              <a:ext cx="0" cy="4187952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extBox 1">
            <a:extLst>
              <a:ext uri="{FF2B5EF4-FFF2-40B4-BE49-F238E27FC236}">
                <a16:creationId xmlns:a16="http://schemas.microsoft.com/office/drawing/2014/main" id="{7809559F-BB97-15DF-4C71-CD843352BAD8}"/>
              </a:ext>
            </a:extLst>
          </p:cNvPr>
          <p:cNvSpPr txBox="1">
            <a:spLocks/>
          </p:cNvSpPr>
          <p:nvPr/>
        </p:nvSpPr>
        <p:spPr>
          <a:xfrm>
            <a:off x="617742" y="1873956"/>
            <a:ext cx="2834640" cy="3539959"/>
          </a:xfrm>
          <a:prstGeom prst="rect">
            <a:avLst/>
          </a:prstGeom>
          <a:noFill/>
          <a:effectLst/>
        </p:spPr>
        <p:txBody>
          <a:bodyPr lIns="0" tIns="0" rIns="0" bIns="0" anchor="ctr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47472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1208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300"/>
              </a:spcAft>
            </a:pPr>
            <a:r>
              <a:rPr lang="en-US" sz="1800" dirty="0"/>
              <a:t>Key Takeaways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Use bullet points to summarize the key takeaways or insights from the diagram.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Highlight important data or trends the audience should focus on.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You can also include next steps, conclusions, or supporting context here.</a:t>
            </a:r>
          </a:p>
        </p:txBody>
      </p:sp>
      <p:sp>
        <p:nvSpPr>
          <p:cNvPr id="6" name="Title">
            <a:extLst>
              <a:ext uri="{FF2B5EF4-FFF2-40B4-BE49-F238E27FC236}">
                <a16:creationId xmlns:a16="http://schemas.microsoft.com/office/drawing/2014/main" id="{DEA92536-B4F4-5307-3ADB-040FB253E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Cycle Whirl Diagram, 6 Phases</a:t>
            </a:r>
          </a:p>
        </p:txBody>
      </p:sp>
    </p:spTree>
    <p:extLst>
      <p:ext uri="{BB962C8B-B14F-4D97-AF65-F5344CB8AC3E}">
        <p14:creationId xmlns:p14="http://schemas.microsoft.com/office/powerpoint/2010/main" val="2975243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7">
            <a:extLst>
              <a:ext uri="{FF2B5EF4-FFF2-40B4-BE49-F238E27FC236}">
                <a16:creationId xmlns:a16="http://schemas.microsoft.com/office/drawing/2014/main" id="{2EEA4952-E4ED-8511-2828-405AD4B8C1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02936" y="6247455"/>
            <a:ext cx="4547489" cy="365760"/>
          </a:xfrm>
        </p:spPr>
        <p:txBody>
          <a:bodyPr/>
          <a:lstStyle/>
          <a:p>
            <a:r>
              <a:rPr lang="en-US" dirty="0"/>
              <a:t>Free PowerPoint Diagrams · DailyDiagram.com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0D4D7CD4-68CA-1A8E-A2C3-9F11FE8A54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1" y="2816352"/>
            <a:ext cx="6399212" cy="908304"/>
          </a:xfrm>
        </p:spPr>
        <p:txBody>
          <a:bodyPr/>
          <a:lstStyle/>
          <a:p>
            <a:r>
              <a:rPr lang="en-US" dirty="0"/>
              <a:t>A circular diagram with whirl-like flowing steps.</a:t>
            </a:r>
          </a:p>
          <a:p>
            <a:r>
              <a:rPr lang="en-US" dirty="0"/>
              <a:t>Great for cycles, repeatable stages, or loops.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C9DC2F29-F350-A7B9-BD52-DAE091A57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8036"/>
            <a:ext cx="10058400" cy="1188720"/>
          </a:xfrm>
        </p:spPr>
        <p:txBody>
          <a:bodyPr/>
          <a:lstStyle/>
          <a:p>
            <a:r>
              <a:rPr lang="en-US" dirty="0"/>
              <a:t>Cycle Whirl </a:t>
            </a:r>
          </a:p>
        </p:txBody>
      </p:sp>
      <p:sp>
        <p:nvSpPr>
          <p:cNvPr id="24" name="TextBox 6">
            <a:extLst>
              <a:ext uri="{FF2B5EF4-FFF2-40B4-BE49-F238E27FC236}">
                <a16:creationId xmlns:a16="http://schemas.microsoft.com/office/drawing/2014/main" id="{44363951-9B13-B999-07F6-27429A6FDFE1}"/>
              </a:ext>
            </a:extLst>
          </p:cNvPr>
          <p:cNvSpPr txBox="1"/>
          <p:nvPr/>
        </p:nvSpPr>
        <p:spPr>
          <a:xfrm>
            <a:off x="8831773" y="4745736"/>
            <a:ext cx="2194560" cy="249766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GB" sz="1600" dirty="0"/>
              <a:t>Circular Diagram</a:t>
            </a:r>
            <a:endParaRPr lang="en-US" sz="1600" dirty="0" err="1"/>
          </a:p>
        </p:txBody>
      </p:sp>
      <p:sp>
        <p:nvSpPr>
          <p:cNvPr id="23" name="TextBox 5">
            <a:extLst>
              <a:ext uri="{FF2B5EF4-FFF2-40B4-BE49-F238E27FC236}">
                <a16:creationId xmlns:a16="http://schemas.microsoft.com/office/drawing/2014/main" id="{42DD3603-9159-58BA-A92A-53BD1510B9B7}"/>
              </a:ext>
            </a:extLst>
          </p:cNvPr>
          <p:cNvSpPr txBox="1"/>
          <p:nvPr/>
        </p:nvSpPr>
        <p:spPr>
          <a:xfrm>
            <a:off x="7013893" y="4745736"/>
            <a:ext cx="1645920" cy="249766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GB" sz="1600" dirty="0"/>
              <a:t>2–6 Phases</a:t>
            </a:r>
          </a:p>
          <a:p>
            <a:pPr algn="l">
              <a:lnSpc>
                <a:spcPct val="110000"/>
              </a:lnSpc>
            </a:pPr>
            <a:r>
              <a:rPr lang="en-GB" sz="1600" dirty="0"/>
              <a:t>Layout #2 </a:t>
            </a:r>
            <a:endParaRPr lang="en-US" sz="1600" dirty="0" err="1"/>
          </a:p>
        </p:txBody>
      </p:sp>
      <p:sp>
        <p:nvSpPr>
          <p:cNvPr id="19" name="TextBox 4">
            <a:extLst>
              <a:ext uri="{FF2B5EF4-FFF2-40B4-BE49-F238E27FC236}">
                <a16:creationId xmlns:a16="http://schemas.microsoft.com/office/drawing/2014/main" id="{9D64902A-AE64-8693-D1B6-793D9E5744B2}"/>
              </a:ext>
            </a:extLst>
          </p:cNvPr>
          <p:cNvSpPr txBox="1"/>
          <p:nvPr/>
        </p:nvSpPr>
        <p:spPr>
          <a:xfrm>
            <a:off x="5198993" y="4745736"/>
            <a:ext cx="1645920" cy="249766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GB" sz="1600" dirty="0"/>
              <a:t>Bold</a:t>
            </a:r>
            <a:endParaRPr lang="en-US" sz="1600" dirty="0" err="1"/>
          </a:p>
        </p:txBody>
      </p:sp>
      <p:cxnSp>
        <p:nvCxnSpPr>
          <p:cNvPr id="20" name="Straight Connector">
            <a:extLst>
              <a:ext uri="{FF2B5EF4-FFF2-40B4-BE49-F238E27FC236}">
                <a16:creationId xmlns:a16="http://schemas.microsoft.com/office/drawing/2014/main" id="{3C4674DB-01CA-7378-AB1B-56D75BE7EB62}"/>
              </a:ext>
            </a:extLst>
          </p:cNvPr>
          <p:cNvCxnSpPr>
            <a:cxnSpLocks/>
          </p:cNvCxnSpPr>
          <p:nvPr/>
        </p:nvCxnSpPr>
        <p:spPr>
          <a:xfrm>
            <a:off x="5198993" y="4585500"/>
            <a:ext cx="6400800" cy="0"/>
          </a:xfrm>
          <a:prstGeom prst="line">
            <a:avLst/>
          </a:prstGeom>
          <a:ln w="12700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3">
            <a:extLst>
              <a:ext uri="{FF2B5EF4-FFF2-40B4-BE49-F238E27FC236}">
                <a16:creationId xmlns:a16="http://schemas.microsoft.com/office/drawing/2014/main" id="{A55C2AD4-62EF-D283-26FF-169B49D20D34}"/>
              </a:ext>
            </a:extLst>
          </p:cNvPr>
          <p:cNvSpPr txBox="1"/>
          <p:nvPr/>
        </p:nvSpPr>
        <p:spPr>
          <a:xfrm>
            <a:off x="8831773" y="4314573"/>
            <a:ext cx="128016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400" dirty="0">
                <a:solidFill>
                  <a:schemeClr val="accent3"/>
                </a:solidFill>
              </a:rPr>
              <a:t>Category</a:t>
            </a:r>
            <a:endParaRPr lang="en-US" sz="1400" dirty="0" err="1">
              <a:solidFill>
                <a:schemeClr val="accent3"/>
              </a:solidFill>
            </a:endParaRPr>
          </a:p>
        </p:txBody>
      </p:sp>
      <p:sp>
        <p:nvSpPr>
          <p:cNvPr id="21" name="TextBox 2">
            <a:extLst>
              <a:ext uri="{FF2B5EF4-FFF2-40B4-BE49-F238E27FC236}">
                <a16:creationId xmlns:a16="http://schemas.microsoft.com/office/drawing/2014/main" id="{E3A8387C-9D55-E45D-C00F-3682236EA1D7}"/>
              </a:ext>
            </a:extLst>
          </p:cNvPr>
          <p:cNvSpPr txBox="1"/>
          <p:nvPr/>
        </p:nvSpPr>
        <p:spPr>
          <a:xfrm>
            <a:off x="7013893" y="4314573"/>
            <a:ext cx="128016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400" dirty="0">
                <a:solidFill>
                  <a:schemeClr val="accent3"/>
                </a:solidFill>
              </a:rPr>
              <a:t>Set</a:t>
            </a:r>
            <a:endParaRPr lang="en-US" sz="1400" dirty="0" err="1">
              <a:solidFill>
                <a:schemeClr val="accent3"/>
              </a:solidFill>
            </a:endParaRPr>
          </a:p>
        </p:txBody>
      </p:sp>
      <p:sp>
        <p:nvSpPr>
          <p:cNvPr id="18" name="TextBox 1">
            <a:extLst>
              <a:ext uri="{FF2B5EF4-FFF2-40B4-BE49-F238E27FC236}">
                <a16:creationId xmlns:a16="http://schemas.microsoft.com/office/drawing/2014/main" id="{10538B8F-7FF3-4565-C850-0543A3E3CC1F}"/>
              </a:ext>
            </a:extLst>
          </p:cNvPr>
          <p:cNvSpPr txBox="1"/>
          <p:nvPr/>
        </p:nvSpPr>
        <p:spPr>
          <a:xfrm>
            <a:off x="5198993" y="4314573"/>
            <a:ext cx="128016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400" dirty="0">
                <a:solidFill>
                  <a:schemeClr val="accent3"/>
                </a:solidFill>
              </a:rPr>
              <a:t>Style</a:t>
            </a:r>
            <a:endParaRPr lang="en-US" sz="1400" dirty="0" err="1">
              <a:solidFill>
                <a:schemeClr val="accent3"/>
              </a:solidFill>
            </a:endParaRPr>
          </a:p>
        </p:txBody>
      </p:sp>
      <p:pic>
        <p:nvPicPr>
          <p:cNvPr id="5" name="DailyDiagram Logo">
            <a:extLst>
              <a:ext uri="{FF2B5EF4-FFF2-40B4-BE49-F238E27FC236}">
                <a16:creationId xmlns:a16="http://schemas.microsoft.com/office/drawing/2014/main" id="{720B95CC-0E23-7E3C-64AF-B795636EF5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599" y="516113"/>
            <a:ext cx="1299479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72006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4907CE6B-767C-9765-F9D1-42EFC7B1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8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4EE40B72-4729-C1A7-0054-BEBB7D72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grpSp>
        <p:nvGrpSpPr>
          <p:cNvPr id="22" name="Group 2">
            <a:extLst>
              <a:ext uri="{FF2B5EF4-FFF2-40B4-BE49-F238E27FC236}">
                <a16:creationId xmlns:a16="http://schemas.microsoft.com/office/drawing/2014/main" id="{C8D006F9-F80D-EF34-A609-EFE218A07154}"/>
              </a:ext>
            </a:extLst>
          </p:cNvPr>
          <p:cNvGrpSpPr/>
          <p:nvPr/>
        </p:nvGrpSpPr>
        <p:grpSpPr>
          <a:xfrm>
            <a:off x="4541734" y="2118205"/>
            <a:ext cx="3108532" cy="3108358"/>
            <a:chOff x="8453313" y="-250988"/>
            <a:chExt cx="3108532" cy="3108358"/>
          </a:xfrm>
        </p:grpSpPr>
        <p:sp>
          <p:nvSpPr>
            <p:cNvPr id="23" name="Freeform: Shape 2">
              <a:extLst>
                <a:ext uri="{FF2B5EF4-FFF2-40B4-BE49-F238E27FC236}">
                  <a16:creationId xmlns:a16="http://schemas.microsoft.com/office/drawing/2014/main" id="{AD18F367-0D21-5B4A-CDDE-CC86EC64A79A}"/>
                </a:ext>
              </a:extLst>
            </p:cNvPr>
            <p:cNvSpPr/>
            <p:nvPr/>
          </p:nvSpPr>
          <p:spPr>
            <a:xfrm>
              <a:off x="9104593" y="-111892"/>
              <a:ext cx="2457252" cy="2969262"/>
            </a:xfrm>
            <a:custGeom>
              <a:avLst/>
              <a:gdLst>
                <a:gd name="connsiteX0" fmla="*/ 900405 w 2457252"/>
                <a:gd name="connsiteY0" fmla="*/ 2969069 h 2969262"/>
                <a:gd name="connsiteX1" fmla="*/ 254262 w 2457252"/>
                <a:gd name="connsiteY1" fmla="*/ 2829307 h 2969262"/>
                <a:gd name="connsiteX2" fmla="*/ 253809 w 2457252"/>
                <a:gd name="connsiteY2" fmla="*/ 2829307 h 2969262"/>
                <a:gd name="connsiteX3" fmla="*/ 253412 w 2457252"/>
                <a:gd name="connsiteY3" fmla="*/ 2828911 h 2969262"/>
                <a:gd name="connsiteX4" fmla="*/ 172659 w 2457252"/>
                <a:gd name="connsiteY4" fmla="*/ 1672196 h 2969262"/>
                <a:gd name="connsiteX5" fmla="*/ 175773 w 2457252"/>
                <a:gd name="connsiteY5" fmla="*/ 1667892 h 2969262"/>
                <a:gd name="connsiteX6" fmla="*/ 177585 w 2457252"/>
                <a:gd name="connsiteY6" fmla="*/ 1672933 h 2969262"/>
                <a:gd name="connsiteX7" fmla="*/ 1158663 w 2457252"/>
                <a:gd name="connsiteY7" fmla="*/ 2137210 h 2969262"/>
                <a:gd name="connsiteX8" fmla="*/ 1622940 w 2457252"/>
                <a:gd name="connsiteY8" fmla="*/ 1156132 h 2969262"/>
                <a:gd name="connsiteX9" fmla="*/ 1622431 w 2457252"/>
                <a:gd name="connsiteY9" fmla="*/ 1154716 h 2969262"/>
                <a:gd name="connsiteX10" fmla="*/ 1623337 w 2457252"/>
                <a:gd name="connsiteY10" fmla="*/ 1153527 h 2969262"/>
                <a:gd name="connsiteX11" fmla="*/ 1543093 w 2457252"/>
                <a:gd name="connsiteY11" fmla="*/ 4344 h 2969262"/>
                <a:gd name="connsiteX12" fmla="*/ 1546321 w 2457252"/>
                <a:gd name="connsiteY12" fmla="*/ -186 h 2969262"/>
                <a:gd name="connsiteX13" fmla="*/ 2317037 w 2457252"/>
                <a:gd name="connsiteY13" fmla="*/ 2058653 h 2969262"/>
                <a:gd name="connsiteX14" fmla="*/ 900405 w 2457252"/>
                <a:gd name="connsiteY14" fmla="*/ 2969069 h 29692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57252" h="2969262">
                  <a:moveTo>
                    <a:pt x="900405" y="2969069"/>
                  </a:moveTo>
                  <a:cubicBezTo>
                    <a:pt x="677449" y="2969754"/>
                    <a:pt x="457001" y="2922072"/>
                    <a:pt x="254262" y="2829307"/>
                  </a:cubicBezTo>
                  <a:lnTo>
                    <a:pt x="253809" y="2829307"/>
                  </a:lnTo>
                  <a:lnTo>
                    <a:pt x="253412" y="2828911"/>
                  </a:lnTo>
                  <a:cubicBezTo>
                    <a:pt x="-51226" y="2514283"/>
                    <a:pt x="-85306" y="2026097"/>
                    <a:pt x="172659" y="1672196"/>
                  </a:cubicBezTo>
                  <a:lnTo>
                    <a:pt x="175773" y="1667892"/>
                  </a:lnTo>
                  <a:lnTo>
                    <a:pt x="177585" y="1672933"/>
                  </a:lnTo>
                  <a:cubicBezTo>
                    <a:pt x="320298" y="2072057"/>
                    <a:pt x="759539" y="2279922"/>
                    <a:pt x="1158663" y="2137210"/>
                  </a:cubicBezTo>
                  <a:cubicBezTo>
                    <a:pt x="1557788" y="1994498"/>
                    <a:pt x="1765653" y="1555256"/>
                    <a:pt x="1622940" y="1156132"/>
                  </a:cubicBezTo>
                  <a:lnTo>
                    <a:pt x="1622431" y="1154716"/>
                  </a:lnTo>
                  <a:lnTo>
                    <a:pt x="1623337" y="1153527"/>
                  </a:lnTo>
                  <a:cubicBezTo>
                    <a:pt x="1879535" y="801903"/>
                    <a:pt x="1845676" y="316950"/>
                    <a:pt x="1543093" y="4344"/>
                  </a:cubicBezTo>
                  <a:lnTo>
                    <a:pt x="1546321" y="-186"/>
                  </a:lnTo>
                  <a:cubicBezTo>
                    <a:pt x="2327678" y="355521"/>
                    <a:pt x="2672738" y="1277291"/>
                    <a:pt x="2317037" y="2058653"/>
                  </a:cubicBezTo>
                  <a:cubicBezTo>
                    <a:pt x="2064328" y="2613764"/>
                    <a:pt x="1510333" y="2969794"/>
                    <a:pt x="900405" y="2969069"/>
                  </a:cubicBezTo>
                  <a:close/>
                </a:path>
              </a:pathLst>
            </a:custGeom>
            <a:solidFill>
              <a:schemeClr val="accent6"/>
            </a:solidFill>
            <a:ln w="56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1">
              <a:extLst>
                <a:ext uri="{FF2B5EF4-FFF2-40B4-BE49-F238E27FC236}">
                  <a16:creationId xmlns:a16="http://schemas.microsoft.com/office/drawing/2014/main" id="{406BDFE9-85E5-399D-2565-53565A40D44E}"/>
                </a:ext>
              </a:extLst>
            </p:cNvPr>
            <p:cNvSpPr/>
            <p:nvPr/>
          </p:nvSpPr>
          <p:spPr>
            <a:xfrm>
              <a:off x="8453313" y="-250988"/>
              <a:ext cx="2452173" cy="2968589"/>
            </a:xfrm>
            <a:custGeom>
              <a:avLst/>
              <a:gdLst>
                <a:gd name="connsiteX0" fmla="*/ 905541 w 2452173"/>
                <a:gd name="connsiteY0" fmla="*/ 2968403 h 2968589"/>
                <a:gd name="connsiteX1" fmla="*/ 142572 w 2452173"/>
                <a:gd name="connsiteY1" fmla="*/ 905486 h 2968589"/>
                <a:gd name="connsiteX2" fmla="*/ 2197714 w 2452173"/>
                <a:gd name="connsiteY2" fmla="*/ 138966 h 2968589"/>
                <a:gd name="connsiteX3" fmla="*/ 2198167 w 2452173"/>
                <a:gd name="connsiteY3" fmla="*/ 138966 h 2968589"/>
                <a:gd name="connsiteX4" fmla="*/ 2198563 w 2452173"/>
                <a:gd name="connsiteY4" fmla="*/ 139362 h 2968589"/>
                <a:gd name="connsiteX5" fmla="*/ 2279317 w 2452173"/>
                <a:gd name="connsiteY5" fmla="*/ 1295907 h 2968589"/>
                <a:gd name="connsiteX6" fmla="*/ 2276202 w 2452173"/>
                <a:gd name="connsiteY6" fmla="*/ 1300267 h 2968589"/>
                <a:gd name="connsiteX7" fmla="*/ 2274390 w 2452173"/>
                <a:gd name="connsiteY7" fmla="*/ 1295227 h 2968589"/>
                <a:gd name="connsiteX8" fmla="*/ 1291319 w 2452173"/>
                <a:gd name="connsiteY8" fmla="*/ 835520 h 2968589"/>
                <a:gd name="connsiteX9" fmla="*/ 829261 w 2452173"/>
                <a:gd name="connsiteY9" fmla="*/ 1812028 h 2968589"/>
                <a:gd name="connsiteX10" fmla="*/ 829771 w 2452173"/>
                <a:gd name="connsiteY10" fmla="*/ 1813444 h 2968589"/>
                <a:gd name="connsiteX11" fmla="*/ 828865 w 2452173"/>
                <a:gd name="connsiteY11" fmla="*/ 1814633 h 2968589"/>
                <a:gd name="connsiteX12" fmla="*/ 908883 w 2452173"/>
                <a:gd name="connsiteY12" fmla="*/ 2963873 h 29685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452173" h="2968589">
                  <a:moveTo>
                    <a:pt x="905541" y="2968403"/>
                  </a:moveTo>
                  <a:cubicBezTo>
                    <a:pt x="125192" y="2609434"/>
                    <a:pt x="-216400" y="1685835"/>
                    <a:pt x="142572" y="905486"/>
                  </a:cubicBezTo>
                  <a:cubicBezTo>
                    <a:pt x="500148" y="128167"/>
                    <a:pt x="1418440" y="-214334"/>
                    <a:pt x="2197714" y="138966"/>
                  </a:cubicBezTo>
                  <a:lnTo>
                    <a:pt x="2198167" y="138966"/>
                  </a:lnTo>
                  <a:lnTo>
                    <a:pt x="2198563" y="139362"/>
                  </a:lnTo>
                  <a:cubicBezTo>
                    <a:pt x="2503105" y="453962"/>
                    <a:pt x="2537185" y="942040"/>
                    <a:pt x="2279317" y="1295907"/>
                  </a:cubicBezTo>
                  <a:lnTo>
                    <a:pt x="2276202" y="1300267"/>
                  </a:lnTo>
                  <a:lnTo>
                    <a:pt x="2274390" y="1295227"/>
                  </a:lnTo>
                  <a:cubicBezTo>
                    <a:pt x="2129866" y="896816"/>
                    <a:pt x="1689730" y="690996"/>
                    <a:pt x="1291319" y="835520"/>
                  </a:cubicBezTo>
                  <a:cubicBezTo>
                    <a:pt x="895461" y="979116"/>
                    <a:pt x="689268" y="1414885"/>
                    <a:pt x="829261" y="1812028"/>
                  </a:cubicBezTo>
                  <a:lnTo>
                    <a:pt x="829771" y="1813444"/>
                  </a:lnTo>
                  <a:lnTo>
                    <a:pt x="828865" y="1814633"/>
                  </a:lnTo>
                  <a:cubicBezTo>
                    <a:pt x="572571" y="2166217"/>
                    <a:pt x="606339" y="2651198"/>
                    <a:pt x="908883" y="2963873"/>
                  </a:cubicBezTo>
                  <a:close/>
                </a:path>
              </a:pathLst>
            </a:custGeom>
            <a:solidFill>
              <a:schemeClr val="tx2"/>
            </a:solidFill>
            <a:ln w="56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1" name="Group 1">
            <a:extLst>
              <a:ext uri="{FF2B5EF4-FFF2-40B4-BE49-F238E27FC236}">
                <a16:creationId xmlns:a16="http://schemas.microsoft.com/office/drawing/2014/main" id="{FBDB9F3D-31A6-BFA9-99AD-A35F57775CCB}"/>
              </a:ext>
            </a:extLst>
          </p:cNvPr>
          <p:cNvGrpSpPr/>
          <p:nvPr/>
        </p:nvGrpSpPr>
        <p:grpSpPr>
          <a:xfrm>
            <a:off x="4824259" y="3530160"/>
            <a:ext cx="2543482" cy="277260"/>
            <a:chOff x="4824259" y="3530160"/>
            <a:chExt cx="2543482" cy="277260"/>
          </a:xfrm>
        </p:grpSpPr>
        <p:sp>
          <p:nvSpPr>
            <p:cNvPr id="8" name="B">
              <a:extLst>
                <a:ext uri="{FF2B5EF4-FFF2-40B4-BE49-F238E27FC236}">
                  <a16:creationId xmlns:a16="http://schemas.microsoft.com/office/drawing/2014/main" id="{77263DBD-A2BC-8B3B-D915-039AD5520F4A}"/>
                </a:ext>
              </a:extLst>
            </p:cNvPr>
            <p:cNvSpPr txBox="1"/>
            <p:nvPr/>
          </p:nvSpPr>
          <p:spPr>
            <a:xfrm>
              <a:off x="7089615" y="3530160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B</a:t>
              </a:r>
            </a:p>
          </p:txBody>
        </p:sp>
        <p:sp>
          <p:nvSpPr>
            <p:cNvPr id="9" name="A">
              <a:extLst>
                <a:ext uri="{FF2B5EF4-FFF2-40B4-BE49-F238E27FC236}">
                  <a16:creationId xmlns:a16="http://schemas.microsoft.com/office/drawing/2014/main" id="{FAF154C4-6766-C623-BFAA-893CCD4B53FF}"/>
                </a:ext>
              </a:extLst>
            </p:cNvPr>
            <p:cNvSpPr txBox="1"/>
            <p:nvPr/>
          </p:nvSpPr>
          <p:spPr>
            <a:xfrm>
              <a:off x="4824259" y="3530160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A</a:t>
              </a:r>
            </a:p>
          </p:txBody>
        </p:sp>
      </p:grpSp>
      <p:sp>
        <p:nvSpPr>
          <p:cNvPr id="10" name="TextBox 3">
            <a:extLst>
              <a:ext uri="{FF2B5EF4-FFF2-40B4-BE49-F238E27FC236}">
                <a16:creationId xmlns:a16="http://schemas.microsoft.com/office/drawing/2014/main" id="{32125CDD-2272-2BB2-E504-49AA5020902F}"/>
              </a:ext>
            </a:extLst>
          </p:cNvPr>
          <p:cNvSpPr txBox="1"/>
          <p:nvPr/>
        </p:nvSpPr>
        <p:spPr>
          <a:xfrm>
            <a:off x="5547360" y="3123744"/>
            <a:ext cx="1097280" cy="109728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algn="ctr"/>
            <a:r>
              <a:rPr lang="en-GB" sz="2000" dirty="0">
                <a:latin typeface="+mj-lt"/>
              </a:rPr>
              <a:t>Sample Text</a:t>
            </a:r>
            <a:endParaRPr lang="en-US" sz="2000" dirty="0">
              <a:latin typeface="+mj-lt"/>
            </a:endParaRPr>
          </a:p>
        </p:txBody>
      </p:sp>
      <p:grpSp>
        <p:nvGrpSpPr>
          <p:cNvPr id="11" name="Line 2">
            <a:extLst>
              <a:ext uri="{FF2B5EF4-FFF2-40B4-BE49-F238E27FC236}">
                <a16:creationId xmlns:a16="http://schemas.microsoft.com/office/drawing/2014/main" id="{26AF746B-E880-1935-9E86-29B96125C6A8}"/>
              </a:ext>
            </a:extLst>
          </p:cNvPr>
          <p:cNvGrpSpPr>
            <a:grpSpLocks noChangeAspect="1"/>
          </p:cNvGrpSpPr>
          <p:nvPr/>
        </p:nvGrpSpPr>
        <p:grpSpPr>
          <a:xfrm flipH="1" flipV="1">
            <a:off x="7431206" y="4668277"/>
            <a:ext cx="569910" cy="112710"/>
            <a:chOff x="8169701" y="1678802"/>
            <a:chExt cx="433463" cy="85725"/>
          </a:xfrm>
        </p:grpSpPr>
        <p:sp>
          <p:nvSpPr>
            <p:cNvPr id="12" name="Freeform: Shape 2">
              <a:extLst>
                <a:ext uri="{FF2B5EF4-FFF2-40B4-BE49-F238E27FC236}">
                  <a16:creationId xmlns:a16="http://schemas.microsoft.com/office/drawing/2014/main" id="{C30A65A3-BD2D-165D-1C4B-B0FC660E6E70}"/>
                </a:ext>
              </a:extLst>
            </p:cNvPr>
            <p:cNvSpPr/>
            <p:nvPr/>
          </p:nvSpPr>
          <p:spPr>
            <a:xfrm>
              <a:off x="8169701" y="1678802"/>
              <a:ext cx="347738" cy="9525"/>
            </a:xfrm>
            <a:custGeom>
              <a:avLst/>
              <a:gdLst>
                <a:gd name="connsiteX0" fmla="*/ 0 w 790575"/>
                <a:gd name="connsiteY0" fmla="*/ 0 h 9525"/>
                <a:gd name="connsiteX1" fmla="*/ 790575 w 790575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90575" h="9525">
                  <a:moveTo>
                    <a:pt x="0" y="0"/>
                  </a:moveTo>
                  <a:lnTo>
                    <a:pt x="790575" y="0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">
              <a:extLst>
                <a:ext uri="{FF2B5EF4-FFF2-40B4-BE49-F238E27FC236}">
                  <a16:creationId xmlns:a16="http://schemas.microsoft.com/office/drawing/2014/main" id="{49D18278-C518-0D74-7043-4813048C6A48}"/>
                </a:ext>
              </a:extLst>
            </p:cNvPr>
            <p:cNvSpPr/>
            <p:nvPr/>
          </p:nvSpPr>
          <p:spPr>
            <a:xfrm>
              <a:off x="8517439" y="1678802"/>
              <a:ext cx="85725" cy="85725"/>
            </a:xfrm>
            <a:custGeom>
              <a:avLst/>
              <a:gdLst>
                <a:gd name="connsiteX0" fmla="*/ 0 w 85725"/>
                <a:gd name="connsiteY0" fmla="*/ 0 h 85725"/>
                <a:gd name="connsiteX1" fmla="*/ 85725 w 85725"/>
                <a:gd name="connsiteY1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5725" h="85725">
                  <a:moveTo>
                    <a:pt x="0" y="0"/>
                  </a:moveTo>
                  <a:lnTo>
                    <a:pt x="85725" y="85725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TextBox 2">
            <a:extLst>
              <a:ext uri="{FF2B5EF4-FFF2-40B4-BE49-F238E27FC236}">
                <a16:creationId xmlns:a16="http://schemas.microsoft.com/office/drawing/2014/main" id="{B3D1BE6A-6255-4195-4A54-D20C72841AC1}"/>
              </a:ext>
            </a:extLst>
          </p:cNvPr>
          <p:cNvSpPr txBox="1"/>
          <p:nvPr/>
        </p:nvSpPr>
        <p:spPr>
          <a:xfrm>
            <a:off x="8152761" y="4393452"/>
            <a:ext cx="2286000" cy="77380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showing how your content appears</a:t>
            </a:r>
          </a:p>
        </p:txBody>
      </p:sp>
      <p:sp>
        <p:nvSpPr>
          <p:cNvPr id="16" name="Oval 2">
            <a:extLst>
              <a:ext uri="{FF2B5EF4-FFF2-40B4-BE49-F238E27FC236}">
                <a16:creationId xmlns:a16="http://schemas.microsoft.com/office/drawing/2014/main" id="{FBFCD4A7-4264-00F6-2851-E714A49EC826}"/>
              </a:ext>
            </a:extLst>
          </p:cNvPr>
          <p:cNvSpPr/>
          <p:nvPr/>
        </p:nvSpPr>
        <p:spPr>
          <a:xfrm>
            <a:off x="10621282" y="4393452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B</a:t>
            </a:r>
          </a:p>
        </p:txBody>
      </p:sp>
      <p:grpSp>
        <p:nvGrpSpPr>
          <p:cNvPr id="18" name="Line 1">
            <a:extLst>
              <a:ext uri="{FF2B5EF4-FFF2-40B4-BE49-F238E27FC236}">
                <a16:creationId xmlns:a16="http://schemas.microsoft.com/office/drawing/2014/main" id="{FF106022-2673-F956-7123-FE7CA09A10C6}"/>
              </a:ext>
            </a:extLst>
          </p:cNvPr>
          <p:cNvGrpSpPr>
            <a:grpSpLocks noChangeAspect="1"/>
          </p:cNvGrpSpPr>
          <p:nvPr/>
        </p:nvGrpSpPr>
        <p:grpSpPr>
          <a:xfrm>
            <a:off x="4193591" y="2574321"/>
            <a:ext cx="569910" cy="112710"/>
            <a:chOff x="8169701" y="1678802"/>
            <a:chExt cx="433463" cy="85725"/>
          </a:xfrm>
        </p:grpSpPr>
        <p:sp>
          <p:nvSpPr>
            <p:cNvPr id="19" name="Freeform: Shape 2">
              <a:extLst>
                <a:ext uri="{FF2B5EF4-FFF2-40B4-BE49-F238E27FC236}">
                  <a16:creationId xmlns:a16="http://schemas.microsoft.com/office/drawing/2014/main" id="{69A1F0DC-E138-29D4-D0D3-5D9D82DB1658}"/>
                </a:ext>
              </a:extLst>
            </p:cNvPr>
            <p:cNvSpPr/>
            <p:nvPr/>
          </p:nvSpPr>
          <p:spPr>
            <a:xfrm>
              <a:off x="8169701" y="1678802"/>
              <a:ext cx="347738" cy="9525"/>
            </a:xfrm>
            <a:custGeom>
              <a:avLst/>
              <a:gdLst>
                <a:gd name="connsiteX0" fmla="*/ 0 w 790575"/>
                <a:gd name="connsiteY0" fmla="*/ 0 h 9525"/>
                <a:gd name="connsiteX1" fmla="*/ 790575 w 790575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90575" h="9525">
                  <a:moveTo>
                    <a:pt x="0" y="0"/>
                  </a:moveTo>
                  <a:lnTo>
                    <a:pt x="790575" y="0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">
              <a:extLst>
                <a:ext uri="{FF2B5EF4-FFF2-40B4-BE49-F238E27FC236}">
                  <a16:creationId xmlns:a16="http://schemas.microsoft.com/office/drawing/2014/main" id="{F5679420-B90E-A698-8101-60E4DE81DD52}"/>
                </a:ext>
              </a:extLst>
            </p:cNvPr>
            <p:cNvSpPr/>
            <p:nvPr/>
          </p:nvSpPr>
          <p:spPr>
            <a:xfrm>
              <a:off x="8517439" y="1678802"/>
              <a:ext cx="85725" cy="85725"/>
            </a:xfrm>
            <a:custGeom>
              <a:avLst/>
              <a:gdLst>
                <a:gd name="connsiteX0" fmla="*/ 0 w 85725"/>
                <a:gd name="connsiteY0" fmla="*/ 0 h 85725"/>
                <a:gd name="connsiteX1" fmla="*/ 85725 w 85725"/>
                <a:gd name="connsiteY1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5725" h="85725">
                  <a:moveTo>
                    <a:pt x="0" y="0"/>
                  </a:moveTo>
                  <a:lnTo>
                    <a:pt x="85725" y="85725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5" name="TextBox 1">
            <a:extLst>
              <a:ext uri="{FF2B5EF4-FFF2-40B4-BE49-F238E27FC236}">
                <a16:creationId xmlns:a16="http://schemas.microsoft.com/office/drawing/2014/main" id="{CD566594-39DE-26C3-A7BB-F916DF6E054A}"/>
              </a:ext>
            </a:extLst>
          </p:cNvPr>
          <p:cNvSpPr txBox="1"/>
          <p:nvPr/>
        </p:nvSpPr>
        <p:spPr>
          <a:xfrm>
            <a:off x="1754188" y="2188054"/>
            <a:ext cx="2286000" cy="77380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showing how your content appears</a:t>
            </a:r>
          </a:p>
        </p:txBody>
      </p:sp>
      <p:sp>
        <p:nvSpPr>
          <p:cNvPr id="14" name="Oval 1">
            <a:extLst>
              <a:ext uri="{FF2B5EF4-FFF2-40B4-BE49-F238E27FC236}">
                <a16:creationId xmlns:a16="http://schemas.microsoft.com/office/drawing/2014/main" id="{15F72243-F03A-FFD3-261B-83A47DF31D5A}"/>
              </a:ext>
            </a:extLst>
          </p:cNvPr>
          <p:cNvSpPr/>
          <p:nvPr/>
        </p:nvSpPr>
        <p:spPr>
          <a:xfrm>
            <a:off x="1296988" y="2188054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A</a:t>
            </a:r>
          </a:p>
        </p:txBody>
      </p:sp>
      <p:sp>
        <p:nvSpPr>
          <p:cNvPr id="6" name="Title">
            <a:extLst>
              <a:ext uri="{FF2B5EF4-FFF2-40B4-BE49-F238E27FC236}">
                <a16:creationId xmlns:a16="http://schemas.microsoft.com/office/drawing/2014/main" id="{DEA92536-B4F4-5307-3ADB-040FB253E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Cycle Whirl Diagram, </a:t>
            </a:r>
            <a:r>
              <a:rPr lang="bg-BG" dirty="0"/>
              <a:t>2</a:t>
            </a:r>
            <a:r>
              <a:rPr lang="en-US" dirty="0"/>
              <a:t> Phases</a:t>
            </a:r>
          </a:p>
        </p:txBody>
      </p:sp>
    </p:spTree>
    <p:extLst>
      <p:ext uri="{BB962C8B-B14F-4D97-AF65-F5344CB8AC3E}">
        <p14:creationId xmlns:p14="http://schemas.microsoft.com/office/powerpoint/2010/main" val="3209202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4907CE6B-767C-9765-F9D1-42EFC7B1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9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4EE40B72-4729-C1A7-0054-BEBB7D72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grpSp>
        <p:nvGrpSpPr>
          <p:cNvPr id="4" name="Group 2">
            <a:extLst>
              <a:ext uri="{FF2B5EF4-FFF2-40B4-BE49-F238E27FC236}">
                <a16:creationId xmlns:a16="http://schemas.microsoft.com/office/drawing/2014/main" id="{C6F51C9D-65D4-1D8B-5909-B95B6C66138D}"/>
              </a:ext>
            </a:extLst>
          </p:cNvPr>
          <p:cNvGrpSpPr/>
          <p:nvPr/>
        </p:nvGrpSpPr>
        <p:grpSpPr>
          <a:xfrm>
            <a:off x="4515091" y="2120450"/>
            <a:ext cx="3161818" cy="3103868"/>
            <a:chOff x="6471267" y="1967082"/>
            <a:chExt cx="3161818" cy="3103868"/>
          </a:xfrm>
        </p:grpSpPr>
        <p:sp>
          <p:nvSpPr>
            <p:cNvPr id="5" name="Freeform: Shape 3">
              <a:extLst>
                <a:ext uri="{FF2B5EF4-FFF2-40B4-BE49-F238E27FC236}">
                  <a16:creationId xmlns:a16="http://schemas.microsoft.com/office/drawing/2014/main" id="{DD97EC4D-C946-5D59-30F4-2DA3E65FCEFD}"/>
                </a:ext>
              </a:extLst>
            </p:cNvPr>
            <p:cNvSpPr/>
            <p:nvPr/>
          </p:nvSpPr>
          <p:spPr>
            <a:xfrm rot="304680">
              <a:off x="6586865" y="1967082"/>
              <a:ext cx="2448546" cy="2060914"/>
            </a:xfrm>
            <a:custGeom>
              <a:avLst/>
              <a:gdLst>
                <a:gd name="connsiteX0" fmla="*/ 863397 w 2448546"/>
                <a:gd name="connsiteY0" fmla="*/ 2060696 h 2060914"/>
                <a:gd name="connsiteX1" fmla="*/ -1053 w 2448546"/>
                <a:gd name="connsiteY1" fmla="*/ 1409456 h 2060914"/>
                <a:gd name="connsiteX2" fmla="*/ -1053 w 2448546"/>
                <a:gd name="connsiteY2" fmla="*/ 1408947 h 2060914"/>
                <a:gd name="connsiteX3" fmla="*/ -1053 w 2448546"/>
                <a:gd name="connsiteY3" fmla="*/ 1408380 h 2060914"/>
                <a:gd name="connsiteX4" fmla="*/ 447510 w 2448546"/>
                <a:gd name="connsiteY4" fmla="*/ 455079 h 2060914"/>
                <a:gd name="connsiteX5" fmla="*/ 645713 w 2448546"/>
                <a:gd name="connsiteY5" fmla="*/ 287003 h 2060914"/>
                <a:gd name="connsiteX6" fmla="*/ 2447494 w 2448546"/>
                <a:gd name="connsiteY6" fmla="*/ 287003 h 2060914"/>
                <a:gd name="connsiteX7" fmla="*/ 2445172 w 2448546"/>
                <a:gd name="connsiteY7" fmla="*/ 292099 h 2060914"/>
                <a:gd name="connsiteX8" fmla="*/ 1411230 w 2448546"/>
                <a:gd name="connsiteY8" fmla="*/ 797631 h 2060914"/>
                <a:gd name="connsiteX9" fmla="*/ 1410608 w 2448546"/>
                <a:gd name="connsiteY9" fmla="*/ 798990 h 2060914"/>
                <a:gd name="connsiteX10" fmla="*/ 1409135 w 2448546"/>
                <a:gd name="connsiteY10" fmla="*/ 799273 h 2060914"/>
                <a:gd name="connsiteX11" fmla="*/ 790911 w 2448546"/>
                <a:gd name="connsiteY11" fmla="*/ 1689863 h 2060914"/>
                <a:gd name="connsiteX12" fmla="*/ 961762 w 2448546"/>
                <a:gd name="connsiteY12" fmla="*/ 2050785 h 2060914"/>
                <a:gd name="connsiteX13" fmla="*/ 965216 w 2448546"/>
                <a:gd name="connsiteY13" fmla="*/ 2054863 h 2060914"/>
                <a:gd name="connsiteX14" fmla="*/ 959894 w 2448546"/>
                <a:gd name="connsiteY14" fmla="*/ 2055429 h 2060914"/>
                <a:gd name="connsiteX15" fmla="*/ 863397 w 2448546"/>
                <a:gd name="connsiteY15" fmla="*/ 2060696 h 20609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448546" h="2060914">
                  <a:moveTo>
                    <a:pt x="863397" y="2060696"/>
                  </a:moveTo>
                  <a:cubicBezTo>
                    <a:pt x="462403" y="2060225"/>
                    <a:pt x="109997" y="1794752"/>
                    <a:pt x="-1053" y="1409456"/>
                  </a:cubicBezTo>
                  <a:lnTo>
                    <a:pt x="-1053" y="1408947"/>
                  </a:lnTo>
                  <a:lnTo>
                    <a:pt x="-1053" y="1408380"/>
                  </a:lnTo>
                  <a:cubicBezTo>
                    <a:pt x="31962" y="1047820"/>
                    <a:pt x="190751" y="710354"/>
                    <a:pt x="447510" y="455079"/>
                  </a:cubicBezTo>
                  <a:cubicBezTo>
                    <a:pt x="508839" y="393687"/>
                    <a:pt x="575152" y="337471"/>
                    <a:pt x="645713" y="287003"/>
                  </a:cubicBezTo>
                  <a:cubicBezTo>
                    <a:pt x="1185279" y="-95960"/>
                    <a:pt x="1907928" y="-95960"/>
                    <a:pt x="2447494" y="287003"/>
                  </a:cubicBezTo>
                  <a:lnTo>
                    <a:pt x="2445172" y="292099"/>
                  </a:lnTo>
                  <a:cubicBezTo>
                    <a:pt x="2023452" y="186768"/>
                    <a:pt x="1587122" y="400120"/>
                    <a:pt x="1411230" y="797631"/>
                  </a:cubicBezTo>
                  <a:lnTo>
                    <a:pt x="1410608" y="798990"/>
                  </a:lnTo>
                  <a:lnTo>
                    <a:pt x="1409135" y="799273"/>
                  </a:lnTo>
                  <a:cubicBezTo>
                    <a:pt x="992512" y="874489"/>
                    <a:pt x="715707" y="1273217"/>
                    <a:pt x="790911" y="1689863"/>
                  </a:cubicBezTo>
                  <a:cubicBezTo>
                    <a:pt x="814978" y="1823146"/>
                    <a:pt x="873930" y="1947680"/>
                    <a:pt x="961762" y="2050785"/>
                  </a:cubicBezTo>
                  <a:lnTo>
                    <a:pt x="965216" y="2054863"/>
                  </a:lnTo>
                  <a:lnTo>
                    <a:pt x="959894" y="2055429"/>
                  </a:lnTo>
                  <a:cubicBezTo>
                    <a:pt x="927841" y="2058900"/>
                    <a:pt x="895619" y="2060662"/>
                    <a:pt x="863397" y="2060696"/>
                  </a:cubicBezTo>
                  <a:close/>
                </a:path>
              </a:pathLst>
            </a:custGeom>
            <a:solidFill>
              <a:schemeClr val="tx2"/>
            </a:solidFill>
            <a:ln w="56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2">
              <a:extLst>
                <a:ext uri="{FF2B5EF4-FFF2-40B4-BE49-F238E27FC236}">
                  <a16:creationId xmlns:a16="http://schemas.microsoft.com/office/drawing/2014/main" id="{482CFD79-FD4B-8328-8427-682EC5649051}"/>
                </a:ext>
              </a:extLst>
            </p:cNvPr>
            <p:cNvSpPr/>
            <p:nvPr/>
          </p:nvSpPr>
          <p:spPr>
            <a:xfrm rot="304680">
              <a:off x="7935899" y="2315632"/>
              <a:ext cx="1697186" cy="2709099"/>
            </a:xfrm>
            <a:custGeom>
              <a:avLst/>
              <a:gdLst>
                <a:gd name="connsiteX0" fmla="*/ 784511 w 1697186"/>
                <a:gd name="connsiteY0" fmla="*/ 2704802 h 2709099"/>
                <a:gd name="connsiteX1" fmla="*/ 864642 w 1697186"/>
                <a:gd name="connsiteY1" fmla="*/ 1555620 h 2709099"/>
                <a:gd name="connsiteX2" fmla="*/ 863736 w 1697186"/>
                <a:gd name="connsiteY2" fmla="*/ 1554374 h 2709099"/>
                <a:gd name="connsiteX3" fmla="*/ 864245 w 1697186"/>
                <a:gd name="connsiteY3" fmla="*/ 1552958 h 2709099"/>
                <a:gd name="connsiteX4" fmla="*/ 399884 w 1697186"/>
                <a:gd name="connsiteY4" fmla="*/ 571733 h 2709099"/>
                <a:gd name="connsiteX5" fmla="*/ 4213 w 1697186"/>
                <a:gd name="connsiteY5" fmla="*/ 539290 h 2709099"/>
                <a:gd name="connsiteX6" fmla="*/ -1053 w 1697186"/>
                <a:gd name="connsiteY6" fmla="*/ 540253 h 2709099"/>
                <a:gd name="connsiteX7" fmla="*/ 1099 w 1697186"/>
                <a:gd name="connsiteY7" fmla="*/ 535383 h 2709099"/>
                <a:gd name="connsiteX8" fmla="*/ 823359 w 1697186"/>
                <a:gd name="connsiteY8" fmla="*/ -219 h 2709099"/>
                <a:gd name="connsiteX9" fmla="*/ 1041609 w 1697186"/>
                <a:gd name="connsiteY9" fmla="*/ 26567 h 2709099"/>
                <a:gd name="connsiteX10" fmla="*/ 1042119 w 1697186"/>
                <a:gd name="connsiteY10" fmla="*/ 26567 h 2709099"/>
                <a:gd name="connsiteX11" fmla="*/ 1042572 w 1697186"/>
                <a:gd name="connsiteY11" fmla="*/ 26850 h 2709099"/>
                <a:gd name="connsiteX12" fmla="*/ 1240775 w 1697186"/>
                <a:gd name="connsiteY12" fmla="*/ 194926 h 2709099"/>
                <a:gd name="connsiteX13" fmla="*/ 1689395 w 1697186"/>
                <a:gd name="connsiteY13" fmla="*/ 1148171 h 2709099"/>
                <a:gd name="connsiteX14" fmla="*/ 1696133 w 1697186"/>
                <a:gd name="connsiteY14" fmla="*/ 1294105 h 2709099"/>
                <a:gd name="connsiteX15" fmla="*/ 787683 w 1697186"/>
                <a:gd name="connsiteY15" fmla="*/ 2708880 h 27090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697186" h="2709099">
                  <a:moveTo>
                    <a:pt x="784511" y="2704802"/>
                  </a:moveTo>
                  <a:cubicBezTo>
                    <a:pt x="1087423" y="2392327"/>
                    <a:pt x="1121230" y="1907108"/>
                    <a:pt x="864642" y="1555620"/>
                  </a:cubicBezTo>
                  <a:lnTo>
                    <a:pt x="863736" y="1554374"/>
                  </a:lnTo>
                  <a:lnTo>
                    <a:pt x="864245" y="1552958"/>
                  </a:lnTo>
                  <a:cubicBezTo>
                    <a:pt x="1006952" y="1153766"/>
                    <a:pt x="799065" y="714451"/>
                    <a:pt x="399884" y="571733"/>
                  </a:cubicBezTo>
                  <a:cubicBezTo>
                    <a:pt x="273090" y="526412"/>
                    <a:pt x="136670" y="515223"/>
                    <a:pt x="4213" y="539290"/>
                  </a:cubicBezTo>
                  <a:lnTo>
                    <a:pt x="-1053" y="540253"/>
                  </a:lnTo>
                  <a:lnTo>
                    <a:pt x="1099" y="535383"/>
                  </a:lnTo>
                  <a:cubicBezTo>
                    <a:pt x="145448" y="210193"/>
                    <a:pt x="467556" y="353"/>
                    <a:pt x="823359" y="-219"/>
                  </a:cubicBezTo>
                  <a:cubicBezTo>
                    <a:pt x="896921" y="-174"/>
                    <a:pt x="970200" y="8819"/>
                    <a:pt x="1041609" y="26567"/>
                  </a:cubicBezTo>
                  <a:lnTo>
                    <a:pt x="1042119" y="26567"/>
                  </a:lnTo>
                  <a:lnTo>
                    <a:pt x="1042572" y="26850"/>
                  </a:lnTo>
                  <a:cubicBezTo>
                    <a:pt x="1113133" y="77318"/>
                    <a:pt x="1179446" y="133534"/>
                    <a:pt x="1240775" y="194926"/>
                  </a:cubicBezTo>
                  <a:cubicBezTo>
                    <a:pt x="1497590" y="450144"/>
                    <a:pt x="1656436" y="787605"/>
                    <a:pt x="1689395" y="1148171"/>
                  </a:cubicBezTo>
                  <a:cubicBezTo>
                    <a:pt x="1693868" y="1196419"/>
                    <a:pt x="1696133" y="1245517"/>
                    <a:pt x="1696133" y="1294105"/>
                  </a:cubicBezTo>
                  <a:cubicBezTo>
                    <a:pt x="1695340" y="1902572"/>
                    <a:pt x="1340670" y="2454987"/>
                    <a:pt x="787683" y="2708880"/>
                  </a:cubicBezTo>
                  <a:close/>
                </a:path>
              </a:pathLst>
            </a:custGeom>
            <a:solidFill>
              <a:schemeClr val="accent2"/>
            </a:solidFill>
            <a:ln w="56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1">
              <a:extLst>
                <a:ext uri="{FF2B5EF4-FFF2-40B4-BE49-F238E27FC236}">
                  <a16:creationId xmlns:a16="http://schemas.microsoft.com/office/drawing/2014/main" id="{72CF7998-BC52-5327-5B62-91D228B7612E}"/>
                </a:ext>
              </a:extLst>
            </p:cNvPr>
            <p:cNvSpPr/>
            <p:nvPr/>
          </p:nvSpPr>
          <p:spPr>
            <a:xfrm rot="304680">
              <a:off x="6471267" y="3370074"/>
              <a:ext cx="2454825" cy="1700876"/>
            </a:xfrm>
            <a:custGeom>
              <a:avLst/>
              <a:gdLst>
                <a:gd name="connsiteX0" fmla="*/ 1553484 w 2454825"/>
                <a:gd name="connsiteY0" fmla="*/ 1700648 h 1700876"/>
                <a:gd name="connsiteX1" fmla="*/ -1053 w 2454825"/>
                <a:gd name="connsiteY1" fmla="*/ 146168 h 1700876"/>
                <a:gd name="connsiteX2" fmla="*/ 5686 w 2454825"/>
                <a:gd name="connsiteY2" fmla="*/ 290 h 1700876"/>
                <a:gd name="connsiteX3" fmla="*/ 11349 w 2454825"/>
                <a:gd name="connsiteY3" fmla="*/ -219 h 1700876"/>
                <a:gd name="connsiteX4" fmla="*/ 966519 w 2454825"/>
                <a:gd name="connsiteY4" fmla="*/ 641676 h 1700876"/>
                <a:gd name="connsiteX5" fmla="*/ 967991 w 2454825"/>
                <a:gd name="connsiteY5" fmla="*/ 641676 h 1700876"/>
                <a:gd name="connsiteX6" fmla="*/ 968954 w 2454825"/>
                <a:gd name="connsiteY6" fmla="*/ 642866 h 1700876"/>
                <a:gd name="connsiteX7" fmla="*/ 2051201 w 2454825"/>
                <a:gd name="connsiteY7" fmla="*/ 729961 h 1700876"/>
                <a:gd name="connsiteX8" fmla="*/ 2276076 w 2454825"/>
                <a:gd name="connsiteY8" fmla="*/ 405022 h 1700876"/>
                <a:gd name="connsiteX9" fmla="*/ 2277889 w 2454825"/>
                <a:gd name="connsiteY9" fmla="*/ 399982 h 1700876"/>
                <a:gd name="connsiteX10" fmla="*/ 2281003 w 2454825"/>
                <a:gd name="connsiteY10" fmla="*/ 404342 h 1700876"/>
                <a:gd name="connsiteX11" fmla="*/ 2200419 w 2454825"/>
                <a:gd name="connsiteY11" fmla="*/ 1560830 h 1700876"/>
                <a:gd name="connsiteX12" fmla="*/ 2200023 w 2454825"/>
                <a:gd name="connsiteY12" fmla="*/ 1561226 h 1700876"/>
                <a:gd name="connsiteX13" fmla="*/ 2199570 w 2454825"/>
                <a:gd name="connsiteY13" fmla="*/ 1561226 h 1700876"/>
                <a:gd name="connsiteX14" fmla="*/ 1553484 w 2454825"/>
                <a:gd name="connsiteY14" fmla="*/ 1700648 h 1700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54825" h="1700876">
                  <a:moveTo>
                    <a:pt x="1553484" y="1700648"/>
                  </a:moveTo>
                  <a:cubicBezTo>
                    <a:pt x="694981" y="1700620"/>
                    <a:pt x="-996" y="1004683"/>
                    <a:pt x="-1053" y="146168"/>
                  </a:cubicBezTo>
                  <a:cubicBezTo>
                    <a:pt x="-1053" y="97523"/>
                    <a:pt x="1212" y="48482"/>
                    <a:pt x="5686" y="290"/>
                  </a:cubicBezTo>
                  <a:lnTo>
                    <a:pt x="11349" y="-219"/>
                  </a:lnTo>
                  <a:cubicBezTo>
                    <a:pt x="131177" y="417616"/>
                    <a:pt x="534379" y="688554"/>
                    <a:pt x="966519" y="641676"/>
                  </a:cubicBezTo>
                  <a:lnTo>
                    <a:pt x="967991" y="641676"/>
                  </a:lnTo>
                  <a:lnTo>
                    <a:pt x="968954" y="642866"/>
                  </a:lnTo>
                  <a:cubicBezTo>
                    <a:pt x="1243777" y="965767"/>
                    <a:pt x="1728299" y="1004762"/>
                    <a:pt x="2051201" y="729961"/>
                  </a:cubicBezTo>
                  <a:cubicBezTo>
                    <a:pt x="2153190" y="643126"/>
                    <a:pt x="2230773" y="531101"/>
                    <a:pt x="2276076" y="405022"/>
                  </a:cubicBezTo>
                  <a:lnTo>
                    <a:pt x="2277889" y="399982"/>
                  </a:lnTo>
                  <a:lnTo>
                    <a:pt x="2281003" y="404342"/>
                  </a:lnTo>
                  <a:cubicBezTo>
                    <a:pt x="2538894" y="758157"/>
                    <a:pt x="2504860" y="1246196"/>
                    <a:pt x="2200419" y="1560830"/>
                  </a:cubicBezTo>
                  <a:lnTo>
                    <a:pt x="2200023" y="1561226"/>
                  </a:lnTo>
                  <a:lnTo>
                    <a:pt x="2199570" y="1561226"/>
                  </a:lnTo>
                  <a:cubicBezTo>
                    <a:pt x="1996836" y="1653838"/>
                    <a:pt x="1776377" y="1701401"/>
                    <a:pt x="1553484" y="1700648"/>
                  </a:cubicBezTo>
                  <a:close/>
                </a:path>
              </a:pathLst>
            </a:custGeom>
            <a:solidFill>
              <a:schemeClr val="accent6"/>
            </a:solidFill>
            <a:ln w="56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Group 1">
            <a:extLst>
              <a:ext uri="{FF2B5EF4-FFF2-40B4-BE49-F238E27FC236}">
                <a16:creationId xmlns:a16="http://schemas.microsoft.com/office/drawing/2014/main" id="{2CAD2D06-3966-FF97-403E-08A9B0200C0F}"/>
              </a:ext>
            </a:extLst>
          </p:cNvPr>
          <p:cNvGrpSpPr/>
          <p:nvPr/>
        </p:nvGrpSpPr>
        <p:grpSpPr>
          <a:xfrm>
            <a:off x="4937580" y="2989419"/>
            <a:ext cx="2320099" cy="1941798"/>
            <a:chOff x="4937580" y="2989419"/>
            <a:chExt cx="2320099" cy="1941798"/>
          </a:xfrm>
        </p:grpSpPr>
        <p:sp>
          <p:nvSpPr>
            <p:cNvPr id="40" name="C">
              <a:extLst>
                <a:ext uri="{FF2B5EF4-FFF2-40B4-BE49-F238E27FC236}">
                  <a16:creationId xmlns:a16="http://schemas.microsoft.com/office/drawing/2014/main" id="{487ED126-2082-A1B0-B8EC-7F3B2EE6E6E4}"/>
                </a:ext>
              </a:extLst>
            </p:cNvPr>
            <p:cNvSpPr txBox="1"/>
            <p:nvPr/>
          </p:nvSpPr>
          <p:spPr>
            <a:xfrm>
              <a:off x="5928049" y="4653957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C</a:t>
              </a:r>
            </a:p>
          </p:txBody>
        </p:sp>
        <p:sp>
          <p:nvSpPr>
            <p:cNvPr id="39" name="B">
              <a:extLst>
                <a:ext uri="{FF2B5EF4-FFF2-40B4-BE49-F238E27FC236}">
                  <a16:creationId xmlns:a16="http://schemas.microsoft.com/office/drawing/2014/main" id="{AA2E22D2-1C75-6EF4-C8CF-840AA23733DA}"/>
                </a:ext>
              </a:extLst>
            </p:cNvPr>
            <p:cNvSpPr txBox="1"/>
            <p:nvPr/>
          </p:nvSpPr>
          <p:spPr>
            <a:xfrm>
              <a:off x="6979553" y="2989419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B</a:t>
              </a:r>
            </a:p>
          </p:txBody>
        </p:sp>
        <p:sp>
          <p:nvSpPr>
            <p:cNvPr id="38" name="A">
              <a:extLst>
                <a:ext uri="{FF2B5EF4-FFF2-40B4-BE49-F238E27FC236}">
                  <a16:creationId xmlns:a16="http://schemas.microsoft.com/office/drawing/2014/main" id="{F1041FFA-9056-8BB5-CDE1-AB91966571A1}"/>
                </a:ext>
              </a:extLst>
            </p:cNvPr>
            <p:cNvSpPr txBox="1"/>
            <p:nvPr/>
          </p:nvSpPr>
          <p:spPr>
            <a:xfrm>
              <a:off x="4937580" y="2989419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A</a:t>
              </a:r>
            </a:p>
          </p:txBody>
        </p:sp>
      </p:grpSp>
      <p:sp>
        <p:nvSpPr>
          <p:cNvPr id="41" name="TextBox 4">
            <a:extLst>
              <a:ext uri="{FF2B5EF4-FFF2-40B4-BE49-F238E27FC236}">
                <a16:creationId xmlns:a16="http://schemas.microsoft.com/office/drawing/2014/main" id="{4B74D33E-3BE1-9D45-7F5D-D67A90190CCC}"/>
              </a:ext>
            </a:extLst>
          </p:cNvPr>
          <p:cNvSpPr txBox="1"/>
          <p:nvPr/>
        </p:nvSpPr>
        <p:spPr>
          <a:xfrm>
            <a:off x="5547360" y="3123744"/>
            <a:ext cx="1097280" cy="109728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algn="ctr"/>
            <a:r>
              <a:rPr lang="en-GB" sz="2000" dirty="0">
                <a:latin typeface="+mj-lt"/>
              </a:rPr>
              <a:t>Sample Text</a:t>
            </a:r>
            <a:endParaRPr lang="en-US" sz="2000" dirty="0">
              <a:latin typeface="+mj-lt"/>
            </a:endParaRPr>
          </a:p>
        </p:txBody>
      </p:sp>
      <p:grpSp>
        <p:nvGrpSpPr>
          <p:cNvPr id="24" name="Line 3">
            <a:extLst>
              <a:ext uri="{FF2B5EF4-FFF2-40B4-BE49-F238E27FC236}">
                <a16:creationId xmlns:a16="http://schemas.microsoft.com/office/drawing/2014/main" id="{CAF6A6C1-B7B4-B720-A3BE-85790C943433}"/>
              </a:ext>
            </a:extLst>
          </p:cNvPr>
          <p:cNvGrpSpPr>
            <a:grpSpLocks noChangeAspect="1"/>
          </p:cNvGrpSpPr>
          <p:nvPr/>
        </p:nvGrpSpPr>
        <p:grpSpPr>
          <a:xfrm flipH="1" flipV="1">
            <a:off x="6974007" y="5100896"/>
            <a:ext cx="1027109" cy="112710"/>
            <a:chOff x="7821963" y="1678802"/>
            <a:chExt cx="781201" cy="85725"/>
          </a:xfrm>
        </p:grpSpPr>
        <p:sp>
          <p:nvSpPr>
            <p:cNvPr id="25" name="Freeform: Shape 2">
              <a:extLst>
                <a:ext uri="{FF2B5EF4-FFF2-40B4-BE49-F238E27FC236}">
                  <a16:creationId xmlns:a16="http://schemas.microsoft.com/office/drawing/2014/main" id="{A2D321E9-89DC-9286-2DE4-0B0B407EF201}"/>
                </a:ext>
              </a:extLst>
            </p:cNvPr>
            <p:cNvSpPr/>
            <p:nvPr/>
          </p:nvSpPr>
          <p:spPr>
            <a:xfrm>
              <a:off x="7821963" y="1678802"/>
              <a:ext cx="695476" cy="9525"/>
            </a:xfrm>
            <a:custGeom>
              <a:avLst/>
              <a:gdLst>
                <a:gd name="connsiteX0" fmla="*/ 0 w 790575"/>
                <a:gd name="connsiteY0" fmla="*/ 0 h 9525"/>
                <a:gd name="connsiteX1" fmla="*/ 790575 w 790575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90575" h="9525">
                  <a:moveTo>
                    <a:pt x="0" y="0"/>
                  </a:moveTo>
                  <a:lnTo>
                    <a:pt x="790575" y="0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1">
              <a:extLst>
                <a:ext uri="{FF2B5EF4-FFF2-40B4-BE49-F238E27FC236}">
                  <a16:creationId xmlns:a16="http://schemas.microsoft.com/office/drawing/2014/main" id="{B7CCAA22-193F-C61A-4206-A1988B8573E2}"/>
                </a:ext>
              </a:extLst>
            </p:cNvPr>
            <p:cNvSpPr/>
            <p:nvPr/>
          </p:nvSpPr>
          <p:spPr>
            <a:xfrm>
              <a:off x="8517439" y="1678802"/>
              <a:ext cx="85725" cy="85725"/>
            </a:xfrm>
            <a:custGeom>
              <a:avLst/>
              <a:gdLst>
                <a:gd name="connsiteX0" fmla="*/ 0 w 85725"/>
                <a:gd name="connsiteY0" fmla="*/ 0 h 85725"/>
                <a:gd name="connsiteX1" fmla="*/ 85725 w 85725"/>
                <a:gd name="connsiteY1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5725" h="85725">
                  <a:moveTo>
                    <a:pt x="0" y="0"/>
                  </a:moveTo>
                  <a:lnTo>
                    <a:pt x="85725" y="85725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2" name="TextBox 3">
            <a:extLst>
              <a:ext uri="{FF2B5EF4-FFF2-40B4-BE49-F238E27FC236}">
                <a16:creationId xmlns:a16="http://schemas.microsoft.com/office/drawing/2014/main" id="{41BE416D-9F2A-64F8-F09C-F4DEE3F1B5FD}"/>
              </a:ext>
            </a:extLst>
          </p:cNvPr>
          <p:cNvSpPr txBox="1"/>
          <p:nvPr/>
        </p:nvSpPr>
        <p:spPr>
          <a:xfrm>
            <a:off x="8152761" y="4826071"/>
            <a:ext cx="2286000" cy="77380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showing how your content appears</a:t>
            </a:r>
          </a:p>
        </p:txBody>
      </p:sp>
      <p:sp>
        <p:nvSpPr>
          <p:cNvPr id="31" name="Oval 3">
            <a:extLst>
              <a:ext uri="{FF2B5EF4-FFF2-40B4-BE49-F238E27FC236}">
                <a16:creationId xmlns:a16="http://schemas.microsoft.com/office/drawing/2014/main" id="{7AF85C25-37D5-450D-ECEC-206A62A1F79B}"/>
              </a:ext>
            </a:extLst>
          </p:cNvPr>
          <p:cNvSpPr/>
          <p:nvPr/>
        </p:nvSpPr>
        <p:spPr>
          <a:xfrm>
            <a:off x="10621282" y="4826071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C</a:t>
            </a:r>
          </a:p>
        </p:txBody>
      </p:sp>
      <p:grpSp>
        <p:nvGrpSpPr>
          <p:cNvPr id="21" name="Line 2">
            <a:extLst>
              <a:ext uri="{FF2B5EF4-FFF2-40B4-BE49-F238E27FC236}">
                <a16:creationId xmlns:a16="http://schemas.microsoft.com/office/drawing/2014/main" id="{33AB2060-32C2-CE44-6BD5-7A1414FFD789}"/>
              </a:ext>
            </a:extLst>
          </p:cNvPr>
          <p:cNvGrpSpPr>
            <a:grpSpLocks noChangeAspect="1"/>
          </p:cNvGrpSpPr>
          <p:nvPr/>
        </p:nvGrpSpPr>
        <p:grpSpPr>
          <a:xfrm flipH="1">
            <a:off x="6974007" y="2131163"/>
            <a:ext cx="1027109" cy="112710"/>
            <a:chOff x="7821963" y="1678802"/>
            <a:chExt cx="781201" cy="85725"/>
          </a:xfrm>
        </p:grpSpPr>
        <p:sp>
          <p:nvSpPr>
            <p:cNvPr id="22" name="Freeform: Shape 2">
              <a:extLst>
                <a:ext uri="{FF2B5EF4-FFF2-40B4-BE49-F238E27FC236}">
                  <a16:creationId xmlns:a16="http://schemas.microsoft.com/office/drawing/2014/main" id="{F21DB017-E3AA-55E2-52CE-BCB81EFB2D6D}"/>
                </a:ext>
              </a:extLst>
            </p:cNvPr>
            <p:cNvSpPr/>
            <p:nvPr/>
          </p:nvSpPr>
          <p:spPr>
            <a:xfrm>
              <a:off x="7821963" y="1678802"/>
              <a:ext cx="695476" cy="9525"/>
            </a:xfrm>
            <a:custGeom>
              <a:avLst/>
              <a:gdLst>
                <a:gd name="connsiteX0" fmla="*/ 0 w 790575"/>
                <a:gd name="connsiteY0" fmla="*/ 0 h 9525"/>
                <a:gd name="connsiteX1" fmla="*/ 790575 w 790575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90575" h="9525">
                  <a:moveTo>
                    <a:pt x="0" y="0"/>
                  </a:moveTo>
                  <a:lnTo>
                    <a:pt x="790575" y="0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1">
              <a:extLst>
                <a:ext uri="{FF2B5EF4-FFF2-40B4-BE49-F238E27FC236}">
                  <a16:creationId xmlns:a16="http://schemas.microsoft.com/office/drawing/2014/main" id="{2FE249F6-EAF1-26A8-72C8-D6F5376A2833}"/>
                </a:ext>
              </a:extLst>
            </p:cNvPr>
            <p:cNvSpPr/>
            <p:nvPr/>
          </p:nvSpPr>
          <p:spPr>
            <a:xfrm>
              <a:off x="8517439" y="1678802"/>
              <a:ext cx="85725" cy="85725"/>
            </a:xfrm>
            <a:custGeom>
              <a:avLst/>
              <a:gdLst>
                <a:gd name="connsiteX0" fmla="*/ 0 w 85725"/>
                <a:gd name="connsiteY0" fmla="*/ 0 h 85725"/>
                <a:gd name="connsiteX1" fmla="*/ 85725 w 85725"/>
                <a:gd name="connsiteY1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5725" h="85725">
                  <a:moveTo>
                    <a:pt x="0" y="0"/>
                  </a:moveTo>
                  <a:lnTo>
                    <a:pt x="85725" y="85725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0" name="TextBox 2">
            <a:extLst>
              <a:ext uri="{FF2B5EF4-FFF2-40B4-BE49-F238E27FC236}">
                <a16:creationId xmlns:a16="http://schemas.microsoft.com/office/drawing/2014/main" id="{C2E9A020-677E-081C-DC4E-C98256BA9E9C}"/>
              </a:ext>
            </a:extLst>
          </p:cNvPr>
          <p:cNvSpPr txBox="1"/>
          <p:nvPr/>
        </p:nvSpPr>
        <p:spPr>
          <a:xfrm>
            <a:off x="8152761" y="1744896"/>
            <a:ext cx="2286000" cy="77380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showing how your content appears</a:t>
            </a:r>
          </a:p>
        </p:txBody>
      </p:sp>
      <p:sp>
        <p:nvSpPr>
          <p:cNvPr id="29" name="Oval 2">
            <a:extLst>
              <a:ext uri="{FF2B5EF4-FFF2-40B4-BE49-F238E27FC236}">
                <a16:creationId xmlns:a16="http://schemas.microsoft.com/office/drawing/2014/main" id="{05F3CCB9-8CAA-548B-9296-58C9AEB277AE}"/>
              </a:ext>
            </a:extLst>
          </p:cNvPr>
          <p:cNvSpPr/>
          <p:nvPr/>
        </p:nvSpPr>
        <p:spPr>
          <a:xfrm>
            <a:off x="10621282" y="1744896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B</a:t>
            </a:r>
          </a:p>
        </p:txBody>
      </p:sp>
      <p:sp>
        <p:nvSpPr>
          <p:cNvPr id="33" name="Line 1">
            <a:extLst>
              <a:ext uri="{FF2B5EF4-FFF2-40B4-BE49-F238E27FC236}">
                <a16:creationId xmlns:a16="http://schemas.microsoft.com/office/drawing/2014/main" id="{FE24D2E6-9017-F0A6-D8CF-870E876C55C1}"/>
              </a:ext>
            </a:extLst>
          </p:cNvPr>
          <p:cNvSpPr/>
          <p:nvPr/>
        </p:nvSpPr>
        <p:spPr>
          <a:xfrm>
            <a:off x="4193591" y="3672384"/>
            <a:ext cx="228600" cy="0"/>
          </a:xfrm>
          <a:custGeom>
            <a:avLst/>
            <a:gdLst>
              <a:gd name="connsiteX0" fmla="*/ 0 w 349857"/>
              <a:gd name="connsiteY0" fmla="*/ 0 h 7951"/>
              <a:gd name="connsiteX1" fmla="*/ 349857 w 349857"/>
              <a:gd name="connsiteY1" fmla="*/ 0 h 7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49857" h="7951">
                <a:moveTo>
                  <a:pt x="0" y="0"/>
                </a:moveTo>
                <a:lnTo>
                  <a:pt x="349857" y="0"/>
                </a:lnTo>
              </a:path>
            </a:pathLst>
          </a:custGeom>
          <a:ln w="19050" cap="rnd">
            <a:solidFill>
              <a:schemeClr val="bg1">
                <a:lumMod val="85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8" name="TextBox 1">
            <a:extLst>
              <a:ext uri="{FF2B5EF4-FFF2-40B4-BE49-F238E27FC236}">
                <a16:creationId xmlns:a16="http://schemas.microsoft.com/office/drawing/2014/main" id="{A4B8F1EB-E519-E194-BB8A-84F61783BACD}"/>
              </a:ext>
            </a:extLst>
          </p:cNvPr>
          <p:cNvSpPr txBox="1"/>
          <p:nvPr/>
        </p:nvSpPr>
        <p:spPr>
          <a:xfrm>
            <a:off x="1754188" y="3285483"/>
            <a:ext cx="2286000" cy="77380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showing how your content appears</a:t>
            </a:r>
          </a:p>
        </p:txBody>
      </p:sp>
      <p:sp>
        <p:nvSpPr>
          <p:cNvPr id="27" name="Oval 1">
            <a:extLst>
              <a:ext uri="{FF2B5EF4-FFF2-40B4-BE49-F238E27FC236}">
                <a16:creationId xmlns:a16="http://schemas.microsoft.com/office/drawing/2014/main" id="{73FE4970-1F1E-3734-951B-F8E6E152DC5C}"/>
              </a:ext>
            </a:extLst>
          </p:cNvPr>
          <p:cNvSpPr/>
          <p:nvPr/>
        </p:nvSpPr>
        <p:spPr>
          <a:xfrm>
            <a:off x="1296988" y="3285483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A</a:t>
            </a:r>
          </a:p>
        </p:txBody>
      </p:sp>
      <p:sp>
        <p:nvSpPr>
          <p:cNvPr id="6" name="Title">
            <a:extLst>
              <a:ext uri="{FF2B5EF4-FFF2-40B4-BE49-F238E27FC236}">
                <a16:creationId xmlns:a16="http://schemas.microsoft.com/office/drawing/2014/main" id="{DEA92536-B4F4-5307-3ADB-040FB253E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Cycle Whirl Diagram, </a:t>
            </a:r>
            <a:r>
              <a:rPr lang="bg-BG" dirty="0"/>
              <a:t>3</a:t>
            </a:r>
            <a:r>
              <a:rPr lang="en-US" dirty="0"/>
              <a:t> Phases</a:t>
            </a:r>
          </a:p>
        </p:txBody>
      </p:sp>
    </p:spTree>
    <p:extLst>
      <p:ext uri="{BB962C8B-B14F-4D97-AF65-F5344CB8AC3E}">
        <p14:creationId xmlns:p14="http://schemas.microsoft.com/office/powerpoint/2010/main" val="142113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ailyDiagram 1">
      <a:dk1>
        <a:srgbClr val="151C23"/>
      </a:dk1>
      <a:lt1>
        <a:sysClr val="window" lastClr="FFFFFF"/>
      </a:lt1>
      <a:dk2>
        <a:srgbClr val="5070FA"/>
      </a:dk2>
      <a:lt2>
        <a:srgbClr val="EEF0F4"/>
      </a:lt2>
      <a:accent1>
        <a:srgbClr val="F87171"/>
      </a:accent1>
      <a:accent2>
        <a:srgbClr val="4E5E73"/>
      </a:accent2>
      <a:accent3>
        <a:srgbClr val="6B7A90"/>
      </a:accent3>
      <a:accent4>
        <a:srgbClr val="8C9AB0"/>
      </a:accent4>
      <a:accent5>
        <a:srgbClr val="AFB9CD"/>
      </a:accent5>
      <a:accent6>
        <a:srgbClr val="CED8E4"/>
      </a:accent6>
      <a:hlink>
        <a:srgbClr val="151C23"/>
      </a:hlink>
      <a:folHlink>
        <a:srgbClr val="151C2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noAutofit/>
      </a:bodyPr>
      <a:lstStyle>
        <a:defPPr algn="l">
          <a:lnSpc>
            <a:spcPct val="110000"/>
          </a:lnSpc>
          <a:spcBef>
            <a:spcPts val="600"/>
          </a:spcBef>
          <a:defRPr sz="1600" b="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DailyDiagram_Template.potx" id="{83A5DF68-CB90-426F-8373-DBFC736D0264}" vid="{D223061A-A30C-48B7-AC44-333CEBCAF8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DailyDiagram_Template</Template>
  <TotalTime>0</TotalTime>
  <Words>942</Words>
  <Application>Microsoft Office PowerPoint</Application>
  <PresentationFormat>Widescreen</PresentationFormat>
  <Paragraphs>219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Cycle Whirl </vt:lpstr>
      <vt:lpstr>Cycle Whirl Diagram, 2 Phases</vt:lpstr>
      <vt:lpstr>Cycle Whirl Diagram, 3 Phases</vt:lpstr>
      <vt:lpstr>Cycle Whirl Diagram, 4 Phases</vt:lpstr>
      <vt:lpstr>Cycle Whirl Diagram, 5 Phases</vt:lpstr>
      <vt:lpstr>Cycle Whirl Diagram, 6 Phases</vt:lpstr>
      <vt:lpstr>Cycle Whirl </vt:lpstr>
      <vt:lpstr>Cycle Whirl Diagram, 2 Phases</vt:lpstr>
      <vt:lpstr>Cycle Whirl Diagram, 3 Phases</vt:lpstr>
      <vt:lpstr>Cycle Whirl Diagram, 4 Phases</vt:lpstr>
      <vt:lpstr>Cycle Whirl Diagram, 5 Phases</vt:lpstr>
      <vt:lpstr>Cycle Whirl Diagram, 6 Phases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DailyDiagram.com</dc:creator>
  <dcterms:created xsi:type="dcterms:W3CDTF">2025-08-06T08:36:08Z</dcterms:created>
  <dcterms:modified xsi:type="dcterms:W3CDTF">2025-08-14T04:42:50Z</dcterms:modified>
</cp:coreProperties>
</file>