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2" r:id="rId2"/>
    <p:sldId id="280" r:id="rId3"/>
    <p:sldId id="281" r:id="rId4"/>
    <p:sldId id="282" r:id="rId5"/>
    <p:sldId id="283" r:id="rId6"/>
    <p:sldId id="284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53" autoAdjust="0"/>
    <p:restoredTop sz="94660"/>
  </p:normalViewPr>
  <p:slideViewPr>
    <p:cSldViewPr snapToGrid="0">
      <p:cViewPr>
        <p:scale>
          <a:sx n="100" d="100"/>
          <a:sy n="100" d="100"/>
        </p:scale>
        <p:origin x="-542" y="-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5728F-2145-44D7-A832-5B34AEDAE8F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04F0B-1E4A-49C3-83E1-541EC2F6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7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">
            <a:extLst>
              <a:ext uri="{FF2B5EF4-FFF2-40B4-BE49-F238E27FC236}">
                <a16:creationId xmlns:a16="http://schemas.microsoft.com/office/drawing/2014/main" id="{0B9FE158-0D05-FC81-52C2-D4E9AA8D75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 wrap="none" anchor="ctr"/>
          <a:lstStyle>
            <a:lvl1pPr algn="l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15B9AD2F-A576-C554-F8C9-6D4F55780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3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">
            <a:extLst>
              <a:ext uri="{FF2B5EF4-FFF2-40B4-BE49-F238E27FC236}">
                <a16:creationId xmlns:a16="http://schemas.microsoft.com/office/drawing/2014/main" id="{7AD4455E-1542-B7C0-7C97-4A9AA5FF49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23213" y="6247455"/>
            <a:ext cx="3659187" cy="365760"/>
          </a:xfrm>
        </p:spPr>
        <p:txBody>
          <a:bodyPr wrap="none" anchor="ctr"/>
          <a:lstStyle>
            <a:lvl1pPr algn="r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4928616"/>
            <a:ext cx="9140824" cy="78788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EEF4012-871B-1B42-BEC7-928870CEBC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1" y="2692400"/>
            <a:ext cx="9140824" cy="2086588"/>
          </a:xfrm>
        </p:spPr>
        <p:txBody>
          <a:bodyPr anchor="b"/>
          <a:lstStyle>
            <a:lvl1pPr algn="l">
              <a:lnSpc>
                <a:spcPct val="90000"/>
              </a:lnSpc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145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D91AA847-0B9E-0B61-8B65-348EA8FC9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52C53D67-E58F-7227-4C4A-FDE25C29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2AAE627A-448C-15FF-DE61-0152F4097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ECB2627B-0A6A-628E-9A57-055D09A23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982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458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13866"/>
            <a:ext cx="3108960" cy="2373876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6512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>
            <a:extLst>
              <a:ext uri="{FF2B5EF4-FFF2-40B4-BE49-F238E27FC236}">
                <a16:creationId xmlns:a16="http://schemas.microsoft.com/office/drawing/2014/main" id="{AF6AC3A2-B45B-CDFB-1CB6-4FCAFD26E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02C37CD8-263B-7869-781E-6C79FC5E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</p:spTree>
    <p:extLst>
      <p:ext uri="{BB962C8B-B14F-4D97-AF65-F5344CB8AC3E}">
        <p14:creationId xmlns:p14="http://schemas.microsoft.com/office/powerpoint/2010/main" val="48804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ailyDiagram Logo">
            <a:extLst>
              <a:ext uri="{FF2B5EF4-FFF2-40B4-BE49-F238E27FC236}">
                <a16:creationId xmlns:a16="http://schemas.microsoft.com/office/drawing/2014/main" id="{45C68845-21F3-5A97-1EB1-45DF83FD93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50864" y="6179236"/>
            <a:ext cx="1218262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01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ilyDiagram.com">
            <a:extLst>
              <a:ext uri="{FF2B5EF4-FFF2-40B4-BE49-F238E27FC236}">
                <a16:creationId xmlns:a16="http://schemas.microsoft.com/office/drawing/2014/main" id="{5290DED9-A660-4598-E2D9-BB0755823C6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130629" y="6858001"/>
            <a:ext cx="130629" cy="152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endParaRPr lang="en-US" sz="1600" b="0" dirty="0"/>
          </a:p>
        </p:txBody>
      </p:sp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1770CABA-FA01-5DE5-427B-47AF602E0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5200" y="6356350"/>
            <a:ext cx="457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23C7D1E2-E78F-4EED-B0BE-712C4496DA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288089D3-0712-28C6-D8DA-D216E8A6D9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Company Name | Confidential | Title</a:t>
            </a:r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AD6033DB-8792-9099-E90E-BD00152D8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373189"/>
            <a:ext cx="10972800" cy="4622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">
            <a:extLst>
              <a:ext uri="{FF2B5EF4-FFF2-40B4-BE49-F238E27FC236}">
                <a16:creationId xmlns:a16="http://schemas.microsoft.com/office/drawing/2014/main" id="{1AACFB3D-99FA-71DD-1F23-065C9C11E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5976"/>
            <a:ext cx="10972800" cy="54864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73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50" r:id="rId3"/>
    <p:sldLayoutId id="2147483654" r:id="rId4"/>
    <p:sldLayoutId id="2147483660" r:id="rId5"/>
    <p:sldLayoutId id="2147483655" r:id="rId6"/>
    <p:sldLayoutId id="2147483664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347472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521208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Arial" panose="020B0604020202020204" pitchFamily="34" charset="0"/>
        <a:buNone/>
        <a:defRPr sz="1600" b="1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5097AB"/>
          </p15:clr>
        </p15:guide>
        <p15:guide id="2" pos="7680" userDrawn="1">
          <p15:clr>
            <a:srgbClr val="5097AB"/>
          </p15:clr>
        </p15:guide>
        <p15:guide id="3" pos="385" userDrawn="1">
          <p15:clr>
            <a:srgbClr val="5097AB"/>
          </p15:clr>
        </p15:guide>
        <p15:guide id="4" pos="961" userDrawn="1">
          <p15:clr>
            <a:srgbClr val="5097AB"/>
          </p15:clr>
        </p15:guide>
        <p15:guide id="5" pos="1537" userDrawn="1">
          <p15:clr>
            <a:srgbClr val="5097AB"/>
          </p15:clr>
        </p15:guide>
        <p15:guide id="6" pos="2112" userDrawn="1">
          <p15:clr>
            <a:srgbClr val="5097AB"/>
          </p15:clr>
        </p15:guide>
        <p15:guide id="7" pos="2688" userDrawn="1">
          <p15:clr>
            <a:srgbClr val="5097AB"/>
          </p15:clr>
        </p15:guide>
        <p15:guide id="8" pos="3264" userDrawn="1">
          <p15:clr>
            <a:srgbClr val="5097AB"/>
          </p15:clr>
        </p15:guide>
        <p15:guide id="9" pos="3840" userDrawn="1">
          <p15:clr>
            <a:srgbClr val="5097AB"/>
          </p15:clr>
        </p15:guide>
        <p15:guide id="10" pos="4415" userDrawn="1">
          <p15:clr>
            <a:srgbClr val="5097AB"/>
          </p15:clr>
        </p15:guide>
        <p15:guide id="11" pos="4991" userDrawn="1">
          <p15:clr>
            <a:srgbClr val="5097AB"/>
          </p15:clr>
        </p15:guide>
        <p15:guide id="12" pos="5567" userDrawn="1">
          <p15:clr>
            <a:srgbClr val="5097AB"/>
          </p15:clr>
        </p15:guide>
        <p15:guide id="13" pos="6142" userDrawn="1">
          <p15:clr>
            <a:srgbClr val="5097AB"/>
          </p15:clr>
        </p15:guide>
        <p15:guide id="14" pos="6718" userDrawn="1">
          <p15:clr>
            <a:srgbClr val="5097AB"/>
          </p15:clr>
        </p15:guide>
        <p15:guide id="15" pos="7294" userDrawn="1">
          <p15:clr>
            <a:srgbClr val="5097AB"/>
          </p15:clr>
        </p15:guide>
        <p15:guide id="16" orient="horz" userDrawn="1">
          <p15:clr>
            <a:srgbClr val="5097AB"/>
          </p15:clr>
        </p15:guide>
        <p15:guide id="17" orient="horz" pos="4320" userDrawn="1">
          <p15:clr>
            <a:srgbClr val="5097AB"/>
          </p15:clr>
        </p15:guide>
        <p15:guide id="18" orient="horz" pos="771" userDrawn="1">
          <p15:clr>
            <a:srgbClr val="5097AB"/>
          </p15:clr>
        </p15:guide>
        <p15:guide id="19" orient="horz" pos="1035" userDrawn="1">
          <p15:clr>
            <a:srgbClr val="5097AB"/>
          </p15:clr>
        </p15:guide>
        <p15:guide id="20" orient="horz" pos="1298" userDrawn="1">
          <p15:clr>
            <a:srgbClr val="5097AB"/>
          </p15:clr>
        </p15:guide>
        <p15:guide id="21" orient="horz" pos="1562" userDrawn="1">
          <p15:clr>
            <a:srgbClr val="5097AB"/>
          </p15:clr>
        </p15:guide>
        <p15:guide id="22" orient="horz" pos="1825" userDrawn="1">
          <p15:clr>
            <a:srgbClr val="5097AB"/>
          </p15:clr>
        </p15:guide>
        <p15:guide id="23" orient="horz" pos="2089" userDrawn="1">
          <p15:clr>
            <a:srgbClr val="5097AB"/>
          </p15:clr>
        </p15:guide>
        <p15:guide id="24" orient="horz" pos="2352" userDrawn="1">
          <p15:clr>
            <a:srgbClr val="5097AB"/>
          </p15:clr>
        </p15:guide>
        <p15:guide id="25" orient="horz" pos="2616" userDrawn="1">
          <p15:clr>
            <a:srgbClr val="5097AB"/>
          </p15:clr>
        </p15:guide>
        <p15:guide id="26" orient="horz" pos="2880" userDrawn="1">
          <p15:clr>
            <a:srgbClr val="5097AB"/>
          </p15:clr>
        </p15:guide>
        <p15:guide id="27" orient="horz" pos="3143" userDrawn="1">
          <p15:clr>
            <a:srgbClr val="5097AB"/>
          </p15:clr>
        </p15:guide>
        <p15:guide id="28" orient="horz" pos="3407" userDrawn="1">
          <p15:clr>
            <a:srgbClr val="5097AB"/>
          </p15:clr>
        </p15:guide>
        <p15:guide id="29" orient="horz" pos="3670" userDrawn="1">
          <p15:clr>
            <a:srgbClr val="5097AB"/>
          </p15:clr>
        </p15:guide>
        <p15:guide id="30" orient="horz" pos="3934" userDrawn="1">
          <p15:clr>
            <a:srgbClr val="5097A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7">
            <a:extLst>
              <a:ext uri="{FF2B5EF4-FFF2-40B4-BE49-F238E27FC236}">
                <a16:creationId xmlns:a16="http://schemas.microsoft.com/office/drawing/2014/main" id="{2EEA4952-E4ED-8511-2828-405AD4B8C1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/>
          <a:lstStyle/>
          <a:p>
            <a:r>
              <a:rPr lang="en-US" dirty="0"/>
              <a:t>Free PowerPoint Diagrams · DailyDiagram.com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0D4D7CD4-68CA-1A8E-A2C3-9F11FE8A5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/>
          <a:p>
            <a:r>
              <a:rPr lang="en-US" dirty="0"/>
              <a:t>A loop diagram for illustrating ongoing processes, agile workflows, or iterative phases. Ideal for showing continuous improvement models.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C9DC2F29-F350-A7B9-BD52-DAE091A5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/>
          <a:p>
            <a:r>
              <a:rPr lang="en-US" dirty="0"/>
              <a:t>Open-End Cycle </a:t>
            </a: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id="{44363951-9B13-B999-07F6-27429A6FDFE1}"/>
              </a:ext>
            </a:extLst>
          </p:cNvPr>
          <p:cNvSpPr txBox="1"/>
          <p:nvPr/>
        </p:nvSpPr>
        <p:spPr>
          <a:xfrm>
            <a:off x="8831773" y="4745736"/>
            <a:ext cx="219456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Circular Diagram</a:t>
            </a:r>
            <a:endParaRPr lang="en-US" sz="1600" dirty="0" err="1"/>
          </a:p>
        </p:txBody>
      </p:sp>
      <p:sp>
        <p:nvSpPr>
          <p:cNvPr id="23" name="TextBox 5">
            <a:extLst>
              <a:ext uri="{FF2B5EF4-FFF2-40B4-BE49-F238E27FC236}">
                <a16:creationId xmlns:a16="http://schemas.microsoft.com/office/drawing/2014/main" id="{42DD3603-9159-58BA-A92A-53BD1510B9B7}"/>
              </a:ext>
            </a:extLst>
          </p:cNvPr>
          <p:cNvSpPr txBox="1"/>
          <p:nvPr/>
        </p:nvSpPr>
        <p:spPr>
          <a:xfrm>
            <a:off x="70138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2–6 Phases</a:t>
            </a:r>
          </a:p>
          <a:p>
            <a:pPr algn="l">
              <a:lnSpc>
                <a:spcPct val="110000"/>
              </a:lnSpc>
            </a:pPr>
            <a:r>
              <a:rPr lang="en-GB" sz="1600" dirty="0"/>
              <a:t>Layout #2</a:t>
            </a:r>
            <a:endParaRPr lang="en-US" sz="1600" dirty="0" err="1"/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9D64902A-AE64-8693-D1B6-793D9E5744B2}"/>
              </a:ext>
            </a:extLst>
          </p:cNvPr>
          <p:cNvSpPr txBox="1"/>
          <p:nvPr/>
        </p:nvSpPr>
        <p:spPr>
          <a:xfrm>
            <a:off x="51989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Bold</a:t>
            </a:r>
            <a:endParaRPr lang="en-US" sz="1600" dirty="0" err="1"/>
          </a:p>
        </p:txBody>
      </p:sp>
      <p:cxnSp>
        <p:nvCxnSpPr>
          <p:cNvPr id="20" name="Straight Connector">
            <a:extLst>
              <a:ext uri="{FF2B5EF4-FFF2-40B4-BE49-F238E27FC236}">
                <a16:creationId xmlns:a16="http://schemas.microsoft.com/office/drawing/2014/main" id="{3C4674DB-01CA-7378-AB1B-56D75BE7EB62}"/>
              </a:ext>
            </a:extLst>
          </p:cNvPr>
          <p:cNvCxnSpPr>
            <a:cxnSpLocks/>
          </p:cNvCxnSpPr>
          <p:nvPr/>
        </p:nvCxnSpPr>
        <p:spPr>
          <a:xfrm>
            <a:off x="5198993" y="4585500"/>
            <a:ext cx="6400800" cy="0"/>
          </a:xfrm>
          <a:prstGeom prst="line">
            <a:avLst/>
          </a:prstGeom>
          <a:ln w="127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3">
            <a:extLst>
              <a:ext uri="{FF2B5EF4-FFF2-40B4-BE49-F238E27FC236}">
                <a16:creationId xmlns:a16="http://schemas.microsoft.com/office/drawing/2014/main" id="{A55C2AD4-62EF-D283-26FF-169B49D20D34}"/>
              </a:ext>
            </a:extLst>
          </p:cNvPr>
          <p:cNvSpPr txBox="1"/>
          <p:nvPr/>
        </p:nvSpPr>
        <p:spPr>
          <a:xfrm>
            <a:off x="883177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Category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E3A8387C-9D55-E45D-C00F-3682236EA1D7}"/>
              </a:ext>
            </a:extLst>
          </p:cNvPr>
          <p:cNvSpPr txBox="1"/>
          <p:nvPr/>
        </p:nvSpPr>
        <p:spPr>
          <a:xfrm>
            <a:off x="70138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Set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10538B8F-7FF3-4565-C850-0543A3E3CC1F}"/>
              </a:ext>
            </a:extLst>
          </p:cNvPr>
          <p:cNvSpPr txBox="1"/>
          <p:nvPr/>
        </p:nvSpPr>
        <p:spPr>
          <a:xfrm>
            <a:off x="51989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Style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pic>
        <p:nvPicPr>
          <p:cNvPr id="5" name="DailyDiagram Logo">
            <a:extLst>
              <a:ext uri="{FF2B5EF4-FFF2-40B4-BE49-F238E27FC236}">
                <a16:creationId xmlns:a16="http://schemas.microsoft.com/office/drawing/2014/main" id="{720B95CC-0E23-7E3C-64AF-B795636EF5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599" y="516113"/>
            <a:ext cx="1299479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95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D2BE07-B461-FEA6-A84A-65C4FEB79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6D1166-317D-BBDF-D378-B63C041F8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4B84096-9BBE-9F97-89D9-3541551012AF}"/>
              </a:ext>
            </a:extLst>
          </p:cNvPr>
          <p:cNvGrpSpPr>
            <a:grpSpLocks noChangeAspect="1"/>
          </p:cNvGrpSpPr>
          <p:nvPr/>
        </p:nvGrpSpPr>
        <p:grpSpPr>
          <a:xfrm>
            <a:off x="4182349" y="2069671"/>
            <a:ext cx="3827301" cy="2926027"/>
            <a:chOff x="497205" y="311466"/>
            <a:chExt cx="3827301" cy="292602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51C89B9F-DCB2-0799-9713-A6C700536CDC}"/>
                </a:ext>
              </a:extLst>
            </p:cNvPr>
            <p:cNvSpPr/>
            <p:nvPr/>
          </p:nvSpPr>
          <p:spPr>
            <a:xfrm>
              <a:off x="2418717" y="2496646"/>
              <a:ext cx="1905789" cy="740847"/>
            </a:xfrm>
            <a:custGeom>
              <a:avLst/>
              <a:gdLst>
                <a:gd name="connsiteX0" fmla="*/ -1051 w 1905789"/>
                <a:gd name="connsiteY0" fmla="*/ 740599 h 740847"/>
                <a:gd name="connsiteX1" fmla="*/ -1051 w 1905789"/>
                <a:gd name="connsiteY1" fmla="*/ 735269 h 740847"/>
                <a:gd name="connsiteX2" fmla="*/ 1020571 w 1905789"/>
                <a:gd name="connsiteY2" fmla="*/ 308402 h 740847"/>
                <a:gd name="connsiteX3" fmla="*/ 1256044 w 1905789"/>
                <a:gd name="connsiteY3" fmla="*/ 1084 h 740847"/>
                <a:gd name="connsiteX4" fmla="*/ 1256790 w 1905789"/>
                <a:gd name="connsiteY4" fmla="*/ -249 h 740847"/>
                <a:gd name="connsiteX5" fmla="*/ 1752465 w 1905789"/>
                <a:gd name="connsiteY5" fmla="*/ -249 h 740847"/>
                <a:gd name="connsiteX6" fmla="*/ 1904738 w 1905789"/>
                <a:gd name="connsiteY6" fmla="*/ 367510 h 740847"/>
                <a:gd name="connsiteX7" fmla="*/ 1750173 w 1905789"/>
                <a:gd name="connsiteY7" fmla="*/ 740599 h 740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05789" h="740847">
                  <a:moveTo>
                    <a:pt x="-1051" y="740599"/>
                  </a:moveTo>
                  <a:lnTo>
                    <a:pt x="-1051" y="735269"/>
                  </a:lnTo>
                  <a:cubicBezTo>
                    <a:pt x="382590" y="733835"/>
                    <a:pt x="749976" y="580325"/>
                    <a:pt x="1020571" y="308402"/>
                  </a:cubicBezTo>
                  <a:cubicBezTo>
                    <a:pt x="1112298" y="216809"/>
                    <a:pt x="1191446" y="113469"/>
                    <a:pt x="1256044" y="1084"/>
                  </a:cubicBezTo>
                  <a:lnTo>
                    <a:pt x="1256790" y="-249"/>
                  </a:lnTo>
                  <a:lnTo>
                    <a:pt x="1752465" y="-249"/>
                  </a:lnTo>
                  <a:lnTo>
                    <a:pt x="1904738" y="367510"/>
                  </a:lnTo>
                  <a:lnTo>
                    <a:pt x="1750173" y="740599"/>
                  </a:lnTo>
                  <a:close/>
                </a:path>
              </a:pathLst>
            </a:custGeom>
            <a:solidFill>
              <a:schemeClr val="tx2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41E2A967-3215-AED6-2841-3032A3FF37BF}"/>
                </a:ext>
              </a:extLst>
            </p:cNvPr>
            <p:cNvSpPr/>
            <p:nvPr/>
          </p:nvSpPr>
          <p:spPr>
            <a:xfrm>
              <a:off x="945917" y="311466"/>
              <a:ext cx="1494172" cy="2190562"/>
            </a:xfrm>
            <a:custGeom>
              <a:avLst/>
              <a:gdLst>
                <a:gd name="connsiteX0" fmla="*/ 192482 w 1494172"/>
                <a:gd name="connsiteY0" fmla="*/ 2190261 h 2190562"/>
                <a:gd name="connsiteX1" fmla="*/ 191735 w 1494172"/>
                <a:gd name="connsiteY1" fmla="*/ 2188929 h 2190562"/>
                <a:gd name="connsiteX2" fmla="*/ 737191 w 1494172"/>
                <a:gd name="connsiteY2" fmla="*/ 192281 h 2190562"/>
                <a:gd name="connsiteX3" fmla="*/ 1462581 w 1494172"/>
                <a:gd name="connsiteY3" fmla="*/ -249 h 2190562"/>
                <a:gd name="connsiteX4" fmla="*/ 1489230 w 1494172"/>
                <a:gd name="connsiteY4" fmla="*/ 18 h 2190562"/>
                <a:gd name="connsiteX5" fmla="*/ 1493122 w 1494172"/>
                <a:gd name="connsiteY5" fmla="*/ 18 h 2190562"/>
                <a:gd name="connsiteX6" fmla="*/ 1338556 w 1494172"/>
                <a:gd name="connsiteY6" fmla="*/ 372733 h 2190562"/>
                <a:gd name="connsiteX7" fmla="*/ 1491096 w 1494172"/>
                <a:gd name="connsiteY7" fmla="*/ 741078 h 2190562"/>
                <a:gd name="connsiteX8" fmla="*/ 1486939 w 1494172"/>
                <a:gd name="connsiteY8" fmla="*/ 741078 h 2190562"/>
                <a:gd name="connsiteX9" fmla="*/ 1462262 w 1494172"/>
                <a:gd name="connsiteY9" fmla="*/ 740652 h 2190562"/>
                <a:gd name="connsiteX10" fmla="*/ 740069 w 1494172"/>
                <a:gd name="connsiteY10" fmla="*/ 1462845 h 2190562"/>
                <a:gd name="connsiteX11" fmla="*/ 1452934 w 1494172"/>
                <a:gd name="connsiteY11" fmla="*/ 2184984 h 2190562"/>
                <a:gd name="connsiteX12" fmla="*/ 1452934 w 1494172"/>
                <a:gd name="connsiteY12" fmla="*/ 2190314 h 2190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494172" h="2190562">
                  <a:moveTo>
                    <a:pt x="192482" y="2190261"/>
                  </a:moveTo>
                  <a:lnTo>
                    <a:pt x="191735" y="2188929"/>
                  </a:lnTo>
                  <a:cubicBezTo>
                    <a:pt x="-209015" y="1486952"/>
                    <a:pt x="35198" y="593026"/>
                    <a:pt x="737191" y="192281"/>
                  </a:cubicBezTo>
                  <a:cubicBezTo>
                    <a:pt x="958113" y="66145"/>
                    <a:pt x="1208135" y="-216"/>
                    <a:pt x="1462581" y="-249"/>
                  </a:cubicBezTo>
                  <a:cubicBezTo>
                    <a:pt x="1471536" y="-249"/>
                    <a:pt x="1480543" y="-249"/>
                    <a:pt x="1489230" y="18"/>
                  </a:cubicBezTo>
                  <a:lnTo>
                    <a:pt x="1493122" y="18"/>
                  </a:lnTo>
                  <a:lnTo>
                    <a:pt x="1338556" y="372733"/>
                  </a:lnTo>
                  <a:lnTo>
                    <a:pt x="1491096" y="741078"/>
                  </a:lnTo>
                  <a:lnTo>
                    <a:pt x="1486939" y="741078"/>
                  </a:lnTo>
                  <a:cubicBezTo>
                    <a:pt x="1478091" y="741078"/>
                    <a:pt x="1470043" y="740652"/>
                    <a:pt x="1462262" y="740652"/>
                  </a:cubicBezTo>
                  <a:cubicBezTo>
                    <a:pt x="1064016" y="740652"/>
                    <a:pt x="740069" y="1064599"/>
                    <a:pt x="740069" y="1462845"/>
                  </a:cubicBezTo>
                  <a:cubicBezTo>
                    <a:pt x="740069" y="1856080"/>
                    <a:pt x="1059859" y="2180028"/>
                    <a:pt x="1452934" y="2184984"/>
                  </a:cubicBezTo>
                  <a:lnTo>
                    <a:pt x="1452934" y="2190314"/>
                  </a:lnTo>
                  <a:close/>
                </a:path>
              </a:pathLst>
            </a:custGeom>
            <a:solidFill>
              <a:schemeClr val="tx2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FA02A8DE-18F9-A3FD-01B0-96D453EA8D9B}"/>
                </a:ext>
              </a:extLst>
            </p:cNvPr>
            <p:cNvSpPr/>
            <p:nvPr/>
          </p:nvSpPr>
          <p:spPr>
            <a:xfrm>
              <a:off x="497205" y="311733"/>
              <a:ext cx="3375442" cy="2925760"/>
            </a:xfrm>
            <a:custGeom>
              <a:avLst/>
              <a:gdLst>
                <a:gd name="connsiteX0" fmla="*/ -1051 w 3375442"/>
                <a:gd name="connsiteY0" fmla="*/ 2925512 h 2925760"/>
                <a:gd name="connsiteX1" fmla="*/ 153514 w 3375442"/>
                <a:gd name="connsiteY1" fmla="*/ 2552423 h 2925760"/>
                <a:gd name="connsiteX2" fmla="*/ 1240 w 3375442"/>
                <a:gd name="connsiteY2" fmla="*/ 2184665 h 2925760"/>
                <a:gd name="connsiteX3" fmla="*/ 1920621 w 3375442"/>
                <a:gd name="connsiteY3" fmla="*/ 2184665 h 2925760"/>
                <a:gd name="connsiteX4" fmla="*/ 2633486 w 3375442"/>
                <a:gd name="connsiteY4" fmla="*/ 1462525 h 2925760"/>
                <a:gd name="connsiteX5" fmla="*/ 1935971 w 3375442"/>
                <a:gd name="connsiteY5" fmla="*/ 740759 h 2925760"/>
                <a:gd name="connsiteX6" fmla="*/ 1934265 w 3375442"/>
                <a:gd name="connsiteY6" fmla="*/ 740759 h 2925760"/>
                <a:gd name="connsiteX7" fmla="*/ 1781832 w 3375442"/>
                <a:gd name="connsiteY7" fmla="*/ 372574 h 2925760"/>
                <a:gd name="connsiteX8" fmla="*/ 1936398 w 3375442"/>
                <a:gd name="connsiteY8" fmla="*/ -249 h 2925760"/>
                <a:gd name="connsiteX9" fmla="*/ 1938209 w 3375442"/>
                <a:gd name="connsiteY9" fmla="*/ -249 h 2925760"/>
                <a:gd name="connsiteX10" fmla="*/ 3374121 w 3375442"/>
                <a:gd name="connsiteY10" fmla="*/ 1491423 h 2925760"/>
                <a:gd name="connsiteX11" fmla="*/ 3182193 w 3375442"/>
                <a:gd name="connsiteY11" fmla="*/ 2188662 h 2925760"/>
                <a:gd name="connsiteX12" fmla="*/ 2945602 w 3375442"/>
                <a:gd name="connsiteY12" fmla="*/ 2497046 h 2925760"/>
                <a:gd name="connsiteX13" fmla="*/ 1920248 w 3375442"/>
                <a:gd name="connsiteY13" fmla="*/ 2925512 h 292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75442" h="2925760">
                  <a:moveTo>
                    <a:pt x="-1051" y="2925512"/>
                  </a:moveTo>
                  <a:lnTo>
                    <a:pt x="153514" y="2552423"/>
                  </a:lnTo>
                  <a:lnTo>
                    <a:pt x="1240" y="2184665"/>
                  </a:lnTo>
                  <a:lnTo>
                    <a:pt x="1920621" y="2184665"/>
                  </a:lnTo>
                  <a:cubicBezTo>
                    <a:pt x="2313696" y="2179708"/>
                    <a:pt x="2633486" y="1855760"/>
                    <a:pt x="2633486" y="1462525"/>
                  </a:cubicBezTo>
                  <a:cubicBezTo>
                    <a:pt x="2635086" y="1072632"/>
                    <a:pt x="2325688" y="752490"/>
                    <a:pt x="1935971" y="740759"/>
                  </a:cubicBezTo>
                  <a:lnTo>
                    <a:pt x="1934265" y="740759"/>
                  </a:lnTo>
                  <a:lnTo>
                    <a:pt x="1781832" y="372574"/>
                  </a:lnTo>
                  <a:lnTo>
                    <a:pt x="1936398" y="-249"/>
                  </a:lnTo>
                  <a:lnTo>
                    <a:pt x="1938209" y="-249"/>
                  </a:lnTo>
                  <a:cubicBezTo>
                    <a:pt x="2746639" y="15149"/>
                    <a:pt x="3389524" y="682994"/>
                    <a:pt x="3374121" y="1491423"/>
                  </a:cubicBezTo>
                  <a:cubicBezTo>
                    <a:pt x="3369430" y="1736228"/>
                    <a:pt x="3303447" y="1975954"/>
                    <a:pt x="3182193" y="2188662"/>
                  </a:cubicBezTo>
                  <a:cubicBezTo>
                    <a:pt x="3117329" y="2301468"/>
                    <a:pt x="3037755" y="2405165"/>
                    <a:pt x="2945602" y="2497046"/>
                  </a:cubicBezTo>
                  <a:cubicBezTo>
                    <a:pt x="2674047" y="2769987"/>
                    <a:pt x="2305275" y="2924078"/>
                    <a:pt x="1920248" y="2925512"/>
                  </a:cubicBezTo>
                  <a:close/>
                </a:path>
              </a:pathLst>
            </a:custGeom>
            <a:solidFill>
              <a:schemeClr val="accent6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6F8BB789-75DB-225E-2BFE-AB1555073412}"/>
              </a:ext>
            </a:extLst>
          </p:cNvPr>
          <p:cNvSpPr txBox="1"/>
          <p:nvPr/>
        </p:nvSpPr>
        <p:spPr>
          <a:xfrm>
            <a:off x="7056365" y="3530160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B9880B-D40F-4525-D2D4-494201AC4632}"/>
              </a:ext>
            </a:extLst>
          </p:cNvPr>
          <p:cNvSpPr txBox="1"/>
          <p:nvPr/>
        </p:nvSpPr>
        <p:spPr>
          <a:xfrm>
            <a:off x="4890759" y="3530160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A</a:t>
            </a:r>
          </a:p>
        </p:txBody>
      </p:sp>
      <p:sp>
        <p:nvSpPr>
          <p:cNvPr id="11" name="Graphic 66">
            <a:extLst>
              <a:ext uri="{FF2B5EF4-FFF2-40B4-BE49-F238E27FC236}">
                <a16:creationId xmlns:a16="http://schemas.microsoft.com/office/drawing/2014/main" id="{4B2C3DCF-C72B-568B-30D8-D902AEDE1976}"/>
              </a:ext>
            </a:extLst>
          </p:cNvPr>
          <p:cNvSpPr/>
          <p:nvPr/>
        </p:nvSpPr>
        <p:spPr>
          <a:xfrm>
            <a:off x="7674779" y="3672384"/>
            <a:ext cx="640080" cy="0"/>
          </a:xfrm>
          <a:custGeom>
            <a:avLst/>
            <a:gdLst>
              <a:gd name="connsiteX0" fmla="*/ 0 w 349857"/>
              <a:gd name="connsiteY0" fmla="*/ 0 h 7951"/>
              <a:gd name="connsiteX1" fmla="*/ 349857 w 349857"/>
              <a:gd name="connsiteY1" fmla="*/ 0 h 7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49857" h="7951">
                <a:moveTo>
                  <a:pt x="0" y="0"/>
                </a:moveTo>
                <a:lnTo>
                  <a:pt x="349857" y="0"/>
                </a:lnTo>
              </a:path>
            </a:pathLst>
          </a:custGeom>
          <a:ln w="19050" cap="rnd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F6EEAD7-AA8C-0FD1-3DFE-67149A526518}"/>
              </a:ext>
            </a:extLst>
          </p:cNvPr>
          <p:cNvSpPr/>
          <p:nvPr/>
        </p:nvSpPr>
        <p:spPr>
          <a:xfrm>
            <a:off x="1296988" y="3166989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73F4121-4852-C786-D3FE-4D0DEB0897B3}"/>
              </a:ext>
            </a:extLst>
          </p:cNvPr>
          <p:cNvSpPr txBox="1"/>
          <p:nvPr/>
        </p:nvSpPr>
        <p:spPr>
          <a:xfrm>
            <a:off x="1754188" y="3166989"/>
            <a:ext cx="1827212" cy="101079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 how your content appear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2A6D63E-6B64-55F5-4B0D-DED498482379}"/>
              </a:ext>
            </a:extLst>
          </p:cNvPr>
          <p:cNvSpPr/>
          <p:nvPr/>
        </p:nvSpPr>
        <p:spPr>
          <a:xfrm>
            <a:off x="10621282" y="3166989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B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6D8D071-4053-7285-C303-BD0988A23F34}"/>
              </a:ext>
            </a:extLst>
          </p:cNvPr>
          <p:cNvSpPr txBox="1"/>
          <p:nvPr/>
        </p:nvSpPr>
        <p:spPr>
          <a:xfrm>
            <a:off x="8588082" y="3166989"/>
            <a:ext cx="1829747" cy="101079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 how your content appear</a:t>
            </a:r>
          </a:p>
        </p:txBody>
      </p:sp>
      <p:sp>
        <p:nvSpPr>
          <p:cNvPr id="16" name="Graphic 66">
            <a:extLst>
              <a:ext uri="{FF2B5EF4-FFF2-40B4-BE49-F238E27FC236}">
                <a16:creationId xmlns:a16="http://schemas.microsoft.com/office/drawing/2014/main" id="{EEC0E0A9-29FD-EC00-AFDB-75274A9FE690}"/>
              </a:ext>
            </a:extLst>
          </p:cNvPr>
          <p:cNvSpPr/>
          <p:nvPr/>
        </p:nvSpPr>
        <p:spPr>
          <a:xfrm flipH="1">
            <a:off x="3871858" y="3672384"/>
            <a:ext cx="640080" cy="0"/>
          </a:xfrm>
          <a:custGeom>
            <a:avLst/>
            <a:gdLst>
              <a:gd name="connsiteX0" fmla="*/ 0 w 349857"/>
              <a:gd name="connsiteY0" fmla="*/ 0 h 7951"/>
              <a:gd name="connsiteX1" fmla="*/ 349857 w 349857"/>
              <a:gd name="connsiteY1" fmla="*/ 0 h 7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49857" h="7951">
                <a:moveTo>
                  <a:pt x="0" y="0"/>
                </a:moveTo>
                <a:lnTo>
                  <a:pt x="349857" y="0"/>
                </a:lnTo>
              </a:path>
            </a:pathLst>
          </a:custGeom>
          <a:ln w="19050" cap="rnd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1FE449-D755-29DB-8AC3-3FAFEE6435B1}"/>
              </a:ext>
            </a:extLst>
          </p:cNvPr>
          <p:cNvSpPr txBox="1"/>
          <p:nvPr/>
        </p:nvSpPr>
        <p:spPr>
          <a:xfrm>
            <a:off x="5593080" y="3025991"/>
            <a:ext cx="1005840" cy="100584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sz="2000" dirty="0">
                <a:latin typeface="+mj-lt"/>
              </a:rPr>
              <a:t>Sample Text</a:t>
            </a:r>
            <a:endParaRPr lang="en-US" sz="2000" dirty="0">
              <a:latin typeface="+mj-lt"/>
            </a:endParaRPr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620C1121-492F-807B-21D1-59673BF4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Open-End Cycle Diagram, 2 Phases</a:t>
            </a:r>
          </a:p>
        </p:txBody>
      </p:sp>
    </p:spTree>
    <p:extLst>
      <p:ext uri="{BB962C8B-B14F-4D97-AF65-F5344CB8AC3E}">
        <p14:creationId xmlns:p14="http://schemas.microsoft.com/office/powerpoint/2010/main" val="652900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D2BE07-B461-FEA6-A84A-65C4FEB79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6D1166-317D-BBDF-D378-B63C041F8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C706F5E-F55C-B428-F00B-6E99C6CD322E}"/>
              </a:ext>
            </a:extLst>
          </p:cNvPr>
          <p:cNvGrpSpPr>
            <a:grpSpLocks noChangeAspect="1"/>
          </p:cNvGrpSpPr>
          <p:nvPr/>
        </p:nvGrpSpPr>
        <p:grpSpPr>
          <a:xfrm>
            <a:off x="4182348" y="2061620"/>
            <a:ext cx="3827301" cy="2939466"/>
            <a:chOff x="4324027" y="298027"/>
            <a:chExt cx="3827301" cy="2939466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1A22F615-CADE-31F6-FBF4-50D3AD3F0642}"/>
                </a:ext>
              </a:extLst>
            </p:cNvPr>
            <p:cNvSpPr/>
            <p:nvPr/>
          </p:nvSpPr>
          <p:spPr>
            <a:xfrm>
              <a:off x="6245539" y="2496646"/>
              <a:ext cx="1905789" cy="740847"/>
            </a:xfrm>
            <a:custGeom>
              <a:avLst/>
              <a:gdLst>
                <a:gd name="connsiteX0" fmla="*/ -1052 w 1905789"/>
                <a:gd name="connsiteY0" fmla="*/ 740618 h 740847"/>
                <a:gd name="connsiteX1" fmla="*/ -1052 w 1905789"/>
                <a:gd name="connsiteY1" fmla="*/ 735288 h 740847"/>
                <a:gd name="connsiteX2" fmla="*/ 1020570 w 1905789"/>
                <a:gd name="connsiteY2" fmla="*/ 308421 h 740847"/>
                <a:gd name="connsiteX3" fmla="*/ 1256043 w 1905789"/>
                <a:gd name="connsiteY3" fmla="*/ 1103 h 740847"/>
                <a:gd name="connsiteX4" fmla="*/ 1256789 w 1905789"/>
                <a:gd name="connsiteY4" fmla="*/ -230 h 740847"/>
                <a:gd name="connsiteX5" fmla="*/ 1752464 w 1905789"/>
                <a:gd name="connsiteY5" fmla="*/ -230 h 740847"/>
                <a:gd name="connsiteX6" fmla="*/ 1904737 w 1905789"/>
                <a:gd name="connsiteY6" fmla="*/ 367529 h 740847"/>
                <a:gd name="connsiteX7" fmla="*/ 1750172 w 1905789"/>
                <a:gd name="connsiteY7" fmla="*/ 740618 h 740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05789" h="740847">
                  <a:moveTo>
                    <a:pt x="-1052" y="740618"/>
                  </a:moveTo>
                  <a:lnTo>
                    <a:pt x="-1052" y="735288"/>
                  </a:lnTo>
                  <a:cubicBezTo>
                    <a:pt x="382589" y="733854"/>
                    <a:pt x="749975" y="580344"/>
                    <a:pt x="1020570" y="308421"/>
                  </a:cubicBezTo>
                  <a:cubicBezTo>
                    <a:pt x="1112297" y="216828"/>
                    <a:pt x="1191445" y="113488"/>
                    <a:pt x="1256043" y="1103"/>
                  </a:cubicBezTo>
                  <a:lnTo>
                    <a:pt x="1256789" y="-230"/>
                  </a:lnTo>
                  <a:lnTo>
                    <a:pt x="1752464" y="-230"/>
                  </a:lnTo>
                  <a:lnTo>
                    <a:pt x="1904737" y="367529"/>
                  </a:lnTo>
                  <a:lnTo>
                    <a:pt x="1750172" y="740618"/>
                  </a:lnTo>
                  <a:close/>
                </a:path>
              </a:pathLst>
            </a:custGeom>
            <a:solidFill>
              <a:schemeClr val="accent6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B02D2BB-A4F4-22ED-80DC-EB2F23093E33}"/>
                </a:ext>
              </a:extLst>
            </p:cNvPr>
            <p:cNvSpPr/>
            <p:nvPr/>
          </p:nvSpPr>
          <p:spPr>
            <a:xfrm>
              <a:off x="4773330" y="1743913"/>
              <a:ext cx="1453447" cy="758329"/>
            </a:xfrm>
            <a:custGeom>
              <a:avLst/>
              <a:gdLst>
                <a:gd name="connsiteX0" fmla="*/ 191889 w 1453447"/>
                <a:gd name="connsiteY0" fmla="*/ 757833 h 758329"/>
                <a:gd name="connsiteX1" fmla="*/ 191143 w 1453447"/>
                <a:gd name="connsiteY1" fmla="*/ 756501 h 758329"/>
                <a:gd name="connsiteX2" fmla="*/ -1051 w 1453447"/>
                <a:gd name="connsiteY2" fmla="*/ 30311 h 758329"/>
                <a:gd name="connsiteX3" fmla="*/ -1051 w 1453447"/>
                <a:gd name="connsiteY3" fmla="*/ 3661 h 758329"/>
                <a:gd name="connsiteX4" fmla="*/ -1051 w 1453447"/>
                <a:gd name="connsiteY4" fmla="*/ -230 h 758329"/>
                <a:gd name="connsiteX5" fmla="*/ 371611 w 1453447"/>
                <a:gd name="connsiteY5" fmla="*/ 154336 h 758329"/>
                <a:gd name="connsiteX6" fmla="*/ 739956 w 1453447"/>
                <a:gd name="connsiteY6" fmla="*/ 1796 h 758329"/>
                <a:gd name="connsiteX7" fmla="*/ 739956 w 1453447"/>
                <a:gd name="connsiteY7" fmla="*/ 5953 h 758329"/>
                <a:gd name="connsiteX8" fmla="*/ 739530 w 1453447"/>
                <a:gd name="connsiteY8" fmla="*/ 30630 h 758329"/>
                <a:gd name="connsiteX9" fmla="*/ 1452396 w 1453447"/>
                <a:gd name="connsiteY9" fmla="*/ 752770 h 758329"/>
                <a:gd name="connsiteX10" fmla="*/ 1452396 w 1453447"/>
                <a:gd name="connsiteY10" fmla="*/ 758100 h 758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53447" h="758329">
                  <a:moveTo>
                    <a:pt x="191889" y="757833"/>
                  </a:moveTo>
                  <a:lnTo>
                    <a:pt x="191143" y="756501"/>
                  </a:lnTo>
                  <a:cubicBezTo>
                    <a:pt x="64880" y="535318"/>
                    <a:pt x="-1370" y="284986"/>
                    <a:pt x="-1051" y="30311"/>
                  </a:cubicBezTo>
                  <a:cubicBezTo>
                    <a:pt x="-1051" y="21356"/>
                    <a:pt x="-1051" y="12402"/>
                    <a:pt x="-1051" y="3661"/>
                  </a:cubicBezTo>
                  <a:lnTo>
                    <a:pt x="-1051" y="-230"/>
                  </a:lnTo>
                  <a:lnTo>
                    <a:pt x="371611" y="154336"/>
                  </a:lnTo>
                  <a:lnTo>
                    <a:pt x="739956" y="1796"/>
                  </a:lnTo>
                  <a:lnTo>
                    <a:pt x="739956" y="5953"/>
                  </a:lnTo>
                  <a:cubicBezTo>
                    <a:pt x="739956" y="14801"/>
                    <a:pt x="739530" y="22849"/>
                    <a:pt x="739530" y="30630"/>
                  </a:cubicBezTo>
                  <a:cubicBezTo>
                    <a:pt x="739530" y="423866"/>
                    <a:pt x="1059320" y="747813"/>
                    <a:pt x="1452396" y="752770"/>
                  </a:cubicBezTo>
                  <a:lnTo>
                    <a:pt x="1452396" y="758100"/>
                  </a:lnTo>
                  <a:close/>
                </a:path>
              </a:pathLst>
            </a:custGeom>
            <a:solidFill>
              <a:schemeClr val="accent6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27F3262-07B1-48E9-31DC-7C66183F1347}"/>
                </a:ext>
              </a:extLst>
            </p:cNvPr>
            <p:cNvSpPr/>
            <p:nvPr/>
          </p:nvSpPr>
          <p:spPr>
            <a:xfrm>
              <a:off x="4773545" y="298027"/>
              <a:ext cx="2926141" cy="1605781"/>
            </a:xfrm>
            <a:custGeom>
              <a:avLst/>
              <a:gdLst>
                <a:gd name="connsiteX0" fmla="*/ -1052 w 2926141"/>
                <a:gd name="connsiteY0" fmla="*/ 1451200 h 1605781"/>
                <a:gd name="connsiteX1" fmla="*/ -1052 w 2926141"/>
                <a:gd name="connsiteY1" fmla="*/ 1449548 h 1605781"/>
                <a:gd name="connsiteX2" fmla="*/ 1475312 w 2926141"/>
                <a:gd name="connsiteY2" fmla="*/ -168 h 1605781"/>
                <a:gd name="connsiteX3" fmla="*/ 2925028 w 2926141"/>
                <a:gd name="connsiteY3" fmla="*/ 1476197 h 1605781"/>
                <a:gd name="connsiteX4" fmla="*/ 2925028 w 2926141"/>
                <a:gd name="connsiteY4" fmla="*/ 1503113 h 1605781"/>
                <a:gd name="connsiteX5" fmla="*/ 2925028 w 2926141"/>
                <a:gd name="connsiteY5" fmla="*/ 1507004 h 1605781"/>
                <a:gd name="connsiteX6" fmla="*/ 2552313 w 2926141"/>
                <a:gd name="connsiteY6" fmla="*/ 1352438 h 1605781"/>
                <a:gd name="connsiteX7" fmla="*/ 2183915 w 2926141"/>
                <a:gd name="connsiteY7" fmla="*/ 1504925 h 1605781"/>
                <a:gd name="connsiteX8" fmla="*/ 2183915 w 2926141"/>
                <a:gd name="connsiteY8" fmla="*/ 1500768 h 1605781"/>
                <a:gd name="connsiteX9" fmla="*/ 2184341 w 2926141"/>
                <a:gd name="connsiteY9" fmla="*/ 1476091 h 1605781"/>
                <a:gd name="connsiteX10" fmla="*/ 1462148 w 2926141"/>
                <a:gd name="connsiteY10" fmla="*/ 753898 h 1605781"/>
                <a:gd name="connsiteX11" fmla="*/ 740381 w 2926141"/>
                <a:gd name="connsiteY11" fmla="*/ 1451413 h 1605781"/>
                <a:gd name="connsiteX12" fmla="*/ 740381 w 2926141"/>
                <a:gd name="connsiteY12" fmla="*/ 1453119 h 1605781"/>
                <a:gd name="connsiteX13" fmla="*/ 372196 w 2926141"/>
                <a:gd name="connsiteY13" fmla="*/ 1605552 h 1605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926141" h="1605781">
                  <a:moveTo>
                    <a:pt x="-1052" y="1451200"/>
                  </a:moveTo>
                  <a:lnTo>
                    <a:pt x="-1052" y="1449548"/>
                  </a:lnTo>
                  <a:cubicBezTo>
                    <a:pt x="6303" y="641534"/>
                    <a:pt x="667309" y="-7528"/>
                    <a:pt x="1475312" y="-168"/>
                  </a:cubicBezTo>
                  <a:cubicBezTo>
                    <a:pt x="2283315" y="7193"/>
                    <a:pt x="2932383" y="668183"/>
                    <a:pt x="2925028" y="1476197"/>
                  </a:cubicBezTo>
                  <a:cubicBezTo>
                    <a:pt x="2925028" y="1485151"/>
                    <a:pt x="2925028" y="1494159"/>
                    <a:pt x="2925028" y="1503113"/>
                  </a:cubicBezTo>
                  <a:lnTo>
                    <a:pt x="2925028" y="1507004"/>
                  </a:lnTo>
                  <a:lnTo>
                    <a:pt x="2552313" y="1352438"/>
                  </a:lnTo>
                  <a:lnTo>
                    <a:pt x="2183915" y="1504925"/>
                  </a:lnTo>
                  <a:lnTo>
                    <a:pt x="2183915" y="1500768"/>
                  </a:lnTo>
                  <a:cubicBezTo>
                    <a:pt x="2184181" y="1492133"/>
                    <a:pt x="2184341" y="1484032"/>
                    <a:pt x="2184341" y="1476091"/>
                  </a:cubicBezTo>
                  <a:cubicBezTo>
                    <a:pt x="2184341" y="1077845"/>
                    <a:pt x="1860340" y="753898"/>
                    <a:pt x="1462148" y="753898"/>
                  </a:cubicBezTo>
                  <a:cubicBezTo>
                    <a:pt x="1072270" y="752304"/>
                    <a:pt x="752107" y="1061696"/>
                    <a:pt x="740381" y="1451413"/>
                  </a:cubicBezTo>
                  <a:lnTo>
                    <a:pt x="740381" y="1453119"/>
                  </a:lnTo>
                  <a:lnTo>
                    <a:pt x="372196" y="1605552"/>
                  </a:lnTo>
                  <a:close/>
                </a:path>
              </a:pathLst>
            </a:custGeom>
            <a:solidFill>
              <a:schemeClr val="accent2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CD8CBB6-9131-4175-1899-D45A738B4D52}"/>
                </a:ext>
              </a:extLst>
            </p:cNvPr>
            <p:cNvSpPr/>
            <p:nvPr/>
          </p:nvSpPr>
          <p:spPr>
            <a:xfrm>
              <a:off x="4324027" y="1645098"/>
              <a:ext cx="3375384" cy="1592395"/>
            </a:xfrm>
            <a:custGeom>
              <a:avLst/>
              <a:gdLst>
                <a:gd name="connsiteX0" fmla="*/ -1052 w 3375384"/>
                <a:gd name="connsiteY0" fmla="*/ 1592166 h 1592395"/>
                <a:gd name="connsiteX1" fmla="*/ 153513 w 3375384"/>
                <a:gd name="connsiteY1" fmla="*/ 1219077 h 1592395"/>
                <a:gd name="connsiteX2" fmla="*/ 1239 w 3375384"/>
                <a:gd name="connsiteY2" fmla="*/ 851318 h 1592395"/>
                <a:gd name="connsiteX3" fmla="*/ 1920620 w 3375384"/>
                <a:gd name="connsiteY3" fmla="*/ 851318 h 1592395"/>
                <a:gd name="connsiteX4" fmla="*/ 2633059 w 3375384"/>
                <a:gd name="connsiteY4" fmla="*/ 153856 h 1592395"/>
                <a:gd name="connsiteX5" fmla="*/ 2633059 w 3375384"/>
                <a:gd name="connsiteY5" fmla="*/ 152150 h 1592395"/>
                <a:gd name="connsiteX6" fmla="*/ 3001244 w 3375384"/>
                <a:gd name="connsiteY6" fmla="*/ -230 h 1592395"/>
                <a:gd name="connsiteX7" fmla="*/ 3374333 w 3375384"/>
                <a:gd name="connsiteY7" fmla="*/ 154336 h 1592395"/>
                <a:gd name="connsiteX8" fmla="*/ 3374333 w 3375384"/>
                <a:gd name="connsiteY8" fmla="*/ 156148 h 1592395"/>
                <a:gd name="connsiteX9" fmla="*/ 1920460 w 3375384"/>
                <a:gd name="connsiteY9" fmla="*/ 1592166 h 15923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75384" h="1592395">
                  <a:moveTo>
                    <a:pt x="-1052" y="1592166"/>
                  </a:moveTo>
                  <a:lnTo>
                    <a:pt x="153513" y="1219077"/>
                  </a:lnTo>
                  <a:lnTo>
                    <a:pt x="1239" y="851318"/>
                  </a:lnTo>
                  <a:lnTo>
                    <a:pt x="1920620" y="851318"/>
                  </a:lnTo>
                  <a:cubicBezTo>
                    <a:pt x="2306500" y="846985"/>
                    <a:pt x="2620534" y="539555"/>
                    <a:pt x="2633059" y="153856"/>
                  </a:cubicBezTo>
                  <a:lnTo>
                    <a:pt x="2633059" y="152150"/>
                  </a:lnTo>
                  <a:lnTo>
                    <a:pt x="3001244" y="-230"/>
                  </a:lnTo>
                  <a:lnTo>
                    <a:pt x="3374333" y="154336"/>
                  </a:lnTo>
                  <a:lnTo>
                    <a:pt x="3374333" y="156148"/>
                  </a:lnTo>
                  <a:cubicBezTo>
                    <a:pt x="3359729" y="950048"/>
                    <a:pt x="2714499" y="1587353"/>
                    <a:pt x="1920460" y="1592166"/>
                  </a:cubicBezTo>
                  <a:close/>
                </a:path>
              </a:pathLst>
            </a:custGeom>
            <a:solidFill>
              <a:schemeClr val="tx2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4414959A-CE67-420F-04C2-FCAF2B7C0B2B}"/>
              </a:ext>
            </a:extLst>
          </p:cNvPr>
          <p:cNvSpPr txBox="1"/>
          <p:nvPr/>
        </p:nvSpPr>
        <p:spPr>
          <a:xfrm>
            <a:off x="5955873" y="2315099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B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40DA843-FD03-3371-5446-79E48B505BE7}"/>
              </a:ext>
            </a:extLst>
          </p:cNvPr>
          <p:cNvSpPr/>
          <p:nvPr/>
        </p:nvSpPr>
        <p:spPr>
          <a:xfrm>
            <a:off x="1296988" y="3166989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F6AD6CA-4355-E010-E77A-1103358C702B}"/>
              </a:ext>
            </a:extLst>
          </p:cNvPr>
          <p:cNvSpPr txBox="1"/>
          <p:nvPr/>
        </p:nvSpPr>
        <p:spPr>
          <a:xfrm>
            <a:off x="1754188" y="3166989"/>
            <a:ext cx="1827212" cy="101079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 how your content appear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80E96BA-6B69-74D6-6FBE-0DE560403912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7104872" y="2131163"/>
            <a:ext cx="1209987" cy="112710"/>
            <a:chOff x="7682869" y="1678802"/>
            <a:chExt cx="920295" cy="85725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D514577-933A-EAE3-E0C7-0F1AC295A248}"/>
                </a:ext>
              </a:extLst>
            </p:cNvPr>
            <p:cNvSpPr/>
            <p:nvPr/>
          </p:nvSpPr>
          <p:spPr>
            <a:xfrm>
              <a:off x="7682869" y="1678802"/>
              <a:ext cx="834572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9237BD4-FC1E-C063-97A2-12D6CC268EE5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7AF3578-BEA8-7D60-E04A-F22993F83739}"/>
              </a:ext>
            </a:extLst>
          </p:cNvPr>
          <p:cNvGrpSpPr>
            <a:grpSpLocks noChangeAspect="1"/>
          </p:cNvGrpSpPr>
          <p:nvPr/>
        </p:nvGrpSpPr>
        <p:grpSpPr>
          <a:xfrm flipH="1" flipV="1">
            <a:off x="7287750" y="5100896"/>
            <a:ext cx="1027109" cy="112710"/>
            <a:chOff x="7821963" y="1678802"/>
            <a:chExt cx="781201" cy="85725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E6EB175-C666-4095-6D67-2482F279FC34}"/>
                </a:ext>
              </a:extLst>
            </p:cNvPr>
            <p:cNvSpPr/>
            <p:nvPr/>
          </p:nvSpPr>
          <p:spPr>
            <a:xfrm>
              <a:off x="7821963" y="1678802"/>
              <a:ext cx="69547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BEEC19A-B033-8D2D-9D30-E6B8E96507A4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1" name="Oval 20">
            <a:extLst>
              <a:ext uri="{FF2B5EF4-FFF2-40B4-BE49-F238E27FC236}">
                <a16:creationId xmlns:a16="http://schemas.microsoft.com/office/drawing/2014/main" id="{4740A91F-9297-5907-4FD0-B2DA5E09A02F}"/>
              </a:ext>
            </a:extLst>
          </p:cNvPr>
          <p:cNvSpPr/>
          <p:nvPr/>
        </p:nvSpPr>
        <p:spPr>
          <a:xfrm>
            <a:off x="10621282" y="1626402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B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8662B65-585A-CBA7-884B-FF37A5833270}"/>
              </a:ext>
            </a:extLst>
          </p:cNvPr>
          <p:cNvSpPr txBox="1"/>
          <p:nvPr/>
        </p:nvSpPr>
        <p:spPr>
          <a:xfrm>
            <a:off x="8607538" y="1626402"/>
            <a:ext cx="1829747" cy="101079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 how your content appear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E9F6942-212E-5282-FCD7-45C3C95FC990}"/>
              </a:ext>
            </a:extLst>
          </p:cNvPr>
          <p:cNvSpPr/>
          <p:nvPr/>
        </p:nvSpPr>
        <p:spPr>
          <a:xfrm>
            <a:off x="10621282" y="4707577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C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0F1835C-A8DC-AA5F-5AB3-53FB81662CB0}"/>
              </a:ext>
            </a:extLst>
          </p:cNvPr>
          <p:cNvSpPr txBox="1"/>
          <p:nvPr/>
        </p:nvSpPr>
        <p:spPr>
          <a:xfrm>
            <a:off x="8607538" y="4707577"/>
            <a:ext cx="1829747" cy="101079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 how your content appear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F4839F5-ED12-BA4E-3B8B-83B70B2CB590}"/>
              </a:ext>
            </a:extLst>
          </p:cNvPr>
          <p:cNvGrpSpPr>
            <a:grpSpLocks noChangeAspect="1"/>
          </p:cNvGrpSpPr>
          <p:nvPr/>
        </p:nvGrpSpPr>
        <p:grpSpPr>
          <a:xfrm>
            <a:off x="3871849" y="3681055"/>
            <a:ext cx="569906" cy="112710"/>
            <a:chOff x="8169704" y="1678802"/>
            <a:chExt cx="433460" cy="85725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C89E3971-6432-A893-7B0A-4E793784776E}"/>
                </a:ext>
              </a:extLst>
            </p:cNvPr>
            <p:cNvSpPr/>
            <p:nvPr/>
          </p:nvSpPr>
          <p:spPr>
            <a:xfrm>
              <a:off x="8169704" y="1678802"/>
              <a:ext cx="347738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24A79CF-3F2F-A192-AC9B-43D179B96687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BE0ECCC1-3162-AC0B-3865-79E6629A88B6}"/>
              </a:ext>
            </a:extLst>
          </p:cNvPr>
          <p:cNvSpPr txBox="1"/>
          <p:nvPr/>
        </p:nvSpPr>
        <p:spPr>
          <a:xfrm>
            <a:off x="7388342" y="4476820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C91A561-30E8-70C3-AFA6-3FDA58E44994}"/>
              </a:ext>
            </a:extLst>
          </p:cNvPr>
          <p:cNvSpPr txBox="1"/>
          <p:nvPr/>
        </p:nvSpPr>
        <p:spPr>
          <a:xfrm>
            <a:off x="4663819" y="4476820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A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847DE59-967E-FD53-C33A-50397EC0BD47}"/>
              </a:ext>
            </a:extLst>
          </p:cNvPr>
          <p:cNvSpPr txBox="1"/>
          <p:nvPr/>
        </p:nvSpPr>
        <p:spPr>
          <a:xfrm>
            <a:off x="5593080" y="3025991"/>
            <a:ext cx="1005840" cy="100584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sz="2000" dirty="0">
                <a:latin typeface="+mj-lt"/>
              </a:rPr>
              <a:t>Sample Text</a:t>
            </a:r>
            <a:endParaRPr lang="en-US" sz="2000" dirty="0">
              <a:latin typeface="+mj-lt"/>
            </a:endParaRPr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620C1121-492F-807B-21D1-59673BF4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Open-End Cycle Diagram, 3 Phases</a:t>
            </a:r>
          </a:p>
        </p:txBody>
      </p:sp>
    </p:spTree>
    <p:extLst>
      <p:ext uri="{BB962C8B-B14F-4D97-AF65-F5344CB8AC3E}">
        <p14:creationId xmlns:p14="http://schemas.microsoft.com/office/powerpoint/2010/main" val="2094567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D2BE07-B461-FEA6-A84A-65C4FEB79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6D1166-317D-BBDF-D378-B63C041F8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5F7EB98-9611-CBF2-C53C-39C000F50466}"/>
              </a:ext>
            </a:extLst>
          </p:cNvPr>
          <p:cNvGrpSpPr>
            <a:grpSpLocks noChangeAspect="1"/>
          </p:cNvGrpSpPr>
          <p:nvPr/>
        </p:nvGrpSpPr>
        <p:grpSpPr>
          <a:xfrm>
            <a:off x="4182321" y="2069778"/>
            <a:ext cx="3827355" cy="2925813"/>
            <a:chOff x="8150795" y="311680"/>
            <a:chExt cx="3827355" cy="2925813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52030469-6713-8925-E319-913601307DCB}"/>
                </a:ext>
              </a:extLst>
            </p:cNvPr>
            <p:cNvSpPr/>
            <p:nvPr/>
          </p:nvSpPr>
          <p:spPr>
            <a:xfrm>
              <a:off x="10072361" y="2496646"/>
              <a:ext cx="1905789" cy="740847"/>
            </a:xfrm>
            <a:custGeom>
              <a:avLst/>
              <a:gdLst>
                <a:gd name="connsiteX0" fmla="*/ -1042 w 1905789"/>
                <a:gd name="connsiteY0" fmla="*/ 740591 h 740847"/>
                <a:gd name="connsiteX1" fmla="*/ -1042 w 1905789"/>
                <a:gd name="connsiteY1" fmla="*/ 735261 h 740847"/>
                <a:gd name="connsiteX2" fmla="*/ 1020581 w 1905789"/>
                <a:gd name="connsiteY2" fmla="*/ 308394 h 740847"/>
                <a:gd name="connsiteX3" fmla="*/ 1256053 w 1905789"/>
                <a:gd name="connsiteY3" fmla="*/ 1076 h 740847"/>
                <a:gd name="connsiteX4" fmla="*/ 1256799 w 1905789"/>
                <a:gd name="connsiteY4" fmla="*/ -257 h 740847"/>
                <a:gd name="connsiteX5" fmla="*/ 1752474 w 1905789"/>
                <a:gd name="connsiteY5" fmla="*/ -257 h 740847"/>
                <a:gd name="connsiteX6" fmla="*/ 1904747 w 1905789"/>
                <a:gd name="connsiteY6" fmla="*/ 367502 h 740847"/>
                <a:gd name="connsiteX7" fmla="*/ 1750182 w 1905789"/>
                <a:gd name="connsiteY7" fmla="*/ 740591 h 740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05789" h="740847">
                  <a:moveTo>
                    <a:pt x="-1042" y="740591"/>
                  </a:moveTo>
                  <a:lnTo>
                    <a:pt x="-1042" y="735261"/>
                  </a:lnTo>
                  <a:cubicBezTo>
                    <a:pt x="382599" y="733827"/>
                    <a:pt x="749985" y="580317"/>
                    <a:pt x="1020581" y="308394"/>
                  </a:cubicBezTo>
                  <a:cubicBezTo>
                    <a:pt x="1112308" y="216801"/>
                    <a:pt x="1191455" y="113461"/>
                    <a:pt x="1256053" y="1076"/>
                  </a:cubicBezTo>
                  <a:lnTo>
                    <a:pt x="1256799" y="-257"/>
                  </a:lnTo>
                  <a:lnTo>
                    <a:pt x="1752474" y="-257"/>
                  </a:lnTo>
                  <a:lnTo>
                    <a:pt x="1904747" y="367502"/>
                  </a:lnTo>
                  <a:lnTo>
                    <a:pt x="1750182" y="740591"/>
                  </a:lnTo>
                  <a:close/>
                </a:path>
              </a:pathLst>
            </a:custGeom>
            <a:solidFill>
              <a:schemeClr val="accent6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9D405DCD-B1F8-7050-9383-1449200DCAAC}"/>
                </a:ext>
              </a:extLst>
            </p:cNvPr>
            <p:cNvSpPr/>
            <p:nvPr/>
          </p:nvSpPr>
          <p:spPr>
            <a:xfrm>
              <a:off x="8600153" y="1743913"/>
              <a:ext cx="1453607" cy="758382"/>
            </a:xfrm>
            <a:custGeom>
              <a:avLst/>
              <a:gdLst>
                <a:gd name="connsiteX0" fmla="*/ 191899 w 1453607"/>
                <a:gd name="connsiteY0" fmla="*/ 757806 h 758382"/>
                <a:gd name="connsiteX1" fmla="*/ 191153 w 1453607"/>
                <a:gd name="connsiteY1" fmla="*/ 756474 h 758382"/>
                <a:gd name="connsiteX2" fmla="*/ -1041 w 1453607"/>
                <a:gd name="connsiteY2" fmla="*/ 30283 h 758382"/>
                <a:gd name="connsiteX3" fmla="*/ -1041 w 1453607"/>
                <a:gd name="connsiteY3" fmla="*/ 3634 h 758382"/>
                <a:gd name="connsiteX4" fmla="*/ -1041 w 1453607"/>
                <a:gd name="connsiteY4" fmla="*/ -257 h 758382"/>
                <a:gd name="connsiteX5" fmla="*/ 371674 w 1453607"/>
                <a:gd name="connsiteY5" fmla="*/ 154309 h 758382"/>
                <a:gd name="connsiteX6" fmla="*/ 740072 w 1453607"/>
                <a:gd name="connsiteY6" fmla="*/ 1822 h 758382"/>
                <a:gd name="connsiteX7" fmla="*/ 740072 w 1453607"/>
                <a:gd name="connsiteY7" fmla="*/ 5979 h 758382"/>
                <a:gd name="connsiteX8" fmla="*/ 739646 w 1453607"/>
                <a:gd name="connsiteY8" fmla="*/ 30656 h 758382"/>
                <a:gd name="connsiteX9" fmla="*/ 1452565 w 1453607"/>
                <a:gd name="connsiteY9" fmla="*/ 752796 h 758382"/>
                <a:gd name="connsiteX10" fmla="*/ 1452565 w 1453607"/>
                <a:gd name="connsiteY10" fmla="*/ 758126 h 75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53607" h="758382">
                  <a:moveTo>
                    <a:pt x="191899" y="757806"/>
                  </a:moveTo>
                  <a:lnTo>
                    <a:pt x="191153" y="756474"/>
                  </a:lnTo>
                  <a:cubicBezTo>
                    <a:pt x="64889" y="535291"/>
                    <a:pt x="-1361" y="284959"/>
                    <a:pt x="-1041" y="30283"/>
                  </a:cubicBezTo>
                  <a:cubicBezTo>
                    <a:pt x="-1041" y="21329"/>
                    <a:pt x="-1041" y="12322"/>
                    <a:pt x="-1041" y="3634"/>
                  </a:cubicBezTo>
                  <a:lnTo>
                    <a:pt x="-1041" y="-257"/>
                  </a:lnTo>
                  <a:lnTo>
                    <a:pt x="371674" y="154309"/>
                  </a:lnTo>
                  <a:lnTo>
                    <a:pt x="740072" y="1822"/>
                  </a:lnTo>
                  <a:lnTo>
                    <a:pt x="740072" y="5979"/>
                  </a:lnTo>
                  <a:cubicBezTo>
                    <a:pt x="739806" y="14667"/>
                    <a:pt x="739646" y="22715"/>
                    <a:pt x="739646" y="30656"/>
                  </a:cubicBezTo>
                  <a:cubicBezTo>
                    <a:pt x="739646" y="423892"/>
                    <a:pt x="1059436" y="747839"/>
                    <a:pt x="1452565" y="752796"/>
                  </a:cubicBezTo>
                  <a:lnTo>
                    <a:pt x="1452565" y="758126"/>
                  </a:lnTo>
                  <a:close/>
                </a:path>
              </a:pathLst>
            </a:custGeom>
            <a:solidFill>
              <a:schemeClr val="accent6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9EF3B1C-DE68-8103-BC70-7C2FAC67ECE1}"/>
                </a:ext>
              </a:extLst>
            </p:cNvPr>
            <p:cNvSpPr/>
            <p:nvPr/>
          </p:nvSpPr>
          <p:spPr>
            <a:xfrm>
              <a:off x="8600367" y="311680"/>
              <a:ext cx="1493313" cy="1592501"/>
            </a:xfrm>
            <a:custGeom>
              <a:avLst/>
              <a:gdLst>
                <a:gd name="connsiteX0" fmla="*/ -1042 w 1493313"/>
                <a:gd name="connsiteY0" fmla="*/ 1437467 h 1592501"/>
                <a:gd name="connsiteX1" fmla="*/ -1042 w 1493313"/>
                <a:gd name="connsiteY1" fmla="*/ 1435868 h 1592501"/>
                <a:gd name="connsiteX2" fmla="*/ 1461732 w 1493313"/>
                <a:gd name="connsiteY2" fmla="*/ -257 h 1592501"/>
                <a:gd name="connsiteX3" fmla="*/ 1488381 w 1493313"/>
                <a:gd name="connsiteY3" fmla="*/ 10 h 1592501"/>
                <a:gd name="connsiteX4" fmla="*/ 1492272 w 1493313"/>
                <a:gd name="connsiteY4" fmla="*/ 10 h 1592501"/>
                <a:gd name="connsiteX5" fmla="*/ 1337706 w 1493313"/>
                <a:gd name="connsiteY5" fmla="*/ 372725 h 1592501"/>
                <a:gd name="connsiteX6" fmla="*/ 1490246 w 1493313"/>
                <a:gd name="connsiteY6" fmla="*/ 741071 h 1592501"/>
                <a:gd name="connsiteX7" fmla="*/ 1486089 w 1493313"/>
                <a:gd name="connsiteY7" fmla="*/ 741071 h 1592501"/>
                <a:gd name="connsiteX8" fmla="*/ 1461412 w 1493313"/>
                <a:gd name="connsiteY8" fmla="*/ 740644 h 1592501"/>
                <a:gd name="connsiteX9" fmla="*/ 739645 w 1493313"/>
                <a:gd name="connsiteY9" fmla="*/ 1438160 h 1592501"/>
                <a:gd name="connsiteX10" fmla="*/ 739645 w 1493313"/>
                <a:gd name="connsiteY10" fmla="*/ 1439865 h 1592501"/>
                <a:gd name="connsiteX11" fmla="*/ 371460 w 1493313"/>
                <a:gd name="connsiteY11" fmla="*/ 1592245 h 1592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93313" h="1592501">
                  <a:moveTo>
                    <a:pt x="-1042" y="1437467"/>
                  </a:moveTo>
                  <a:lnTo>
                    <a:pt x="-1042" y="1435868"/>
                  </a:lnTo>
                  <a:cubicBezTo>
                    <a:pt x="13615" y="638487"/>
                    <a:pt x="664228" y="-246"/>
                    <a:pt x="1461732" y="-257"/>
                  </a:cubicBezTo>
                  <a:cubicBezTo>
                    <a:pt x="1470686" y="-257"/>
                    <a:pt x="1479640" y="-257"/>
                    <a:pt x="1488381" y="10"/>
                  </a:cubicBezTo>
                  <a:lnTo>
                    <a:pt x="1492272" y="10"/>
                  </a:lnTo>
                  <a:lnTo>
                    <a:pt x="1337706" y="372725"/>
                  </a:lnTo>
                  <a:lnTo>
                    <a:pt x="1490246" y="741071"/>
                  </a:lnTo>
                  <a:lnTo>
                    <a:pt x="1486089" y="741071"/>
                  </a:lnTo>
                  <a:cubicBezTo>
                    <a:pt x="1477241" y="741071"/>
                    <a:pt x="1469193" y="740644"/>
                    <a:pt x="1461412" y="740644"/>
                  </a:cubicBezTo>
                  <a:cubicBezTo>
                    <a:pt x="1071534" y="739050"/>
                    <a:pt x="751371" y="1048442"/>
                    <a:pt x="739645" y="1438160"/>
                  </a:cubicBezTo>
                  <a:lnTo>
                    <a:pt x="739645" y="1439865"/>
                  </a:lnTo>
                  <a:lnTo>
                    <a:pt x="371460" y="1592245"/>
                  </a:lnTo>
                  <a:close/>
                </a:path>
              </a:pathLst>
            </a:custGeom>
            <a:solidFill>
              <a:schemeClr val="accent4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4B8325A7-F15D-EB6F-73F4-8284FD67BD87}"/>
                </a:ext>
              </a:extLst>
            </p:cNvPr>
            <p:cNvSpPr/>
            <p:nvPr/>
          </p:nvSpPr>
          <p:spPr>
            <a:xfrm>
              <a:off x="9933625" y="311733"/>
              <a:ext cx="1592608" cy="1493260"/>
            </a:xfrm>
            <a:custGeom>
              <a:avLst/>
              <a:gdLst>
                <a:gd name="connsiteX0" fmla="*/ 1218531 w 1592608"/>
                <a:gd name="connsiteY0" fmla="*/ 1338865 h 1493260"/>
                <a:gd name="connsiteX1" fmla="*/ 850186 w 1592608"/>
                <a:gd name="connsiteY1" fmla="*/ 1491351 h 1493260"/>
                <a:gd name="connsiteX2" fmla="*/ 850186 w 1592608"/>
                <a:gd name="connsiteY2" fmla="*/ 1487194 h 1493260"/>
                <a:gd name="connsiteX3" fmla="*/ 850613 w 1592608"/>
                <a:gd name="connsiteY3" fmla="*/ 1462517 h 1493260"/>
                <a:gd name="connsiteX4" fmla="*/ 153097 w 1592608"/>
                <a:gd name="connsiteY4" fmla="*/ 740751 h 1493260"/>
                <a:gd name="connsiteX5" fmla="*/ 151391 w 1592608"/>
                <a:gd name="connsiteY5" fmla="*/ 740751 h 1493260"/>
                <a:gd name="connsiteX6" fmla="*/ -1042 w 1592608"/>
                <a:gd name="connsiteY6" fmla="*/ 372566 h 1493260"/>
                <a:gd name="connsiteX7" fmla="*/ 153523 w 1592608"/>
                <a:gd name="connsiteY7" fmla="*/ -257 h 1493260"/>
                <a:gd name="connsiteX8" fmla="*/ 155335 w 1592608"/>
                <a:gd name="connsiteY8" fmla="*/ -257 h 1493260"/>
                <a:gd name="connsiteX9" fmla="*/ 1591567 w 1592608"/>
                <a:gd name="connsiteY9" fmla="*/ 1462464 h 1493260"/>
                <a:gd name="connsiteX10" fmla="*/ 1591567 w 1592608"/>
                <a:gd name="connsiteY10" fmla="*/ 1489113 h 1493260"/>
                <a:gd name="connsiteX11" fmla="*/ 1591567 w 1592608"/>
                <a:gd name="connsiteY11" fmla="*/ 1493004 h 1493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592608" h="1493260">
                  <a:moveTo>
                    <a:pt x="1218531" y="1338865"/>
                  </a:moveTo>
                  <a:lnTo>
                    <a:pt x="850186" y="1491351"/>
                  </a:lnTo>
                  <a:lnTo>
                    <a:pt x="850186" y="1487194"/>
                  </a:lnTo>
                  <a:cubicBezTo>
                    <a:pt x="850186" y="1478347"/>
                    <a:pt x="850613" y="1470298"/>
                    <a:pt x="850613" y="1462517"/>
                  </a:cubicBezTo>
                  <a:cubicBezTo>
                    <a:pt x="852211" y="1072624"/>
                    <a:pt x="542815" y="752482"/>
                    <a:pt x="153097" y="740751"/>
                  </a:cubicBezTo>
                  <a:lnTo>
                    <a:pt x="151391" y="740751"/>
                  </a:lnTo>
                  <a:lnTo>
                    <a:pt x="-1042" y="372566"/>
                  </a:lnTo>
                  <a:lnTo>
                    <a:pt x="153523" y="-257"/>
                  </a:lnTo>
                  <a:lnTo>
                    <a:pt x="155335" y="-257"/>
                  </a:lnTo>
                  <a:cubicBezTo>
                    <a:pt x="952732" y="14358"/>
                    <a:pt x="1591513" y="664928"/>
                    <a:pt x="1591567" y="1462464"/>
                  </a:cubicBezTo>
                  <a:cubicBezTo>
                    <a:pt x="1591567" y="1471418"/>
                    <a:pt x="1591567" y="1480425"/>
                    <a:pt x="1591567" y="1489113"/>
                  </a:cubicBezTo>
                  <a:lnTo>
                    <a:pt x="1591567" y="1493004"/>
                  </a:lnTo>
                  <a:close/>
                </a:path>
              </a:pathLst>
            </a:custGeom>
            <a:solidFill>
              <a:schemeClr val="accent2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C1E6BDF-7FE5-92B1-4946-367568B0D702}"/>
                </a:ext>
              </a:extLst>
            </p:cNvPr>
            <p:cNvSpPr/>
            <p:nvPr/>
          </p:nvSpPr>
          <p:spPr>
            <a:xfrm>
              <a:off x="8150795" y="1645098"/>
              <a:ext cx="3375385" cy="1592395"/>
            </a:xfrm>
            <a:custGeom>
              <a:avLst/>
              <a:gdLst>
                <a:gd name="connsiteX0" fmla="*/ -1042 w 3375385"/>
                <a:gd name="connsiteY0" fmla="*/ 1592139 h 1592395"/>
                <a:gd name="connsiteX1" fmla="*/ 153523 w 3375385"/>
                <a:gd name="connsiteY1" fmla="*/ 1219050 h 1592395"/>
                <a:gd name="connsiteX2" fmla="*/ 1250 w 3375385"/>
                <a:gd name="connsiteY2" fmla="*/ 851291 h 1592395"/>
                <a:gd name="connsiteX3" fmla="*/ 1920577 w 3375385"/>
                <a:gd name="connsiteY3" fmla="*/ 851291 h 1592395"/>
                <a:gd name="connsiteX4" fmla="*/ 2633069 w 3375385"/>
                <a:gd name="connsiteY4" fmla="*/ 153829 h 1592395"/>
                <a:gd name="connsiteX5" fmla="*/ 2633069 w 3375385"/>
                <a:gd name="connsiteY5" fmla="*/ 152123 h 1592395"/>
                <a:gd name="connsiteX6" fmla="*/ 3001255 w 3375385"/>
                <a:gd name="connsiteY6" fmla="*/ -257 h 1592395"/>
                <a:gd name="connsiteX7" fmla="*/ 3374343 w 3375385"/>
                <a:gd name="connsiteY7" fmla="*/ 154309 h 1592395"/>
                <a:gd name="connsiteX8" fmla="*/ 3374343 w 3375385"/>
                <a:gd name="connsiteY8" fmla="*/ 156121 h 1592395"/>
                <a:gd name="connsiteX9" fmla="*/ 1920524 w 3375385"/>
                <a:gd name="connsiteY9" fmla="*/ 1592139 h 15923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75385" h="1592395">
                  <a:moveTo>
                    <a:pt x="-1042" y="1592139"/>
                  </a:moveTo>
                  <a:lnTo>
                    <a:pt x="153523" y="1219050"/>
                  </a:lnTo>
                  <a:lnTo>
                    <a:pt x="1250" y="851291"/>
                  </a:lnTo>
                  <a:lnTo>
                    <a:pt x="1920577" y="851291"/>
                  </a:lnTo>
                  <a:cubicBezTo>
                    <a:pt x="2306457" y="846985"/>
                    <a:pt x="2620544" y="539549"/>
                    <a:pt x="2633069" y="153829"/>
                  </a:cubicBezTo>
                  <a:lnTo>
                    <a:pt x="2633069" y="152123"/>
                  </a:lnTo>
                  <a:lnTo>
                    <a:pt x="3001255" y="-257"/>
                  </a:lnTo>
                  <a:lnTo>
                    <a:pt x="3374343" y="154309"/>
                  </a:lnTo>
                  <a:lnTo>
                    <a:pt x="3374343" y="156121"/>
                  </a:lnTo>
                  <a:cubicBezTo>
                    <a:pt x="3359740" y="950000"/>
                    <a:pt x="2714509" y="1587299"/>
                    <a:pt x="1920524" y="1592139"/>
                  </a:cubicBezTo>
                  <a:close/>
                </a:path>
              </a:pathLst>
            </a:custGeom>
            <a:solidFill>
              <a:schemeClr val="tx2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D881C9A-36E1-1EE7-414A-F54433F48E08}"/>
              </a:ext>
            </a:extLst>
          </p:cNvPr>
          <p:cNvSpPr txBox="1"/>
          <p:nvPr/>
        </p:nvSpPr>
        <p:spPr>
          <a:xfrm>
            <a:off x="6757110" y="2665639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5CF6DB-A3F7-B47E-8EC2-0E3659520514}"/>
              </a:ext>
            </a:extLst>
          </p:cNvPr>
          <p:cNvSpPr txBox="1"/>
          <p:nvPr/>
        </p:nvSpPr>
        <p:spPr>
          <a:xfrm>
            <a:off x="5140138" y="2665639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+mj-lt"/>
              </a:rPr>
              <a:t>C</a:t>
            </a:r>
            <a:endParaRPr lang="en-US" sz="1200" b="1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306914B-3686-6EF7-D449-08F2AAD97BF2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7104872" y="2131163"/>
            <a:ext cx="1209987" cy="112710"/>
            <a:chOff x="7682869" y="1678802"/>
            <a:chExt cx="920295" cy="85725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9EB43B5-23ED-2636-CA3B-1490A28AA9CE}"/>
                </a:ext>
              </a:extLst>
            </p:cNvPr>
            <p:cNvSpPr/>
            <p:nvPr/>
          </p:nvSpPr>
          <p:spPr>
            <a:xfrm>
              <a:off x="7682869" y="1678802"/>
              <a:ext cx="834572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04ABEC9-CD68-BD82-E10B-53FBA5B60EAB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ECFA540-C9BC-E56A-4754-F31E8565E81F}"/>
              </a:ext>
            </a:extLst>
          </p:cNvPr>
          <p:cNvGrpSpPr>
            <a:grpSpLocks noChangeAspect="1"/>
          </p:cNvGrpSpPr>
          <p:nvPr/>
        </p:nvGrpSpPr>
        <p:grpSpPr>
          <a:xfrm flipH="1" flipV="1">
            <a:off x="7287750" y="5100896"/>
            <a:ext cx="1027109" cy="112710"/>
            <a:chOff x="7821963" y="1678802"/>
            <a:chExt cx="781201" cy="85725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6BAFF93-2BB7-F81F-363B-4AA172CB08DC}"/>
                </a:ext>
              </a:extLst>
            </p:cNvPr>
            <p:cNvSpPr/>
            <p:nvPr/>
          </p:nvSpPr>
          <p:spPr>
            <a:xfrm>
              <a:off x="7821963" y="1678802"/>
              <a:ext cx="69547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A6111D5-85D0-4B63-915D-09A91AD6FF1A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9" name="Oval 18">
            <a:extLst>
              <a:ext uri="{FF2B5EF4-FFF2-40B4-BE49-F238E27FC236}">
                <a16:creationId xmlns:a16="http://schemas.microsoft.com/office/drawing/2014/main" id="{4CCC949D-9831-DDFF-D623-E8CC12A79EF0}"/>
              </a:ext>
            </a:extLst>
          </p:cNvPr>
          <p:cNvSpPr/>
          <p:nvPr/>
        </p:nvSpPr>
        <p:spPr>
          <a:xfrm>
            <a:off x="10621282" y="1626402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B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B7F7653-765E-D5E1-554A-4DCF693CE626}"/>
              </a:ext>
            </a:extLst>
          </p:cNvPr>
          <p:cNvSpPr txBox="1"/>
          <p:nvPr/>
        </p:nvSpPr>
        <p:spPr>
          <a:xfrm>
            <a:off x="8608757" y="1626402"/>
            <a:ext cx="1829747" cy="101079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 how your content appear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D35FFE6-C0D5-2B12-93B5-BACD5C74D261}"/>
              </a:ext>
            </a:extLst>
          </p:cNvPr>
          <p:cNvSpPr/>
          <p:nvPr/>
        </p:nvSpPr>
        <p:spPr>
          <a:xfrm>
            <a:off x="10621282" y="4707577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37B5FCA-7583-899F-9CD3-A21490ADEDC1}"/>
              </a:ext>
            </a:extLst>
          </p:cNvPr>
          <p:cNvSpPr txBox="1"/>
          <p:nvPr/>
        </p:nvSpPr>
        <p:spPr>
          <a:xfrm>
            <a:off x="8608757" y="4707577"/>
            <a:ext cx="1829747" cy="101079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 how your content appear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99DFCA4-0670-75CE-0F90-6A2929EFB91F}"/>
              </a:ext>
            </a:extLst>
          </p:cNvPr>
          <p:cNvSpPr txBox="1"/>
          <p:nvPr/>
        </p:nvSpPr>
        <p:spPr>
          <a:xfrm>
            <a:off x="7388342" y="4476820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+mj-lt"/>
              </a:rPr>
              <a:t>D</a:t>
            </a:r>
            <a:endParaRPr lang="en-US" sz="12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33C2684-7B92-5A4B-DFAF-48BFD61E632B}"/>
              </a:ext>
            </a:extLst>
          </p:cNvPr>
          <p:cNvSpPr txBox="1"/>
          <p:nvPr/>
        </p:nvSpPr>
        <p:spPr>
          <a:xfrm>
            <a:off x="4663819" y="4476820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A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B58AAA8-6577-AF7C-B8FD-F20A03FB3C31}"/>
              </a:ext>
            </a:extLst>
          </p:cNvPr>
          <p:cNvSpPr/>
          <p:nvPr/>
        </p:nvSpPr>
        <p:spPr>
          <a:xfrm>
            <a:off x="1296988" y="1626402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C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E33A988-C813-DF85-33FA-7D33FD3DF479}"/>
              </a:ext>
            </a:extLst>
          </p:cNvPr>
          <p:cNvSpPr txBox="1"/>
          <p:nvPr/>
        </p:nvSpPr>
        <p:spPr>
          <a:xfrm>
            <a:off x="1754188" y="1626402"/>
            <a:ext cx="1827212" cy="101079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 how your content appear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D04ADC1C-A33B-D93C-C8C5-C310D52106EA}"/>
              </a:ext>
            </a:extLst>
          </p:cNvPr>
          <p:cNvSpPr/>
          <p:nvPr/>
        </p:nvSpPr>
        <p:spPr>
          <a:xfrm>
            <a:off x="1296988" y="4707577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E43D824-0560-C7D4-FAA1-2DC61444DE32}"/>
              </a:ext>
            </a:extLst>
          </p:cNvPr>
          <p:cNvSpPr txBox="1"/>
          <p:nvPr/>
        </p:nvSpPr>
        <p:spPr>
          <a:xfrm>
            <a:off x="1754188" y="4707577"/>
            <a:ext cx="1827212" cy="101079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 how your content appear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09ADF2B-D582-FC89-97AD-3A424DE4A7DA}"/>
              </a:ext>
            </a:extLst>
          </p:cNvPr>
          <p:cNvGrpSpPr>
            <a:grpSpLocks noChangeAspect="1"/>
          </p:cNvGrpSpPr>
          <p:nvPr/>
        </p:nvGrpSpPr>
        <p:grpSpPr>
          <a:xfrm flipV="1">
            <a:off x="3871858" y="5100896"/>
            <a:ext cx="1027109" cy="112710"/>
            <a:chOff x="7821963" y="1678802"/>
            <a:chExt cx="781201" cy="85725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042D1B14-8194-F50E-4028-4F0DB8F98CD2}"/>
                </a:ext>
              </a:extLst>
            </p:cNvPr>
            <p:cNvSpPr/>
            <p:nvPr/>
          </p:nvSpPr>
          <p:spPr>
            <a:xfrm>
              <a:off x="7821963" y="1678802"/>
              <a:ext cx="69547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0F59875C-7DB6-686B-1060-02B50CE2DFAA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6DBB388-B6AE-9546-33C5-2761C827B7B2}"/>
              </a:ext>
            </a:extLst>
          </p:cNvPr>
          <p:cNvGrpSpPr>
            <a:grpSpLocks noChangeAspect="1"/>
          </p:cNvGrpSpPr>
          <p:nvPr/>
        </p:nvGrpSpPr>
        <p:grpSpPr>
          <a:xfrm>
            <a:off x="3871858" y="2131163"/>
            <a:ext cx="1209987" cy="112710"/>
            <a:chOff x="7682869" y="1678802"/>
            <a:chExt cx="920295" cy="85725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CB181933-BDF2-2E8F-6280-34BDA22CCA52}"/>
                </a:ext>
              </a:extLst>
            </p:cNvPr>
            <p:cNvSpPr/>
            <p:nvPr/>
          </p:nvSpPr>
          <p:spPr>
            <a:xfrm>
              <a:off x="7682869" y="1678802"/>
              <a:ext cx="834572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77CA830-5ED4-D647-28BB-F4EC9BB56416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A005D43E-D6C5-8DBF-FB0E-D2774E391987}"/>
              </a:ext>
            </a:extLst>
          </p:cNvPr>
          <p:cNvSpPr txBox="1"/>
          <p:nvPr/>
        </p:nvSpPr>
        <p:spPr>
          <a:xfrm>
            <a:off x="5593080" y="3025991"/>
            <a:ext cx="1005840" cy="100584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sz="2000" dirty="0">
                <a:latin typeface="+mj-lt"/>
              </a:rPr>
              <a:t>Sample Text</a:t>
            </a:r>
            <a:endParaRPr lang="en-US" sz="2000" dirty="0">
              <a:latin typeface="+mj-lt"/>
            </a:endParaRPr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620C1121-492F-807B-21D1-59673BF4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Open-End Cycle Diagram, 4 Phases</a:t>
            </a:r>
          </a:p>
        </p:txBody>
      </p:sp>
    </p:spTree>
    <p:extLst>
      <p:ext uri="{BB962C8B-B14F-4D97-AF65-F5344CB8AC3E}">
        <p14:creationId xmlns:p14="http://schemas.microsoft.com/office/powerpoint/2010/main" val="972880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D2BE07-B461-FEA6-A84A-65C4FEB79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6D1166-317D-BBDF-D378-B63C041F8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CD9EA90-51FA-1D2E-B24A-520C4FC6CDF1}"/>
              </a:ext>
            </a:extLst>
          </p:cNvPr>
          <p:cNvGrpSpPr>
            <a:grpSpLocks noChangeAspect="1"/>
          </p:cNvGrpSpPr>
          <p:nvPr/>
        </p:nvGrpSpPr>
        <p:grpSpPr>
          <a:xfrm>
            <a:off x="4182321" y="2069693"/>
            <a:ext cx="3827355" cy="2925981"/>
            <a:chOff x="2410562" y="3429045"/>
            <a:chExt cx="3827355" cy="2925981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42979FF8-26E4-B3B6-49D7-8B35F484FE93}"/>
                </a:ext>
              </a:extLst>
            </p:cNvPr>
            <p:cNvSpPr/>
            <p:nvPr/>
          </p:nvSpPr>
          <p:spPr>
            <a:xfrm>
              <a:off x="4332128" y="5614179"/>
              <a:ext cx="1905789" cy="740847"/>
            </a:xfrm>
            <a:custGeom>
              <a:avLst/>
              <a:gdLst>
                <a:gd name="connsiteX0" fmla="*/ -1040 w 1905789"/>
                <a:gd name="connsiteY0" fmla="*/ 740582 h 740847"/>
                <a:gd name="connsiteX1" fmla="*/ -1040 w 1905789"/>
                <a:gd name="connsiteY1" fmla="*/ 735252 h 740847"/>
                <a:gd name="connsiteX2" fmla="*/ 1020583 w 1905789"/>
                <a:gd name="connsiteY2" fmla="*/ 308386 h 740847"/>
                <a:gd name="connsiteX3" fmla="*/ 1256055 w 1905789"/>
                <a:gd name="connsiteY3" fmla="*/ 1067 h 740847"/>
                <a:gd name="connsiteX4" fmla="*/ 1256801 w 1905789"/>
                <a:gd name="connsiteY4" fmla="*/ -265 h 740847"/>
                <a:gd name="connsiteX5" fmla="*/ 1752476 w 1905789"/>
                <a:gd name="connsiteY5" fmla="*/ -265 h 740847"/>
                <a:gd name="connsiteX6" fmla="*/ 1904749 w 1905789"/>
                <a:gd name="connsiteY6" fmla="*/ 367494 h 740847"/>
                <a:gd name="connsiteX7" fmla="*/ 1750184 w 1905789"/>
                <a:gd name="connsiteY7" fmla="*/ 740582 h 740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05789" h="740847">
                  <a:moveTo>
                    <a:pt x="-1040" y="740582"/>
                  </a:moveTo>
                  <a:lnTo>
                    <a:pt x="-1040" y="735252"/>
                  </a:lnTo>
                  <a:cubicBezTo>
                    <a:pt x="382601" y="733819"/>
                    <a:pt x="749987" y="580309"/>
                    <a:pt x="1020583" y="308386"/>
                  </a:cubicBezTo>
                  <a:cubicBezTo>
                    <a:pt x="1112310" y="216793"/>
                    <a:pt x="1191457" y="113452"/>
                    <a:pt x="1256055" y="1067"/>
                  </a:cubicBezTo>
                  <a:lnTo>
                    <a:pt x="1256801" y="-265"/>
                  </a:lnTo>
                  <a:lnTo>
                    <a:pt x="1752476" y="-265"/>
                  </a:lnTo>
                  <a:lnTo>
                    <a:pt x="1904749" y="367494"/>
                  </a:lnTo>
                  <a:lnTo>
                    <a:pt x="1750184" y="740582"/>
                  </a:lnTo>
                  <a:close/>
                </a:path>
              </a:pathLst>
            </a:custGeom>
            <a:solidFill>
              <a:schemeClr val="accent6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7B7E51E9-0E24-CABB-276C-8100921B7F89}"/>
                </a:ext>
              </a:extLst>
            </p:cNvPr>
            <p:cNvSpPr/>
            <p:nvPr/>
          </p:nvSpPr>
          <p:spPr>
            <a:xfrm>
              <a:off x="2921587" y="5087804"/>
              <a:ext cx="1392099" cy="531704"/>
            </a:xfrm>
            <a:custGeom>
              <a:avLst/>
              <a:gdLst>
                <a:gd name="connsiteX0" fmla="*/ 130234 w 1392099"/>
                <a:gd name="connsiteY0" fmla="*/ 531439 h 531704"/>
                <a:gd name="connsiteX1" fmla="*/ 129488 w 1392099"/>
                <a:gd name="connsiteY1" fmla="*/ 530107 h 531704"/>
                <a:gd name="connsiteX2" fmla="*/ 79 w 1392099"/>
                <a:gd name="connsiteY2" fmla="*/ 230304 h 531704"/>
                <a:gd name="connsiteX3" fmla="*/ -1040 w 1392099"/>
                <a:gd name="connsiteY3" fmla="*/ 226573 h 531704"/>
                <a:gd name="connsiteX4" fmla="*/ 401842 w 1392099"/>
                <a:gd name="connsiteY4" fmla="*/ 258552 h 531704"/>
                <a:gd name="connsiteX5" fmla="*/ 705110 w 1392099"/>
                <a:gd name="connsiteY5" fmla="*/ -265 h 531704"/>
                <a:gd name="connsiteX6" fmla="*/ 706229 w 1392099"/>
                <a:gd name="connsiteY6" fmla="*/ 3679 h 531704"/>
                <a:gd name="connsiteX7" fmla="*/ 1391060 w 1392099"/>
                <a:gd name="connsiteY7" fmla="*/ 526003 h 531704"/>
                <a:gd name="connsiteX8" fmla="*/ 1391060 w 1392099"/>
                <a:gd name="connsiteY8" fmla="*/ 531333 h 531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92099" h="531704">
                  <a:moveTo>
                    <a:pt x="130234" y="531439"/>
                  </a:moveTo>
                  <a:lnTo>
                    <a:pt x="129488" y="530107"/>
                  </a:lnTo>
                  <a:cubicBezTo>
                    <a:pt x="75177" y="435364"/>
                    <a:pt x="31792" y="334795"/>
                    <a:pt x="79" y="230304"/>
                  </a:cubicBezTo>
                  <a:lnTo>
                    <a:pt x="-1040" y="226573"/>
                  </a:lnTo>
                  <a:lnTo>
                    <a:pt x="401842" y="258552"/>
                  </a:lnTo>
                  <a:lnTo>
                    <a:pt x="705110" y="-265"/>
                  </a:lnTo>
                  <a:lnTo>
                    <a:pt x="706229" y="3679"/>
                  </a:lnTo>
                  <a:cubicBezTo>
                    <a:pt x="793638" y="307480"/>
                    <a:pt x="1075267" y="522165"/>
                    <a:pt x="1391060" y="526003"/>
                  </a:cubicBezTo>
                  <a:lnTo>
                    <a:pt x="1391060" y="531333"/>
                  </a:lnTo>
                  <a:close/>
                </a:path>
              </a:pathLst>
            </a:custGeom>
            <a:solidFill>
              <a:schemeClr val="accent6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6B9418D-64FF-1D3B-EF50-A536587BFA33}"/>
                </a:ext>
              </a:extLst>
            </p:cNvPr>
            <p:cNvSpPr/>
            <p:nvPr/>
          </p:nvSpPr>
          <p:spPr>
            <a:xfrm>
              <a:off x="2859915" y="3690002"/>
              <a:ext cx="1062401" cy="1662056"/>
            </a:xfrm>
            <a:custGeom>
              <a:avLst/>
              <a:gdLst>
                <a:gd name="connsiteX0" fmla="*/ 62283 w 1062401"/>
                <a:gd name="connsiteY0" fmla="*/ 1629812 h 1662056"/>
                <a:gd name="connsiteX1" fmla="*/ 61750 w 1062401"/>
                <a:gd name="connsiteY1" fmla="*/ 1628106 h 1662056"/>
                <a:gd name="connsiteX2" fmla="*/ -1035 w 1062401"/>
                <a:gd name="connsiteY2" fmla="*/ 1201719 h 1662056"/>
                <a:gd name="connsiteX3" fmla="*/ 427484 w 1062401"/>
                <a:gd name="connsiteY3" fmla="*/ 167198 h 1662056"/>
                <a:gd name="connsiteX4" fmla="*/ 623835 w 1062401"/>
                <a:gd name="connsiteY4" fmla="*/ 1973 h 1662056"/>
                <a:gd name="connsiteX5" fmla="*/ 627033 w 1062401"/>
                <a:gd name="connsiteY5" fmla="*/ -265 h 1662056"/>
                <a:gd name="connsiteX6" fmla="*/ 721264 w 1062401"/>
                <a:gd name="connsiteY6" fmla="*/ 392437 h 1662056"/>
                <a:gd name="connsiteX7" fmla="*/ 1061361 w 1062401"/>
                <a:gd name="connsiteY7" fmla="*/ 601154 h 1662056"/>
                <a:gd name="connsiteX8" fmla="*/ 1057950 w 1062401"/>
                <a:gd name="connsiteY8" fmla="*/ 603445 h 1662056"/>
                <a:gd name="connsiteX9" fmla="*/ 767900 w 1062401"/>
                <a:gd name="connsiteY9" fmla="*/ 1401322 h 1662056"/>
                <a:gd name="connsiteX10" fmla="*/ 767900 w 1062401"/>
                <a:gd name="connsiteY10" fmla="*/ 1401695 h 1662056"/>
                <a:gd name="connsiteX11" fmla="*/ 767900 w 1062401"/>
                <a:gd name="connsiteY11" fmla="*/ 1403294 h 1662056"/>
                <a:gd name="connsiteX12" fmla="*/ 766941 w 1062401"/>
                <a:gd name="connsiteY12" fmla="*/ 1404147 h 1662056"/>
                <a:gd name="connsiteX13" fmla="*/ 465326 w 1062401"/>
                <a:gd name="connsiteY13" fmla="*/ 1661791 h 1662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62401" h="1662056">
                  <a:moveTo>
                    <a:pt x="62283" y="1629812"/>
                  </a:moveTo>
                  <a:lnTo>
                    <a:pt x="61750" y="1628106"/>
                  </a:lnTo>
                  <a:cubicBezTo>
                    <a:pt x="19965" y="1489840"/>
                    <a:pt x="-1195" y="1346163"/>
                    <a:pt x="-1035" y="1201719"/>
                  </a:cubicBezTo>
                  <a:cubicBezTo>
                    <a:pt x="-2101" y="813484"/>
                    <a:pt x="152198" y="440955"/>
                    <a:pt x="427484" y="167198"/>
                  </a:cubicBezTo>
                  <a:cubicBezTo>
                    <a:pt x="488031" y="106539"/>
                    <a:pt x="553748" y="51258"/>
                    <a:pt x="623835" y="1973"/>
                  </a:cubicBezTo>
                  <a:lnTo>
                    <a:pt x="627033" y="-265"/>
                  </a:lnTo>
                  <a:lnTo>
                    <a:pt x="721264" y="392437"/>
                  </a:lnTo>
                  <a:lnTo>
                    <a:pt x="1061361" y="601154"/>
                  </a:lnTo>
                  <a:lnTo>
                    <a:pt x="1057950" y="603445"/>
                  </a:lnTo>
                  <a:cubicBezTo>
                    <a:pt x="798600" y="778461"/>
                    <a:pt x="681504" y="1100613"/>
                    <a:pt x="767900" y="1401322"/>
                  </a:cubicBezTo>
                  <a:lnTo>
                    <a:pt x="767900" y="1401695"/>
                  </a:lnTo>
                  <a:lnTo>
                    <a:pt x="767900" y="1403294"/>
                  </a:lnTo>
                  <a:lnTo>
                    <a:pt x="766941" y="1404147"/>
                  </a:lnTo>
                  <a:lnTo>
                    <a:pt x="465326" y="1661791"/>
                  </a:lnTo>
                  <a:close/>
                </a:path>
              </a:pathLst>
            </a:custGeom>
            <a:solidFill>
              <a:schemeClr val="accent4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1280B38-8D39-C097-BD55-7578CA23DE1B}"/>
                </a:ext>
              </a:extLst>
            </p:cNvPr>
            <p:cNvSpPr/>
            <p:nvPr/>
          </p:nvSpPr>
          <p:spPr>
            <a:xfrm>
              <a:off x="3483564" y="3429045"/>
              <a:ext cx="1724628" cy="896539"/>
            </a:xfrm>
            <a:custGeom>
              <a:avLst/>
              <a:gdLst>
                <a:gd name="connsiteX0" fmla="*/ 1282491 w 1724628"/>
                <a:gd name="connsiteY0" fmla="*/ 893610 h 896539"/>
                <a:gd name="connsiteX1" fmla="*/ 434301 w 1724628"/>
                <a:gd name="connsiteY1" fmla="*/ 864402 h 896539"/>
                <a:gd name="connsiteX2" fmla="*/ 432862 w 1724628"/>
                <a:gd name="connsiteY2" fmla="*/ 865361 h 896539"/>
                <a:gd name="connsiteX3" fmla="*/ 93192 w 1724628"/>
                <a:gd name="connsiteY3" fmla="*/ 656965 h 896539"/>
                <a:gd name="connsiteX4" fmla="*/ -1040 w 1724628"/>
                <a:gd name="connsiteY4" fmla="*/ 264156 h 896539"/>
                <a:gd name="connsiteX5" fmla="*/ 453 w 1724628"/>
                <a:gd name="connsiteY5" fmla="*/ 263090 h 896539"/>
                <a:gd name="connsiteX6" fmla="*/ 1720444 w 1724628"/>
                <a:gd name="connsiteY6" fmla="*/ 295069 h 896539"/>
                <a:gd name="connsiteX7" fmla="*/ 1723589 w 1724628"/>
                <a:gd name="connsiteY7" fmla="*/ 297414 h 896539"/>
                <a:gd name="connsiteX8" fmla="*/ 1379281 w 1724628"/>
                <a:gd name="connsiteY8" fmla="*/ 508316 h 896539"/>
                <a:gd name="connsiteX9" fmla="*/ 1286009 w 1724628"/>
                <a:gd name="connsiteY9" fmla="*/ 896275 h 896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24628" h="896539">
                  <a:moveTo>
                    <a:pt x="1282491" y="893610"/>
                  </a:moveTo>
                  <a:cubicBezTo>
                    <a:pt x="1036040" y="700851"/>
                    <a:pt x="693438" y="689056"/>
                    <a:pt x="434301" y="864402"/>
                  </a:cubicBezTo>
                  <a:lnTo>
                    <a:pt x="432862" y="865361"/>
                  </a:lnTo>
                  <a:lnTo>
                    <a:pt x="93192" y="656965"/>
                  </a:lnTo>
                  <a:lnTo>
                    <a:pt x="-1040" y="264156"/>
                  </a:lnTo>
                  <a:lnTo>
                    <a:pt x="453" y="263090"/>
                  </a:lnTo>
                  <a:cubicBezTo>
                    <a:pt x="520325" y="-99494"/>
                    <a:pt x="1214429" y="-86590"/>
                    <a:pt x="1720444" y="295069"/>
                  </a:cubicBezTo>
                  <a:lnTo>
                    <a:pt x="1723589" y="297414"/>
                  </a:lnTo>
                  <a:lnTo>
                    <a:pt x="1379281" y="508316"/>
                  </a:lnTo>
                  <a:lnTo>
                    <a:pt x="1286009" y="896275"/>
                  </a:lnTo>
                  <a:close/>
                </a:path>
              </a:pathLst>
            </a:custGeom>
            <a:solidFill>
              <a:schemeClr val="accent3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0C28DA5-B185-EB00-FC56-DE14969272DD}"/>
                </a:ext>
              </a:extLst>
            </p:cNvPr>
            <p:cNvSpPr/>
            <p:nvPr/>
          </p:nvSpPr>
          <p:spPr>
            <a:xfrm>
              <a:off x="4765977" y="3723207"/>
              <a:ext cx="1020123" cy="1650650"/>
            </a:xfrm>
            <a:custGeom>
              <a:avLst/>
              <a:gdLst>
                <a:gd name="connsiteX0" fmla="*/ 630812 w 1020123"/>
                <a:gd name="connsiteY0" fmla="*/ 1387731 h 1650650"/>
                <a:gd name="connsiteX1" fmla="*/ 233366 w 1020123"/>
                <a:gd name="connsiteY1" fmla="*/ 1418963 h 1650650"/>
                <a:gd name="connsiteX2" fmla="*/ 234805 w 1020123"/>
                <a:gd name="connsiteY2" fmla="*/ 1415073 h 1650650"/>
                <a:gd name="connsiteX3" fmla="*/ 292 w 1020123"/>
                <a:gd name="connsiteY3" fmla="*/ 599608 h 1650650"/>
                <a:gd name="connsiteX4" fmla="*/ -1040 w 1020123"/>
                <a:gd name="connsiteY4" fmla="*/ 598542 h 1650650"/>
                <a:gd name="connsiteX5" fmla="*/ 91912 w 1020123"/>
                <a:gd name="connsiteY5" fmla="*/ 210850 h 1650650"/>
                <a:gd name="connsiteX6" fmla="*/ 436379 w 1020123"/>
                <a:gd name="connsiteY6" fmla="*/ -265 h 1650650"/>
                <a:gd name="connsiteX7" fmla="*/ 437818 w 1020123"/>
                <a:gd name="connsiteY7" fmla="*/ 801 h 1650650"/>
                <a:gd name="connsiteX8" fmla="*/ 590518 w 1020123"/>
                <a:gd name="connsiteY8" fmla="*/ 134047 h 1650650"/>
                <a:gd name="connsiteX9" fmla="*/ 939463 w 1020123"/>
                <a:gd name="connsiteY9" fmla="*/ 1646654 h 1650650"/>
                <a:gd name="connsiteX10" fmla="*/ 938184 w 1020123"/>
                <a:gd name="connsiteY10" fmla="*/ 1650385 h 165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20123" h="1650650">
                  <a:moveTo>
                    <a:pt x="630812" y="1387731"/>
                  </a:moveTo>
                  <a:lnTo>
                    <a:pt x="233366" y="1418963"/>
                  </a:lnTo>
                  <a:lnTo>
                    <a:pt x="234805" y="1415073"/>
                  </a:lnTo>
                  <a:cubicBezTo>
                    <a:pt x="341508" y="1121148"/>
                    <a:pt x="246850" y="791940"/>
                    <a:pt x="292" y="599608"/>
                  </a:cubicBezTo>
                  <a:lnTo>
                    <a:pt x="-1040" y="598542"/>
                  </a:lnTo>
                  <a:lnTo>
                    <a:pt x="91912" y="210850"/>
                  </a:lnTo>
                  <a:lnTo>
                    <a:pt x="436379" y="-265"/>
                  </a:lnTo>
                  <a:lnTo>
                    <a:pt x="437818" y="801"/>
                  </a:lnTo>
                  <a:cubicBezTo>
                    <a:pt x="491703" y="41707"/>
                    <a:pt x="542709" y="86222"/>
                    <a:pt x="590518" y="134047"/>
                  </a:cubicBezTo>
                  <a:cubicBezTo>
                    <a:pt x="985992" y="530331"/>
                    <a:pt x="1121370" y="1117177"/>
                    <a:pt x="939463" y="1646654"/>
                  </a:cubicBezTo>
                  <a:lnTo>
                    <a:pt x="938184" y="1650385"/>
                  </a:lnTo>
                  <a:close/>
                </a:path>
              </a:pathLst>
            </a:custGeom>
            <a:solidFill>
              <a:schemeClr val="accent2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F8B2CCE-0088-2046-EC71-B551970F256D}"/>
                </a:ext>
              </a:extLst>
            </p:cNvPr>
            <p:cNvSpPr/>
            <p:nvPr/>
          </p:nvSpPr>
          <p:spPr>
            <a:xfrm>
              <a:off x="2410562" y="5105766"/>
              <a:ext cx="3296396" cy="1249260"/>
            </a:xfrm>
            <a:custGeom>
              <a:avLst/>
              <a:gdLst>
                <a:gd name="connsiteX0" fmla="*/ -1040 w 3296396"/>
                <a:gd name="connsiteY0" fmla="*/ 1248995 h 1249260"/>
                <a:gd name="connsiteX1" fmla="*/ 153525 w 3296396"/>
                <a:gd name="connsiteY1" fmla="*/ 875907 h 1249260"/>
                <a:gd name="connsiteX2" fmla="*/ 1252 w 3296396"/>
                <a:gd name="connsiteY2" fmla="*/ 508148 h 1249260"/>
                <a:gd name="connsiteX3" fmla="*/ 1920579 w 3296396"/>
                <a:gd name="connsiteY3" fmla="*/ 508148 h 1249260"/>
                <a:gd name="connsiteX4" fmla="*/ 2590167 w 3296396"/>
                <a:gd name="connsiteY4" fmla="*/ 32513 h 1249260"/>
                <a:gd name="connsiteX5" fmla="*/ 2590753 w 3296396"/>
                <a:gd name="connsiteY5" fmla="*/ 30915 h 1249260"/>
                <a:gd name="connsiteX6" fmla="*/ 2987986 w 3296396"/>
                <a:gd name="connsiteY6" fmla="*/ -265 h 1249260"/>
                <a:gd name="connsiteX7" fmla="*/ 3295357 w 3296396"/>
                <a:gd name="connsiteY7" fmla="*/ 262389 h 1249260"/>
                <a:gd name="connsiteX8" fmla="*/ 3294771 w 3296396"/>
                <a:gd name="connsiteY8" fmla="*/ 264095 h 1249260"/>
                <a:gd name="connsiteX9" fmla="*/ 3182151 w 3296396"/>
                <a:gd name="connsiteY9" fmla="*/ 512145 h 1249260"/>
                <a:gd name="connsiteX10" fmla="*/ 2945826 w 3296396"/>
                <a:gd name="connsiteY10" fmla="*/ 820530 h 1249260"/>
                <a:gd name="connsiteX11" fmla="*/ 1920473 w 3296396"/>
                <a:gd name="connsiteY11" fmla="*/ 1248995 h 1249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296396" h="1249260">
                  <a:moveTo>
                    <a:pt x="-1040" y="1248995"/>
                  </a:moveTo>
                  <a:lnTo>
                    <a:pt x="153525" y="875907"/>
                  </a:lnTo>
                  <a:lnTo>
                    <a:pt x="1252" y="508148"/>
                  </a:lnTo>
                  <a:lnTo>
                    <a:pt x="1920579" y="508148"/>
                  </a:lnTo>
                  <a:cubicBezTo>
                    <a:pt x="2219050" y="504311"/>
                    <a:pt x="2487887" y="313182"/>
                    <a:pt x="2590167" y="32513"/>
                  </a:cubicBezTo>
                  <a:lnTo>
                    <a:pt x="2590753" y="30915"/>
                  </a:lnTo>
                  <a:lnTo>
                    <a:pt x="2987986" y="-265"/>
                  </a:lnTo>
                  <a:lnTo>
                    <a:pt x="3295357" y="262389"/>
                  </a:lnTo>
                  <a:lnTo>
                    <a:pt x="3294771" y="264095"/>
                  </a:lnTo>
                  <a:cubicBezTo>
                    <a:pt x="3265137" y="350145"/>
                    <a:pt x="3227455" y="433200"/>
                    <a:pt x="3182151" y="512145"/>
                  </a:cubicBezTo>
                  <a:cubicBezTo>
                    <a:pt x="3117340" y="624919"/>
                    <a:pt x="3037873" y="728617"/>
                    <a:pt x="2945826" y="820530"/>
                  </a:cubicBezTo>
                  <a:cubicBezTo>
                    <a:pt x="2674271" y="1093471"/>
                    <a:pt x="2305500" y="1247562"/>
                    <a:pt x="1920473" y="1248995"/>
                  </a:cubicBezTo>
                  <a:close/>
                </a:path>
              </a:pathLst>
            </a:custGeom>
            <a:solidFill>
              <a:schemeClr val="tx2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A94A547-6165-46B3-E086-112D75259438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7653513" y="2904679"/>
            <a:ext cx="661346" cy="112710"/>
            <a:chOff x="8100156" y="1678802"/>
            <a:chExt cx="503008" cy="8572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DE66E53-6672-CB90-2952-645EDBE91B0D}"/>
                </a:ext>
              </a:extLst>
            </p:cNvPr>
            <p:cNvSpPr/>
            <p:nvPr/>
          </p:nvSpPr>
          <p:spPr>
            <a:xfrm>
              <a:off x="8100156" y="1678802"/>
              <a:ext cx="41728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0E741A7-9E9E-551D-2516-A9D1C14D8236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8259EAA-696F-B9D6-AAF7-EAD1C3284DC4}"/>
              </a:ext>
            </a:extLst>
          </p:cNvPr>
          <p:cNvSpPr/>
          <p:nvPr/>
        </p:nvSpPr>
        <p:spPr>
          <a:xfrm flipH="1" flipV="1">
            <a:off x="8086259" y="4436418"/>
            <a:ext cx="228600" cy="12523"/>
          </a:xfrm>
          <a:custGeom>
            <a:avLst/>
            <a:gdLst>
              <a:gd name="connsiteX0" fmla="*/ 0 w 790575"/>
              <a:gd name="connsiteY0" fmla="*/ 0 h 9525"/>
              <a:gd name="connsiteX1" fmla="*/ 790575 w 790575"/>
              <a:gd name="connsiteY1" fmla="*/ 0 h 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90575" h="9525">
                <a:moveTo>
                  <a:pt x="0" y="0"/>
                </a:moveTo>
                <a:lnTo>
                  <a:pt x="790575" y="0"/>
                </a:lnTo>
              </a:path>
            </a:pathLst>
          </a:custGeom>
          <a:ln w="19050" cap="rnd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90355EE-ADA8-3E73-5F2E-B73EC20E239B}"/>
              </a:ext>
            </a:extLst>
          </p:cNvPr>
          <p:cNvSpPr/>
          <p:nvPr/>
        </p:nvSpPr>
        <p:spPr>
          <a:xfrm>
            <a:off x="1296988" y="1626402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C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9F676D2-F9E9-1030-D6E8-5DE0AE55CF6A}"/>
              </a:ext>
            </a:extLst>
          </p:cNvPr>
          <p:cNvSpPr txBox="1"/>
          <p:nvPr/>
        </p:nvSpPr>
        <p:spPr>
          <a:xfrm>
            <a:off x="1754188" y="1626402"/>
            <a:ext cx="1827212" cy="101079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 how your content appear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8F8DCBB-9D52-F253-F7BE-2F26B0930665}"/>
              </a:ext>
            </a:extLst>
          </p:cNvPr>
          <p:cNvSpPr/>
          <p:nvPr/>
        </p:nvSpPr>
        <p:spPr>
          <a:xfrm>
            <a:off x="1296988" y="3166990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CC32EB-54DB-4940-18F1-37732D44EF3C}"/>
              </a:ext>
            </a:extLst>
          </p:cNvPr>
          <p:cNvSpPr txBox="1"/>
          <p:nvPr/>
        </p:nvSpPr>
        <p:spPr>
          <a:xfrm>
            <a:off x="1754188" y="3166990"/>
            <a:ext cx="1827212" cy="101079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 how your content appear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E3ED273-2366-9817-18F9-77BFF3C46958}"/>
              </a:ext>
            </a:extLst>
          </p:cNvPr>
          <p:cNvSpPr/>
          <p:nvPr/>
        </p:nvSpPr>
        <p:spPr>
          <a:xfrm>
            <a:off x="1296988" y="4707577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CD89714-F874-1F57-C1DC-69E455A4291B}"/>
              </a:ext>
            </a:extLst>
          </p:cNvPr>
          <p:cNvSpPr txBox="1"/>
          <p:nvPr/>
        </p:nvSpPr>
        <p:spPr>
          <a:xfrm>
            <a:off x="1754188" y="4707577"/>
            <a:ext cx="1827212" cy="101079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 how your content appear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9490057-A3E2-8531-95A5-946AC95063BC}"/>
              </a:ext>
            </a:extLst>
          </p:cNvPr>
          <p:cNvSpPr/>
          <p:nvPr/>
        </p:nvSpPr>
        <p:spPr>
          <a:xfrm>
            <a:off x="10621282" y="2396696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B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E67C113-4707-A9AA-6AD8-021D51623016}"/>
              </a:ext>
            </a:extLst>
          </p:cNvPr>
          <p:cNvSpPr txBox="1"/>
          <p:nvPr/>
        </p:nvSpPr>
        <p:spPr>
          <a:xfrm>
            <a:off x="8609348" y="2396696"/>
            <a:ext cx="1829747" cy="101079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 how your content appear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E36606A2-1D85-F367-F0A8-7110EAE08A2E}"/>
              </a:ext>
            </a:extLst>
          </p:cNvPr>
          <p:cNvSpPr/>
          <p:nvPr/>
        </p:nvSpPr>
        <p:spPr>
          <a:xfrm>
            <a:off x="10621282" y="3937284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50209D2-A558-B848-12A0-CF812ACD7F20}"/>
              </a:ext>
            </a:extLst>
          </p:cNvPr>
          <p:cNvSpPr txBox="1"/>
          <p:nvPr/>
        </p:nvSpPr>
        <p:spPr>
          <a:xfrm>
            <a:off x="8609348" y="3937284"/>
            <a:ext cx="1829747" cy="101079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 how your content appear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F291D3F-7C74-E83C-2E61-8041A5087FC9}"/>
              </a:ext>
            </a:extLst>
          </p:cNvPr>
          <p:cNvGrpSpPr>
            <a:grpSpLocks noChangeAspect="1"/>
          </p:cNvGrpSpPr>
          <p:nvPr/>
        </p:nvGrpSpPr>
        <p:grpSpPr>
          <a:xfrm flipV="1">
            <a:off x="3871858" y="5100896"/>
            <a:ext cx="1027109" cy="112710"/>
            <a:chOff x="7821963" y="1678802"/>
            <a:chExt cx="781201" cy="85725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AEEC899-2A70-35FE-9B13-41FD59A4485E}"/>
                </a:ext>
              </a:extLst>
            </p:cNvPr>
            <p:cNvSpPr/>
            <p:nvPr/>
          </p:nvSpPr>
          <p:spPr>
            <a:xfrm>
              <a:off x="7821963" y="1678802"/>
              <a:ext cx="69547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6B1A10D8-AD54-71B5-5D38-DE32B9FF1E66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05D91931-9E73-1C99-BD04-37841BD05BCD}"/>
              </a:ext>
            </a:extLst>
          </p:cNvPr>
          <p:cNvSpPr txBox="1"/>
          <p:nvPr/>
        </p:nvSpPr>
        <p:spPr>
          <a:xfrm>
            <a:off x="5962825" y="2287819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C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5B4DB23-4C1A-15E9-3040-B7353FC67875}"/>
              </a:ext>
            </a:extLst>
          </p:cNvPr>
          <p:cNvSpPr txBox="1"/>
          <p:nvPr/>
        </p:nvSpPr>
        <p:spPr>
          <a:xfrm>
            <a:off x="6989246" y="3110220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B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EA59DAE-34C9-B19D-CDC0-D6413BA184E5}"/>
              </a:ext>
            </a:extLst>
          </p:cNvPr>
          <p:cNvSpPr txBox="1"/>
          <p:nvPr/>
        </p:nvSpPr>
        <p:spPr>
          <a:xfrm>
            <a:off x="4908000" y="3110220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D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31A1CBA-F0EF-DE91-0A7E-19310963C0D0}"/>
              </a:ext>
            </a:extLst>
          </p:cNvPr>
          <p:cNvSpPr txBox="1"/>
          <p:nvPr/>
        </p:nvSpPr>
        <p:spPr>
          <a:xfrm>
            <a:off x="7388342" y="4476820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9C6C63E-B25D-FC35-4F5F-34C360E37E51}"/>
              </a:ext>
            </a:extLst>
          </p:cNvPr>
          <p:cNvSpPr txBox="1"/>
          <p:nvPr/>
        </p:nvSpPr>
        <p:spPr>
          <a:xfrm>
            <a:off x="4663819" y="4476820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A</a:t>
            </a:r>
          </a:p>
        </p:txBody>
      </p:sp>
      <p:sp>
        <p:nvSpPr>
          <p:cNvPr id="37" name="Graphic 66">
            <a:extLst>
              <a:ext uri="{FF2B5EF4-FFF2-40B4-BE49-F238E27FC236}">
                <a16:creationId xmlns:a16="http://schemas.microsoft.com/office/drawing/2014/main" id="{F2335823-ABFE-69D6-92E8-A2C5F25D6D53}"/>
              </a:ext>
            </a:extLst>
          </p:cNvPr>
          <p:cNvSpPr/>
          <p:nvPr/>
        </p:nvSpPr>
        <p:spPr>
          <a:xfrm flipH="1">
            <a:off x="3871858" y="3672384"/>
            <a:ext cx="640080" cy="0"/>
          </a:xfrm>
          <a:custGeom>
            <a:avLst/>
            <a:gdLst>
              <a:gd name="connsiteX0" fmla="*/ 0 w 349857"/>
              <a:gd name="connsiteY0" fmla="*/ 0 h 7951"/>
              <a:gd name="connsiteX1" fmla="*/ 349857 w 349857"/>
              <a:gd name="connsiteY1" fmla="*/ 0 h 7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49857" h="7951">
                <a:moveTo>
                  <a:pt x="0" y="0"/>
                </a:moveTo>
                <a:lnTo>
                  <a:pt x="349857" y="0"/>
                </a:lnTo>
              </a:path>
            </a:pathLst>
          </a:custGeom>
          <a:ln w="19050" cap="rnd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B5A5259-B1E1-6547-415B-B0B83F9A55A1}"/>
              </a:ext>
            </a:extLst>
          </p:cNvPr>
          <p:cNvGrpSpPr>
            <a:grpSpLocks noChangeAspect="1"/>
          </p:cNvGrpSpPr>
          <p:nvPr/>
        </p:nvGrpSpPr>
        <p:grpSpPr>
          <a:xfrm>
            <a:off x="3871858" y="2131163"/>
            <a:ext cx="1209987" cy="112710"/>
            <a:chOff x="7682869" y="1678802"/>
            <a:chExt cx="920295" cy="85725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8553284A-4C97-BAEB-752F-D2DF6AF1F063}"/>
                </a:ext>
              </a:extLst>
            </p:cNvPr>
            <p:cNvSpPr/>
            <p:nvPr/>
          </p:nvSpPr>
          <p:spPr>
            <a:xfrm>
              <a:off x="7682869" y="1678802"/>
              <a:ext cx="834572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88961F4E-CEED-5FA8-914D-4B0EB1BA11F2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5B9462AB-2578-9058-1D65-8F44BBFDD097}"/>
              </a:ext>
            </a:extLst>
          </p:cNvPr>
          <p:cNvSpPr txBox="1"/>
          <p:nvPr/>
        </p:nvSpPr>
        <p:spPr>
          <a:xfrm>
            <a:off x="5593080" y="3025991"/>
            <a:ext cx="1005840" cy="100584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sz="2000" dirty="0">
                <a:latin typeface="+mj-lt"/>
              </a:rPr>
              <a:t>Sample Text</a:t>
            </a:r>
            <a:endParaRPr lang="en-US" sz="2000" dirty="0">
              <a:latin typeface="+mj-lt"/>
            </a:endParaRPr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620C1121-492F-807B-21D1-59673BF4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Open-End Cycle Diagram, 5 Phases</a:t>
            </a:r>
          </a:p>
        </p:txBody>
      </p:sp>
    </p:spTree>
    <p:extLst>
      <p:ext uri="{BB962C8B-B14F-4D97-AF65-F5344CB8AC3E}">
        <p14:creationId xmlns:p14="http://schemas.microsoft.com/office/powerpoint/2010/main" val="3788074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D2BE07-B461-FEA6-A84A-65C4FEB79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6D1166-317D-BBDF-D378-B63C041F8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0380B37-51D6-C605-8AC2-016794D2FACE}"/>
              </a:ext>
            </a:extLst>
          </p:cNvPr>
          <p:cNvGrpSpPr>
            <a:grpSpLocks noChangeAspect="1"/>
          </p:cNvGrpSpPr>
          <p:nvPr/>
        </p:nvGrpSpPr>
        <p:grpSpPr>
          <a:xfrm>
            <a:off x="4182322" y="2069801"/>
            <a:ext cx="3827355" cy="2925766"/>
            <a:chOff x="6240537" y="3429260"/>
            <a:chExt cx="3827355" cy="2925766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954C9A82-EC49-C80C-F113-AFC372CBCD06}"/>
                </a:ext>
              </a:extLst>
            </p:cNvPr>
            <p:cNvSpPr/>
            <p:nvPr/>
          </p:nvSpPr>
          <p:spPr>
            <a:xfrm>
              <a:off x="8162103" y="5614179"/>
              <a:ext cx="1905789" cy="740847"/>
            </a:xfrm>
            <a:custGeom>
              <a:avLst/>
              <a:gdLst>
                <a:gd name="connsiteX0" fmla="*/ -1011 w 1905789"/>
                <a:gd name="connsiteY0" fmla="*/ 740595 h 740847"/>
                <a:gd name="connsiteX1" fmla="*/ -1011 w 1905789"/>
                <a:gd name="connsiteY1" fmla="*/ 735265 h 740847"/>
                <a:gd name="connsiteX2" fmla="*/ 1020612 w 1905789"/>
                <a:gd name="connsiteY2" fmla="*/ 308398 h 740847"/>
                <a:gd name="connsiteX3" fmla="*/ 1256084 w 1905789"/>
                <a:gd name="connsiteY3" fmla="*/ 1080 h 740847"/>
                <a:gd name="connsiteX4" fmla="*/ 1256830 w 1905789"/>
                <a:gd name="connsiteY4" fmla="*/ -253 h 740847"/>
                <a:gd name="connsiteX5" fmla="*/ 1752505 w 1905789"/>
                <a:gd name="connsiteY5" fmla="*/ -253 h 740847"/>
                <a:gd name="connsiteX6" fmla="*/ 1904778 w 1905789"/>
                <a:gd name="connsiteY6" fmla="*/ 367506 h 740847"/>
                <a:gd name="connsiteX7" fmla="*/ 1750213 w 1905789"/>
                <a:gd name="connsiteY7" fmla="*/ 740595 h 740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05789" h="740847">
                  <a:moveTo>
                    <a:pt x="-1011" y="740595"/>
                  </a:moveTo>
                  <a:lnTo>
                    <a:pt x="-1011" y="735265"/>
                  </a:lnTo>
                  <a:cubicBezTo>
                    <a:pt x="382630" y="733831"/>
                    <a:pt x="750016" y="580321"/>
                    <a:pt x="1020612" y="308398"/>
                  </a:cubicBezTo>
                  <a:cubicBezTo>
                    <a:pt x="1112339" y="216805"/>
                    <a:pt x="1191486" y="113465"/>
                    <a:pt x="1256084" y="1080"/>
                  </a:cubicBezTo>
                  <a:lnTo>
                    <a:pt x="1256830" y="-253"/>
                  </a:lnTo>
                  <a:lnTo>
                    <a:pt x="1752505" y="-253"/>
                  </a:lnTo>
                  <a:lnTo>
                    <a:pt x="1904778" y="367506"/>
                  </a:lnTo>
                  <a:lnTo>
                    <a:pt x="1750213" y="740595"/>
                  </a:lnTo>
                  <a:close/>
                </a:path>
              </a:pathLst>
            </a:custGeom>
            <a:solidFill>
              <a:schemeClr val="accent6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2C835525-F34C-4BE3-AEA8-5A627C1A914A}"/>
                </a:ext>
              </a:extLst>
            </p:cNvPr>
            <p:cNvSpPr/>
            <p:nvPr/>
          </p:nvSpPr>
          <p:spPr>
            <a:xfrm>
              <a:off x="6825487" y="5119410"/>
              <a:ext cx="1318174" cy="500098"/>
            </a:xfrm>
            <a:custGeom>
              <a:avLst/>
              <a:gdLst>
                <a:gd name="connsiteX0" fmla="*/ 56338 w 1318174"/>
                <a:gd name="connsiteY0" fmla="*/ 499846 h 500098"/>
                <a:gd name="connsiteX1" fmla="*/ 55592 w 1318174"/>
                <a:gd name="connsiteY1" fmla="*/ 498514 h 500098"/>
                <a:gd name="connsiteX2" fmla="*/ 535 w 1318174"/>
                <a:gd name="connsiteY2" fmla="*/ 392610 h 500098"/>
                <a:gd name="connsiteX3" fmla="*/ -1011 w 1318174"/>
                <a:gd name="connsiteY3" fmla="*/ 389305 h 500098"/>
                <a:gd name="connsiteX4" fmla="*/ 380339 w 1318174"/>
                <a:gd name="connsiteY4" fmla="*/ 339205 h 500098"/>
                <a:gd name="connsiteX5" fmla="*/ 640914 w 1318174"/>
                <a:gd name="connsiteY5" fmla="*/ -253 h 500098"/>
                <a:gd name="connsiteX6" fmla="*/ 642513 w 1318174"/>
                <a:gd name="connsiteY6" fmla="*/ 4491 h 500098"/>
                <a:gd name="connsiteX7" fmla="*/ 1317164 w 1318174"/>
                <a:gd name="connsiteY7" fmla="*/ 494516 h 500098"/>
                <a:gd name="connsiteX8" fmla="*/ 1317164 w 1318174"/>
                <a:gd name="connsiteY8" fmla="*/ 499846 h 5000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8174" h="500098">
                  <a:moveTo>
                    <a:pt x="56338" y="499846"/>
                  </a:moveTo>
                  <a:lnTo>
                    <a:pt x="55592" y="498514"/>
                  </a:lnTo>
                  <a:cubicBezTo>
                    <a:pt x="35872" y="464189"/>
                    <a:pt x="17377" y="428533"/>
                    <a:pt x="535" y="392610"/>
                  </a:cubicBezTo>
                  <a:lnTo>
                    <a:pt x="-1011" y="389305"/>
                  </a:lnTo>
                  <a:lnTo>
                    <a:pt x="380339" y="339205"/>
                  </a:lnTo>
                  <a:lnTo>
                    <a:pt x="640914" y="-253"/>
                  </a:lnTo>
                  <a:lnTo>
                    <a:pt x="642513" y="4491"/>
                  </a:lnTo>
                  <a:cubicBezTo>
                    <a:pt x="741275" y="293965"/>
                    <a:pt x="1011338" y="490114"/>
                    <a:pt x="1317164" y="494516"/>
                  </a:cubicBezTo>
                  <a:lnTo>
                    <a:pt x="1317164" y="499846"/>
                  </a:lnTo>
                  <a:close/>
                </a:path>
              </a:pathLst>
            </a:custGeom>
            <a:solidFill>
              <a:schemeClr val="accent6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0E53030-5B18-E91B-0846-022D496B6228}"/>
                </a:ext>
              </a:extLst>
            </p:cNvPr>
            <p:cNvSpPr/>
            <p:nvPr/>
          </p:nvSpPr>
          <p:spPr>
            <a:xfrm>
              <a:off x="6689668" y="4092831"/>
              <a:ext cx="888017" cy="1421200"/>
            </a:xfrm>
            <a:custGeom>
              <a:avLst/>
              <a:gdLst>
                <a:gd name="connsiteX0" fmla="*/ 136140 w 888017"/>
                <a:gd name="connsiteY0" fmla="*/ 1419190 h 1421200"/>
                <a:gd name="connsiteX1" fmla="*/ 233942 w 888017"/>
                <a:gd name="connsiteY1" fmla="*/ 2945 h 1421200"/>
                <a:gd name="connsiteX2" fmla="*/ 236021 w 888017"/>
                <a:gd name="connsiteY2" fmla="*/ -253 h 1421200"/>
                <a:gd name="connsiteX3" fmla="*/ 472186 w 888017"/>
                <a:gd name="connsiteY3" fmla="*/ 307759 h 1421200"/>
                <a:gd name="connsiteX4" fmla="*/ 887007 w 888017"/>
                <a:gd name="connsiteY4" fmla="*/ 362496 h 1421200"/>
                <a:gd name="connsiteX5" fmla="*/ 884289 w 888017"/>
                <a:gd name="connsiteY5" fmla="*/ 366120 h 1421200"/>
                <a:gd name="connsiteX6" fmla="*/ 778118 w 888017"/>
                <a:gd name="connsiteY6" fmla="*/ 1031071 h 1421200"/>
                <a:gd name="connsiteX7" fmla="*/ 778598 w 888017"/>
                <a:gd name="connsiteY7" fmla="*/ 1032403 h 1421200"/>
                <a:gd name="connsiteX8" fmla="*/ 518822 w 888017"/>
                <a:gd name="connsiteY8" fmla="*/ 1370795 h 1421200"/>
                <a:gd name="connsiteX9" fmla="*/ 136939 w 888017"/>
                <a:gd name="connsiteY9" fmla="*/ 1420948 h 1421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88017" h="1421200">
                  <a:moveTo>
                    <a:pt x="136140" y="1419190"/>
                  </a:moveTo>
                  <a:cubicBezTo>
                    <a:pt x="-76840" y="961671"/>
                    <a:pt x="-39905" y="426849"/>
                    <a:pt x="233942" y="2945"/>
                  </a:cubicBezTo>
                  <a:lnTo>
                    <a:pt x="236021" y="-253"/>
                  </a:lnTo>
                  <a:lnTo>
                    <a:pt x="472186" y="307759"/>
                  </a:lnTo>
                  <a:lnTo>
                    <a:pt x="887007" y="362496"/>
                  </a:lnTo>
                  <a:lnTo>
                    <a:pt x="884289" y="366120"/>
                  </a:lnTo>
                  <a:cubicBezTo>
                    <a:pt x="741289" y="556651"/>
                    <a:pt x="701582" y="805485"/>
                    <a:pt x="778118" y="1031071"/>
                  </a:cubicBezTo>
                  <a:lnTo>
                    <a:pt x="778598" y="1032403"/>
                  </a:lnTo>
                  <a:lnTo>
                    <a:pt x="518822" y="1370795"/>
                  </a:lnTo>
                  <a:lnTo>
                    <a:pt x="136939" y="1420948"/>
                  </a:lnTo>
                  <a:close/>
                </a:path>
              </a:pathLst>
            </a:custGeom>
            <a:solidFill>
              <a:schemeClr val="accent5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DF94E3A-CCE5-D805-6BAE-0D0B7E6CC6B1}"/>
                </a:ext>
              </a:extLst>
            </p:cNvPr>
            <p:cNvSpPr/>
            <p:nvPr/>
          </p:nvSpPr>
          <p:spPr>
            <a:xfrm>
              <a:off x="6923822" y="3429260"/>
              <a:ext cx="1259653" cy="1031542"/>
            </a:xfrm>
            <a:custGeom>
              <a:avLst/>
              <a:gdLst>
                <a:gd name="connsiteX0" fmla="*/ 235368 w 1259653"/>
                <a:gd name="connsiteY0" fmla="*/ 976339 h 1031542"/>
                <a:gd name="connsiteX1" fmla="*/ -1011 w 1259653"/>
                <a:gd name="connsiteY1" fmla="*/ 668328 h 1031542"/>
                <a:gd name="connsiteX2" fmla="*/ 2 w 1259653"/>
                <a:gd name="connsiteY2" fmla="*/ 666782 h 1031542"/>
                <a:gd name="connsiteX3" fmla="*/ 193581 w 1259653"/>
                <a:gd name="connsiteY3" fmla="*/ 428272 h 1031542"/>
                <a:gd name="connsiteX4" fmla="*/ 1228103 w 1259653"/>
                <a:gd name="connsiteY4" fmla="*/ -247 h 1031542"/>
                <a:gd name="connsiteX5" fmla="*/ 1254752 w 1259653"/>
                <a:gd name="connsiteY5" fmla="*/ 20 h 1031542"/>
                <a:gd name="connsiteX6" fmla="*/ 1258643 w 1259653"/>
                <a:gd name="connsiteY6" fmla="*/ 20 h 1031542"/>
                <a:gd name="connsiteX7" fmla="*/ 1104078 w 1259653"/>
                <a:gd name="connsiteY7" fmla="*/ 372735 h 1031542"/>
                <a:gd name="connsiteX8" fmla="*/ 1256618 w 1259653"/>
                <a:gd name="connsiteY8" fmla="*/ 741133 h 1031542"/>
                <a:gd name="connsiteX9" fmla="*/ 1252460 w 1259653"/>
                <a:gd name="connsiteY9" fmla="*/ 741133 h 1031542"/>
                <a:gd name="connsiteX10" fmla="*/ 1227783 w 1259653"/>
                <a:gd name="connsiteY10" fmla="*/ 740707 h 1031542"/>
                <a:gd name="connsiteX11" fmla="*/ 650029 w 1259653"/>
                <a:gd name="connsiteY11" fmla="*/ 1030064 h 1031542"/>
                <a:gd name="connsiteX12" fmla="*/ 649070 w 1259653"/>
                <a:gd name="connsiteY12" fmla="*/ 1031290 h 1031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59653" h="1031542">
                  <a:moveTo>
                    <a:pt x="235368" y="976339"/>
                  </a:moveTo>
                  <a:lnTo>
                    <a:pt x="-1011" y="668328"/>
                  </a:lnTo>
                  <a:lnTo>
                    <a:pt x="2" y="666782"/>
                  </a:lnTo>
                  <a:cubicBezTo>
                    <a:pt x="56072" y="580759"/>
                    <a:pt x="120936" y="500822"/>
                    <a:pt x="193581" y="428272"/>
                  </a:cubicBezTo>
                  <a:cubicBezTo>
                    <a:pt x="467322" y="152986"/>
                    <a:pt x="839877" y="-1318"/>
                    <a:pt x="1228103" y="-247"/>
                  </a:cubicBezTo>
                  <a:cubicBezTo>
                    <a:pt x="1237057" y="-247"/>
                    <a:pt x="1246011" y="-247"/>
                    <a:pt x="1254752" y="20"/>
                  </a:cubicBezTo>
                  <a:lnTo>
                    <a:pt x="1258643" y="20"/>
                  </a:lnTo>
                  <a:lnTo>
                    <a:pt x="1104078" y="372735"/>
                  </a:lnTo>
                  <a:lnTo>
                    <a:pt x="1256618" y="741133"/>
                  </a:lnTo>
                  <a:lnTo>
                    <a:pt x="1252460" y="741133"/>
                  </a:lnTo>
                  <a:cubicBezTo>
                    <a:pt x="1243826" y="741133"/>
                    <a:pt x="1235724" y="740707"/>
                    <a:pt x="1227783" y="740707"/>
                  </a:cubicBezTo>
                  <a:cubicBezTo>
                    <a:pt x="1000199" y="739971"/>
                    <a:pt x="785779" y="847362"/>
                    <a:pt x="650029" y="1030064"/>
                  </a:cubicBezTo>
                  <a:lnTo>
                    <a:pt x="649070" y="1031290"/>
                  </a:lnTo>
                  <a:close/>
                </a:path>
              </a:pathLst>
            </a:custGeom>
            <a:solidFill>
              <a:schemeClr val="accent4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4B08F92-6E88-6BE2-1D20-74069DDECD09}"/>
                </a:ext>
              </a:extLst>
            </p:cNvPr>
            <p:cNvSpPr/>
            <p:nvPr/>
          </p:nvSpPr>
          <p:spPr>
            <a:xfrm>
              <a:off x="8023581" y="3429266"/>
              <a:ext cx="1381439" cy="1073055"/>
            </a:xfrm>
            <a:custGeom>
              <a:avLst/>
              <a:gdLst>
                <a:gd name="connsiteX0" fmla="*/ 734080 w 1381439"/>
                <a:gd name="connsiteY0" fmla="*/ 1069659 h 1073055"/>
                <a:gd name="connsiteX1" fmla="*/ 153127 w 1381439"/>
                <a:gd name="connsiteY1" fmla="*/ 740755 h 1073055"/>
                <a:gd name="connsiteX2" fmla="*/ 151422 w 1381439"/>
                <a:gd name="connsiteY2" fmla="*/ 740755 h 1073055"/>
                <a:gd name="connsiteX3" fmla="*/ -1011 w 1381439"/>
                <a:gd name="connsiteY3" fmla="*/ 372570 h 1073055"/>
                <a:gd name="connsiteX4" fmla="*/ 153554 w 1381439"/>
                <a:gd name="connsiteY4" fmla="*/ -253 h 1073055"/>
                <a:gd name="connsiteX5" fmla="*/ 155366 w 1381439"/>
                <a:gd name="connsiteY5" fmla="*/ -253 h 1073055"/>
                <a:gd name="connsiteX6" fmla="*/ 1163025 w 1381439"/>
                <a:gd name="connsiteY6" fmla="*/ 428000 h 1073055"/>
                <a:gd name="connsiteX7" fmla="*/ 1378297 w 1381439"/>
                <a:gd name="connsiteY7" fmla="*/ 700834 h 1073055"/>
                <a:gd name="connsiteX8" fmla="*/ 1380429 w 1381439"/>
                <a:gd name="connsiteY8" fmla="*/ 704299 h 1073055"/>
                <a:gd name="connsiteX9" fmla="*/ 978666 w 1381439"/>
                <a:gd name="connsiteY9" fmla="*/ 757117 h 1073055"/>
                <a:gd name="connsiteX10" fmla="*/ 736318 w 1381439"/>
                <a:gd name="connsiteY10" fmla="*/ 1072804 h 1073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81439" h="1073055">
                  <a:moveTo>
                    <a:pt x="734080" y="1069659"/>
                  </a:moveTo>
                  <a:cubicBezTo>
                    <a:pt x="605631" y="871869"/>
                    <a:pt x="388813" y="749123"/>
                    <a:pt x="153127" y="740755"/>
                  </a:cubicBezTo>
                  <a:lnTo>
                    <a:pt x="151422" y="740755"/>
                  </a:lnTo>
                  <a:lnTo>
                    <a:pt x="-1011" y="372570"/>
                  </a:lnTo>
                  <a:lnTo>
                    <a:pt x="153554" y="-253"/>
                  </a:lnTo>
                  <a:lnTo>
                    <a:pt x="155366" y="-253"/>
                  </a:lnTo>
                  <a:cubicBezTo>
                    <a:pt x="534211" y="5861"/>
                    <a:pt x="895681" y="159499"/>
                    <a:pt x="1163025" y="428000"/>
                  </a:cubicBezTo>
                  <a:cubicBezTo>
                    <a:pt x="1245264" y="510143"/>
                    <a:pt x="1317537" y="601721"/>
                    <a:pt x="1378297" y="700834"/>
                  </a:cubicBezTo>
                  <a:lnTo>
                    <a:pt x="1380429" y="704299"/>
                  </a:lnTo>
                  <a:lnTo>
                    <a:pt x="978666" y="757117"/>
                  </a:lnTo>
                  <a:lnTo>
                    <a:pt x="736318" y="1072804"/>
                  </a:lnTo>
                  <a:close/>
                </a:path>
              </a:pathLst>
            </a:custGeom>
            <a:solidFill>
              <a:schemeClr val="accent3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08344C3-0DAA-7841-635F-F41C6AEF83DD}"/>
                </a:ext>
              </a:extLst>
            </p:cNvPr>
            <p:cNvSpPr/>
            <p:nvPr/>
          </p:nvSpPr>
          <p:spPr>
            <a:xfrm>
              <a:off x="8757659" y="4128860"/>
              <a:ext cx="858337" cy="1420508"/>
            </a:xfrm>
            <a:custGeom>
              <a:avLst/>
              <a:gdLst>
                <a:gd name="connsiteX0" fmla="*/ 448028 w 858337"/>
                <a:gd name="connsiteY0" fmla="*/ 1088899 h 1420508"/>
                <a:gd name="connsiteX1" fmla="*/ 61987 w 858337"/>
                <a:gd name="connsiteY1" fmla="*/ 1038000 h 1420508"/>
                <a:gd name="connsiteX2" fmla="*/ 63320 w 858337"/>
                <a:gd name="connsiteY2" fmla="*/ 1034802 h 1420508"/>
                <a:gd name="connsiteX3" fmla="*/ 1 w 858337"/>
                <a:gd name="connsiteY3" fmla="*/ 370064 h 1420508"/>
                <a:gd name="connsiteX4" fmla="*/ -1011 w 858337"/>
                <a:gd name="connsiteY4" fmla="*/ 368519 h 1420508"/>
                <a:gd name="connsiteX5" fmla="*/ 241550 w 858337"/>
                <a:gd name="connsiteY5" fmla="*/ 52513 h 1420508"/>
                <a:gd name="connsiteX6" fmla="*/ 643153 w 858337"/>
                <a:gd name="connsiteY6" fmla="*/ -253 h 1420508"/>
                <a:gd name="connsiteX7" fmla="*/ 644059 w 858337"/>
                <a:gd name="connsiteY7" fmla="*/ 1240 h 1420508"/>
                <a:gd name="connsiteX8" fmla="*/ 704073 w 858337"/>
                <a:gd name="connsiteY8" fmla="*/ 1416418 h 1420508"/>
                <a:gd name="connsiteX9" fmla="*/ 702154 w 858337"/>
                <a:gd name="connsiteY9" fmla="*/ 1420256 h 1420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58337" h="1420508">
                  <a:moveTo>
                    <a:pt x="448028" y="1088899"/>
                  </a:moveTo>
                  <a:lnTo>
                    <a:pt x="61987" y="1038000"/>
                  </a:lnTo>
                  <a:lnTo>
                    <a:pt x="63320" y="1034802"/>
                  </a:lnTo>
                  <a:cubicBezTo>
                    <a:pt x="152222" y="816204"/>
                    <a:pt x="128557" y="567945"/>
                    <a:pt x="1" y="370064"/>
                  </a:cubicBezTo>
                  <a:lnTo>
                    <a:pt x="-1011" y="368519"/>
                  </a:lnTo>
                  <a:lnTo>
                    <a:pt x="241550" y="52513"/>
                  </a:lnTo>
                  <a:lnTo>
                    <a:pt x="643153" y="-253"/>
                  </a:lnTo>
                  <a:lnTo>
                    <a:pt x="644059" y="1240"/>
                  </a:lnTo>
                  <a:cubicBezTo>
                    <a:pt x="905327" y="431496"/>
                    <a:pt x="927979" y="965588"/>
                    <a:pt x="704073" y="1416418"/>
                  </a:cubicBezTo>
                  <a:lnTo>
                    <a:pt x="702154" y="1420256"/>
                  </a:lnTo>
                  <a:close/>
                </a:path>
              </a:pathLst>
            </a:custGeom>
            <a:solidFill>
              <a:schemeClr val="accent2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41FE5C1-33D6-AA89-A514-374786006FAB}"/>
                </a:ext>
              </a:extLst>
            </p:cNvPr>
            <p:cNvSpPr/>
            <p:nvPr/>
          </p:nvSpPr>
          <p:spPr>
            <a:xfrm>
              <a:off x="6240537" y="5161889"/>
              <a:ext cx="3222951" cy="1193137"/>
            </a:xfrm>
            <a:custGeom>
              <a:avLst/>
              <a:gdLst>
                <a:gd name="connsiteX0" fmla="*/ -1011 w 3222951"/>
                <a:gd name="connsiteY0" fmla="*/ 1192885 h 1193137"/>
                <a:gd name="connsiteX1" fmla="*/ 153554 w 3222951"/>
                <a:gd name="connsiteY1" fmla="*/ 819796 h 1193137"/>
                <a:gd name="connsiteX2" fmla="*/ 1281 w 3222951"/>
                <a:gd name="connsiteY2" fmla="*/ 452037 h 1193137"/>
                <a:gd name="connsiteX3" fmla="*/ 1920608 w 3222951"/>
                <a:gd name="connsiteY3" fmla="*/ 452037 h 1193137"/>
                <a:gd name="connsiteX4" fmla="*/ 2580442 w 3222951"/>
                <a:gd name="connsiteY4" fmla="*/ 1666 h 1193137"/>
                <a:gd name="connsiteX5" fmla="*/ 2581188 w 3222951"/>
                <a:gd name="connsiteY5" fmla="*/ -253 h 1193137"/>
                <a:gd name="connsiteX6" fmla="*/ 2968028 w 3222951"/>
                <a:gd name="connsiteY6" fmla="*/ 50754 h 1193137"/>
                <a:gd name="connsiteX7" fmla="*/ 3221940 w 3222951"/>
                <a:gd name="connsiteY7" fmla="*/ 381790 h 1193137"/>
                <a:gd name="connsiteX8" fmla="*/ 3221195 w 3222951"/>
                <a:gd name="connsiteY8" fmla="*/ 383282 h 1193137"/>
                <a:gd name="connsiteX9" fmla="*/ 3182233 w 3222951"/>
                <a:gd name="connsiteY9" fmla="*/ 455928 h 1193137"/>
                <a:gd name="connsiteX10" fmla="*/ 2945909 w 3222951"/>
                <a:gd name="connsiteY10" fmla="*/ 764313 h 1193137"/>
                <a:gd name="connsiteX11" fmla="*/ 1920555 w 3222951"/>
                <a:gd name="connsiteY11" fmla="*/ 1192778 h 1193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222951" h="1193137">
                  <a:moveTo>
                    <a:pt x="-1011" y="1192885"/>
                  </a:moveTo>
                  <a:lnTo>
                    <a:pt x="153554" y="819796"/>
                  </a:lnTo>
                  <a:lnTo>
                    <a:pt x="1281" y="452037"/>
                  </a:lnTo>
                  <a:lnTo>
                    <a:pt x="1920608" y="452037"/>
                  </a:lnTo>
                  <a:cubicBezTo>
                    <a:pt x="2211191" y="448530"/>
                    <a:pt x="2471287" y="270999"/>
                    <a:pt x="2580442" y="1666"/>
                  </a:cubicBezTo>
                  <a:lnTo>
                    <a:pt x="2581188" y="-253"/>
                  </a:lnTo>
                  <a:lnTo>
                    <a:pt x="2968028" y="50754"/>
                  </a:lnTo>
                  <a:lnTo>
                    <a:pt x="3221940" y="381790"/>
                  </a:lnTo>
                  <a:lnTo>
                    <a:pt x="3221195" y="383282"/>
                  </a:lnTo>
                  <a:cubicBezTo>
                    <a:pt x="3209096" y="407533"/>
                    <a:pt x="3195984" y="431944"/>
                    <a:pt x="3182233" y="455928"/>
                  </a:cubicBezTo>
                  <a:cubicBezTo>
                    <a:pt x="3117422" y="568702"/>
                    <a:pt x="3037955" y="672399"/>
                    <a:pt x="2945909" y="764313"/>
                  </a:cubicBezTo>
                  <a:cubicBezTo>
                    <a:pt x="2674353" y="1037253"/>
                    <a:pt x="2305582" y="1191344"/>
                    <a:pt x="1920555" y="1192778"/>
                  </a:cubicBezTo>
                  <a:close/>
                </a:path>
              </a:pathLst>
            </a:custGeom>
            <a:solidFill>
              <a:schemeClr val="tx2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" name="Graphic 66">
            <a:extLst>
              <a:ext uri="{FF2B5EF4-FFF2-40B4-BE49-F238E27FC236}">
                <a16:creationId xmlns:a16="http://schemas.microsoft.com/office/drawing/2014/main" id="{93FFDB41-457A-C854-15ED-73B62ED14913}"/>
              </a:ext>
            </a:extLst>
          </p:cNvPr>
          <p:cNvSpPr/>
          <p:nvPr/>
        </p:nvSpPr>
        <p:spPr>
          <a:xfrm>
            <a:off x="7674779" y="3672384"/>
            <a:ext cx="640080" cy="0"/>
          </a:xfrm>
          <a:custGeom>
            <a:avLst/>
            <a:gdLst>
              <a:gd name="connsiteX0" fmla="*/ 0 w 349857"/>
              <a:gd name="connsiteY0" fmla="*/ 0 h 7951"/>
              <a:gd name="connsiteX1" fmla="*/ 349857 w 349857"/>
              <a:gd name="connsiteY1" fmla="*/ 0 h 7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49857" h="7951">
                <a:moveTo>
                  <a:pt x="0" y="0"/>
                </a:moveTo>
                <a:lnTo>
                  <a:pt x="349857" y="0"/>
                </a:lnTo>
              </a:path>
            </a:pathLst>
          </a:custGeom>
          <a:ln w="19050" cap="rnd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0824803-24F4-2238-CC81-1C4E84F5EF45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7104872" y="2131163"/>
            <a:ext cx="1209987" cy="112710"/>
            <a:chOff x="7682869" y="1678802"/>
            <a:chExt cx="920295" cy="85725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CF66F3-A7B0-51FE-D3EE-6ED38191B45E}"/>
                </a:ext>
              </a:extLst>
            </p:cNvPr>
            <p:cNvSpPr/>
            <p:nvPr/>
          </p:nvSpPr>
          <p:spPr>
            <a:xfrm>
              <a:off x="7682869" y="1678802"/>
              <a:ext cx="834572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869E131-C491-AF91-DD64-A0082FBAF5B7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49DC1BA-4506-BBF4-D643-8345A319A16E}"/>
              </a:ext>
            </a:extLst>
          </p:cNvPr>
          <p:cNvGrpSpPr>
            <a:grpSpLocks noChangeAspect="1"/>
          </p:cNvGrpSpPr>
          <p:nvPr/>
        </p:nvGrpSpPr>
        <p:grpSpPr>
          <a:xfrm flipH="1" flipV="1">
            <a:off x="7287750" y="5100896"/>
            <a:ext cx="1027109" cy="112710"/>
            <a:chOff x="7821963" y="1678802"/>
            <a:chExt cx="781201" cy="85725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032BCFD-D74E-7E0A-E72A-739765388893}"/>
                </a:ext>
              </a:extLst>
            </p:cNvPr>
            <p:cNvSpPr/>
            <p:nvPr/>
          </p:nvSpPr>
          <p:spPr>
            <a:xfrm>
              <a:off x="7821963" y="1678802"/>
              <a:ext cx="69547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786C75B-D89B-95BC-2E71-D6118ED3738B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0" name="Oval 19">
            <a:extLst>
              <a:ext uri="{FF2B5EF4-FFF2-40B4-BE49-F238E27FC236}">
                <a16:creationId xmlns:a16="http://schemas.microsoft.com/office/drawing/2014/main" id="{67627DEA-E6DF-8BFC-0ADB-555E169A6D99}"/>
              </a:ext>
            </a:extLst>
          </p:cNvPr>
          <p:cNvSpPr/>
          <p:nvPr/>
        </p:nvSpPr>
        <p:spPr>
          <a:xfrm>
            <a:off x="1296988" y="1626402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A3D6A71-F4AF-89CD-13B6-9DF7AACA5848}"/>
              </a:ext>
            </a:extLst>
          </p:cNvPr>
          <p:cNvSpPr txBox="1"/>
          <p:nvPr/>
        </p:nvSpPr>
        <p:spPr>
          <a:xfrm>
            <a:off x="1754188" y="1626402"/>
            <a:ext cx="1827212" cy="101079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 how your content appear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A06043E-1997-DD90-5540-10612848764D}"/>
              </a:ext>
            </a:extLst>
          </p:cNvPr>
          <p:cNvSpPr/>
          <p:nvPr/>
        </p:nvSpPr>
        <p:spPr>
          <a:xfrm>
            <a:off x="1296988" y="3166989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D49002-2969-3F51-D530-490F0D1DBCE5}"/>
              </a:ext>
            </a:extLst>
          </p:cNvPr>
          <p:cNvSpPr txBox="1"/>
          <p:nvPr/>
        </p:nvSpPr>
        <p:spPr>
          <a:xfrm>
            <a:off x="1754188" y="3166989"/>
            <a:ext cx="1827212" cy="101079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 how your content appear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A0FBD1D-583C-A7C9-CC9B-20D6BE94768B}"/>
              </a:ext>
            </a:extLst>
          </p:cNvPr>
          <p:cNvSpPr/>
          <p:nvPr/>
        </p:nvSpPr>
        <p:spPr>
          <a:xfrm>
            <a:off x="1296988" y="4707577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834A75A-369F-D1D3-6285-59E5AB299529}"/>
              </a:ext>
            </a:extLst>
          </p:cNvPr>
          <p:cNvSpPr txBox="1"/>
          <p:nvPr/>
        </p:nvSpPr>
        <p:spPr>
          <a:xfrm>
            <a:off x="1754188" y="4707577"/>
            <a:ext cx="1827212" cy="101079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 how your content appear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B590B6B-3065-A4CC-41DD-F58855B6F831}"/>
              </a:ext>
            </a:extLst>
          </p:cNvPr>
          <p:cNvSpPr/>
          <p:nvPr/>
        </p:nvSpPr>
        <p:spPr>
          <a:xfrm>
            <a:off x="10621282" y="1626402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C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D193D4-D004-B0E5-D1AB-5C7DC2D1FF26}"/>
              </a:ext>
            </a:extLst>
          </p:cNvPr>
          <p:cNvSpPr txBox="1"/>
          <p:nvPr/>
        </p:nvSpPr>
        <p:spPr>
          <a:xfrm>
            <a:off x="8609348" y="1626402"/>
            <a:ext cx="1829747" cy="101079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 how your content appear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C713C696-9F9A-411F-1DD6-672DE8157D9F}"/>
              </a:ext>
            </a:extLst>
          </p:cNvPr>
          <p:cNvSpPr/>
          <p:nvPr/>
        </p:nvSpPr>
        <p:spPr>
          <a:xfrm>
            <a:off x="10621282" y="3166989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B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5545DCD-C1E4-F41D-1003-E58A914CC2ED}"/>
              </a:ext>
            </a:extLst>
          </p:cNvPr>
          <p:cNvSpPr txBox="1"/>
          <p:nvPr/>
        </p:nvSpPr>
        <p:spPr>
          <a:xfrm>
            <a:off x="8609348" y="3166989"/>
            <a:ext cx="1829747" cy="101079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 how your content appear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F0431D6-52A3-EB16-587F-2F181E19A0A5}"/>
              </a:ext>
            </a:extLst>
          </p:cNvPr>
          <p:cNvSpPr/>
          <p:nvPr/>
        </p:nvSpPr>
        <p:spPr>
          <a:xfrm>
            <a:off x="10621282" y="4707577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F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B45DF76-A4A8-CF07-4283-85411725D86D}"/>
              </a:ext>
            </a:extLst>
          </p:cNvPr>
          <p:cNvSpPr txBox="1"/>
          <p:nvPr/>
        </p:nvSpPr>
        <p:spPr>
          <a:xfrm>
            <a:off x="8609348" y="4707577"/>
            <a:ext cx="1829747" cy="101079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 how your content appear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44127E0-A146-1991-31AC-3FA24841C6D7}"/>
              </a:ext>
            </a:extLst>
          </p:cNvPr>
          <p:cNvGrpSpPr>
            <a:grpSpLocks noChangeAspect="1"/>
          </p:cNvGrpSpPr>
          <p:nvPr/>
        </p:nvGrpSpPr>
        <p:grpSpPr>
          <a:xfrm flipV="1">
            <a:off x="3871858" y="5100896"/>
            <a:ext cx="1027109" cy="112710"/>
            <a:chOff x="7821963" y="1678802"/>
            <a:chExt cx="781201" cy="85725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2E8FE625-CCD8-D951-62A9-A5508D84DE73}"/>
                </a:ext>
              </a:extLst>
            </p:cNvPr>
            <p:cNvSpPr/>
            <p:nvPr/>
          </p:nvSpPr>
          <p:spPr>
            <a:xfrm>
              <a:off x="7821963" y="1678802"/>
              <a:ext cx="69547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DBBB3A-B2F1-3CCF-1515-17EC82C07290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B52730E6-418F-424F-81C2-ED5AE777404C}"/>
              </a:ext>
            </a:extLst>
          </p:cNvPr>
          <p:cNvSpPr txBox="1"/>
          <p:nvPr/>
        </p:nvSpPr>
        <p:spPr>
          <a:xfrm>
            <a:off x="5410335" y="2420210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D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B35A1A0-B9FA-2FA7-A18C-E4AFA9D989FA}"/>
              </a:ext>
            </a:extLst>
          </p:cNvPr>
          <p:cNvSpPr txBox="1"/>
          <p:nvPr/>
        </p:nvSpPr>
        <p:spPr>
          <a:xfrm>
            <a:off x="6436190" y="2420210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C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CED6142-4E85-FB09-8DB3-11FAB3F72C55}"/>
              </a:ext>
            </a:extLst>
          </p:cNvPr>
          <p:cNvSpPr txBox="1"/>
          <p:nvPr/>
        </p:nvSpPr>
        <p:spPr>
          <a:xfrm>
            <a:off x="7023112" y="3347285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B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A948B68-6B52-446A-A68E-C65F88DF69EA}"/>
              </a:ext>
            </a:extLst>
          </p:cNvPr>
          <p:cNvSpPr txBox="1"/>
          <p:nvPr/>
        </p:nvSpPr>
        <p:spPr>
          <a:xfrm>
            <a:off x="4874134" y="3347285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99CDED5-8AFC-2879-9EE5-CE37C4CDC967}"/>
              </a:ext>
            </a:extLst>
          </p:cNvPr>
          <p:cNvSpPr txBox="1"/>
          <p:nvPr/>
        </p:nvSpPr>
        <p:spPr>
          <a:xfrm>
            <a:off x="7388342" y="4476820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F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8DDDAA1-FC3D-6DB5-B0C1-8D239C788E35}"/>
              </a:ext>
            </a:extLst>
          </p:cNvPr>
          <p:cNvSpPr txBox="1"/>
          <p:nvPr/>
        </p:nvSpPr>
        <p:spPr>
          <a:xfrm>
            <a:off x="4663819" y="4476820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A</a:t>
            </a:r>
          </a:p>
        </p:txBody>
      </p:sp>
      <p:sp>
        <p:nvSpPr>
          <p:cNvPr id="41" name="Graphic 66">
            <a:extLst>
              <a:ext uri="{FF2B5EF4-FFF2-40B4-BE49-F238E27FC236}">
                <a16:creationId xmlns:a16="http://schemas.microsoft.com/office/drawing/2014/main" id="{3279A06F-BB8F-17C4-6B5C-DABAB018CD4F}"/>
              </a:ext>
            </a:extLst>
          </p:cNvPr>
          <p:cNvSpPr/>
          <p:nvPr/>
        </p:nvSpPr>
        <p:spPr>
          <a:xfrm flipH="1">
            <a:off x="3871858" y="3672384"/>
            <a:ext cx="640080" cy="0"/>
          </a:xfrm>
          <a:custGeom>
            <a:avLst/>
            <a:gdLst>
              <a:gd name="connsiteX0" fmla="*/ 0 w 349857"/>
              <a:gd name="connsiteY0" fmla="*/ 0 h 7951"/>
              <a:gd name="connsiteX1" fmla="*/ 349857 w 349857"/>
              <a:gd name="connsiteY1" fmla="*/ 0 h 7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49857" h="7951">
                <a:moveTo>
                  <a:pt x="0" y="0"/>
                </a:moveTo>
                <a:lnTo>
                  <a:pt x="349857" y="0"/>
                </a:lnTo>
              </a:path>
            </a:pathLst>
          </a:custGeom>
          <a:ln w="19050" cap="rnd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4387988F-EAEE-662C-234B-54B040B94472}"/>
              </a:ext>
            </a:extLst>
          </p:cNvPr>
          <p:cNvGrpSpPr>
            <a:grpSpLocks noChangeAspect="1"/>
          </p:cNvGrpSpPr>
          <p:nvPr/>
        </p:nvGrpSpPr>
        <p:grpSpPr>
          <a:xfrm>
            <a:off x="3871858" y="2131163"/>
            <a:ext cx="1209987" cy="112710"/>
            <a:chOff x="7682869" y="1678802"/>
            <a:chExt cx="920295" cy="85725"/>
          </a:xfrm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C449C3A8-DBEF-6624-9E04-CB33864212A6}"/>
                </a:ext>
              </a:extLst>
            </p:cNvPr>
            <p:cNvSpPr/>
            <p:nvPr/>
          </p:nvSpPr>
          <p:spPr>
            <a:xfrm>
              <a:off x="7682869" y="1678802"/>
              <a:ext cx="834572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22522A03-E9F0-380E-AE9D-F620B4806F1E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00D88A59-978E-580A-63C0-0BDDEE8E39B2}"/>
              </a:ext>
            </a:extLst>
          </p:cNvPr>
          <p:cNvSpPr txBox="1"/>
          <p:nvPr/>
        </p:nvSpPr>
        <p:spPr>
          <a:xfrm>
            <a:off x="5593080" y="3025991"/>
            <a:ext cx="1005840" cy="100584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sz="2000" dirty="0">
                <a:latin typeface="+mj-lt"/>
              </a:rPr>
              <a:t>Sample Text</a:t>
            </a:r>
            <a:endParaRPr lang="en-US" sz="2000" dirty="0">
              <a:latin typeface="+mj-lt"/>
            </a:endParaRPr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620C1121-492F-807B-21D1-59673BF4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Open-End Cycle Diagram, 6 Phases</a:t>
            </a:r>
          </a:p>
        </p:txBody>
      </p:sp>
    </p:spTree>
    <p:extLst>
      <p:ext uri="{BB962C8B-B14F-4D97-AF65-F5344CB8AC3E}">
        <p14:creationId xmlns:p14="http://schemas.microsoft.com/office/powerpoint/2010/main" val="999891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phic 2">
            <a:extLst>
              <a:ext uri="{FF2B5EF4-FFF2-40B4-BE49-F238E27FC236}">
                <a16:creationId xmlns:a16="http://schemas.microsoft.com/office/drawing/2014/main" id="{0B5CB01E-5DF7-3DB0-2281-18A8A1C57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6369" y="3153386"/>
            <a:ext cx="304800" cy="304800"/>
          </a:xfrm>
          <a:prstGeom prst="rect">
            <a:avLst/>
          </a:prstGeom>
        </p:spPr>
      </p:pic>
      <p:pic>
        <p:nvPicPr>
          <p:cNvPr id="20" name="Graphic 1">
            <a:extLst>
              <a:ext uri="{FF2B5EF4-FFF2-40B4-BE49-F238E27FC236}">
                <a16:creationId xmlns:a16="http://schemas.microsoft.com/office/drawing/2014/main" id="{2AAAFD12-609F-DDF6-E71F-F6715D5B70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16369" y="1212449"/>
            <a:ext cx="304800" cy="304800"/>
          </a:xfrm>
          <a:prstGeom prst="rect">
            <a:avLst/>
          </a:prstGeom>
        </p:spPr>
      </p:pic>
      <p:sp>
        <p:nvSpPr>
          <p:cNvPr id="14" name="TextBox 3">
            <a:extLst>
              <a:ext uri="{FF2B5EF4-FFF2-40B4-BE49-F238E27FC236}">
                <a16:creationId xmlns:a16="http://schemas.microsoft.com/office/drawing/2014/main" id="{60B5C0B5-9A2F-77EA-DB91-62039092A839}"/>
              </a:ext>
            </a:extLst>
          </p:cNvPr>
          <p:cNvSpPr txBox="1"/>
          <p:nvPr/>
        </p:nvSpPr>
        <p:spPr>
          <a:xfrm>
            <a:off x="7016369" y="624870"/>
            <a:ext cx="4562856" cy="477263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Usage Rights</a:t>
            </a:r>
          </a:p>
          <a:p>
            <a:pPr marL="347472"/>
            <a:r>
              <a:rPr lang="en-US" sz="1400" b="1" dirty="0">
                <a:latin typeface="+mn-lt"/>
              </a:rPr>
              <a:t>You can: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this template for personal and commercial projects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Modify it in any way you like (get creative!)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it without giving credit (attribution is not required)</a:t>
            </a:r>
          </a:p>
          <a:p>
            <a:endParaRPr lang="en-US" sz="1400" dirty="0">
              <a:latin typeface="+mn-lt"/>
            </a:endParaRPr>
          </a:p>
          <a:p>
            <a:pPr marL="347472"/>
            <a:r>
              <a:rPr lang="en-US" sz="1400" b="1" dirty="0">
                <a:latin typeface="+mn-lt"/>
              </a:rPr>
              <a:t>You can’t: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Resell or redistribute DailyDiagram templates on other websites or platforms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Include them in online or offline template collections or databases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Offer the original or modified templates for download</a:t>
            </a:r>
          </a:p>
        </p:txBody>
      </p: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F26EED2F-C381-243A-9BEB-BFD3822F3B7E}"/>
              </a:ext>
            </a:extLst>
          </p:cNvPr>
          <p:cNvCxnSpPr/>
          <p:nvPr/>
        </p:nvCxnSpPr>
        <p:spPr>
          <a:xfrm>
            <a:off x="6527800" y="346075"/>
            <a:ext cx="0" cy="6164263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">
            <a:extLst>
              <a:ext uri="{FF2B5EF4-FFF2-40B4-BE49-F238E27FC236}">
                <a16:creationId xmlns:a16="http://schemas.microsoft.com/office/drawing/2014/main" id="{4684306F-A590-7768-9C2F-F3087A4DE630}"/>
              </a:ext>
            </a:extLst>
          </p:cNvPr>
          <p:cNvSpPr txBox="1"/>
          <p:nvPr/>
        </p:nvSpPr>
        <p:spPr>
          <a:xfrm>
            <a:off x="615950" y="4468813"/>
            <a:ext cx="5568696" cy="1661993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Fonts</a:t>
            </a:r>
          </a:p>
          <a:p>
            <a:pPr>
              <a:spcAft>
                <a:spcPts val="1800"/>
              </a:spcAft>
            </a:pPr>
            <a:r>
              <a:rPr lang="en-US" sz="1400" dirty="0">
                <a:latin typeface="+mn-lt"/>
              </a:rPr>
              <a:t>This template uses Arial, a system font available by default in both PowerPoint and Google Slides. There’s no need to install or download anything — your text will display correctly across platforms.</a:t>
            </a:r>
          </a:p>
        </p:txBody>
      </p:sp>
      <p:cxnSp>
        <p:nvCxnSpPr>
          <p:cNvPr id="18" name="Straight Connector 1">
            <a:extLst>
              <a:ext uri="{FF2B5EF4-FFF2-40B4-BE49-F238E27FC236}">
                <a16:creationId xmlns:a16="http://schemas.microsoft.com/office/drawing/2014/main" id="{0BF7E794-6FD4-C505-9D76-0895E203119D}"/>
              </a:ext>
            </a:extLst>
          </p:cNvPr>
          <p:cNvCxnSpPr/>
          <p:nvPr/>
        </p:nvCxnSpPr>
        <p:spPr>
          <a:xfrm>
            <a:off x="611188" y="4043363"/>
            <a:ext cx="5484812" cy="0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">
            <a:extLst>
              <a:ext uri="{FF2B5EF4-FFF2-40B4-BE49-F238E27FC236}">
                <a16:creationId xmlns:a16="http://schemas.microsoft.com/office/drawing/2014/main" id="{D61712C6-37E6-72DC-7095-CCDCA7F83BC6}"/>
              </a:ext>
            </a:extLst>
          </p:cNvPr>
          <p:cNvSpPr txBox="1"/>
          <p:nvPr/>
        </p:nvSpPr>
        <p:spPr>
          <a:xfrm>
            <a:off x="615950" y="624870"/>
            <a:ext cx="5568696" cy="27699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2400" dirty="0">
                <a:latin typeface="+mj-lt"/>
              </a:rPr>
              <a:t>How to Edit the Diagram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All diagrams are editable in PowerPoint – you can change colors, size, text, and customize the layout to fit your needs.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If selecting a specific part of the diagram is tricky (especially when elements are layered), use the </a:t>
            </a:r>
            <a:r>
              <a:rPr lang="en-US" sz="1400" b="1" dirty="0"/>
              <a:t>Selection Pane </a:t>
            </a:r>
            <a:r>
              <a:rPr lang="en-US" sz="1400" dirty="0"/>
              <a:t>for easy access.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Go to: </a:t>
            </a:r>
            <a:r>
              <a:rPr lang="en-US" sz="1400" b="1" dirty="0"/>
              <a:t>Home → Arrange → Selection Pane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This will show a list of all elements on the slide, so you can easily select and edit any part of the diagram.</a:t>
            </a:r>
          </a:p>
        </p:txBody>
      </p:sp>
    </p:spTree>
    <p:extLst>
      <p:ext uri="{BB962C8B-B14F-4D97-AF65-F5344CB8AC3E}">
        <p14:creationId xmlns:p14="http://schemas.microsoft.com/office/powerpoint/2010/main" val="83352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ilyDiagram 1">
      <a:dk1>
        <a:srgbClr val="151C23"/>
      </a:dk1>
      <a:lt1>
        <a:sysClr val="window" lastClr="FFFFFF"/>
      </a:lt1>
      <a:dk2>
        <a:srgbClr val="5070FA"/>
      </a:dk2>
      <a:lt2>
        <a:srgbClr val="EEF0F4"/>
      </a:lt2>
      <a:accent1>
        <a:srgbClr val="F87171"/>
      </a:accent1>
      <a:accent2>
        <a:srgbClr val="4E5E73"/>
      </a:accent2>
      <a:accent3>
        <a:srgbClr val="6B7A90"/>
      </a:accent3>
      <a:accent4>
        <a:srgbClr val="8C9AB0"/>
      </a:accent4>
      <a:accent5>
        <a:srgbClr val="AFB9CD"/>
      </a:accent5>
      <a:accent6>
        <a:srgbClr val="CED8E4"/>
      </a:accent6>
      <a:hlink>
        <a:srgbClr val="151C23"/>
      </a:hlink>
      <a:folHlink>
        <a:srgbClr val="151C2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10000"/>
          </a:lnSpc>
          <a:spcBef>
            <a:spcPts val="600"/>
          </a:spcBef>
          <a:defRPr sz="1600" b="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DailyDiagram_Template.potx" id="{83A5DF68-CB90-426F-8373-DBFC736D0264}" vid="{D223061A-A30C-48B7-AC44-333CEBCAF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DailyDiagram_Template</Template>
  <TotalTime>0</TotalTime>
  <Words>588</Words>
  <Application>Microsoft Office PowerPoint</Application>
  <PresentationFormat>Widescreen</PresentationFormat>
  <Paragraphs>127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Open-End Cycle </vt:lpstr>
      <vt:lpstr>Open-End Cycle Diagram, 2 Phases</vt:lpstr>
      <vt:lpstr>Open-End Cycle Diagram, 3 Phases</vt:lpstr>
      <vt:lpstr>Open-End Cycle Diagram, 4 Phases</vt:lpstr>
      <vt:lpstr>Open-End Cycle Diagram, 5 Phases</vt:lpstr>
      <vt:lpstr>Open-End Cycle Diagram, 6 Phases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DailyDiagram.com</dc:creator>
  <dcterms:created xsi:type="dcterms:W3CDTF">2025-08-08T13:42:48Z</dcterms:created>
  <dcterms:modified xsi:type="dcterms:W3CDTF">2025-08-14T07:12:11Z</dcterms:modified>
</cp:coreProperties>
</file>