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2" r:id="rId2"/>
    <p:sldId id="264" r:id="rId3"/>
    <p:sldId id="269" r:id="rId4"/>
    <p:sldId id="270" r:id="rId5"/>
    <p:sldId id="271" r:id="rId6"/>
    <p:sldId id="274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/>
          <a:p>
            <a:r>
              <a:rPr lang="en-US" dirty="0"/>
              <a:t>A classic pyramid shape for presenting stages, priorities, or organizational hierarchies. Perfect for a bold, formal look.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dirty="0"/>
              <a:t>Pyramid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Pyramids &amp; Funnels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2–6 Phases</a:t>
            </a:r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Bold,</a:t>
            </a:r>
            <a:br>
              <a:rPr lang="en-GB" sz="1600" dirty="0"/>
            </a:br>
            <a:r>
              <a:rPr lang="en-GB" sz="1600" dirty="0"/>
              <a:t>Sharp corners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27" name="Group 2">
            <a:extLst>
              <a:ext uri="{FF2B5EF4-FFF2-40B4-BE49-F238E27FC236}">
                <a16:creationId xmlns:a16="http://schemas.microsoft.com/office/drawing/2014/main" id="{7F9C327B-359B-51BA-45EF-A52125310F8A}"/>
              </a:ext>
            </a:extLst>
          </p:cNvPr>
          <p:cNvGrpSpPr>
            <a:grpSpLocks noChangeAspect="1"/>
          </p:cNvGrpSpPr>
          <p:nvPr/>
        </p:nvGrpSpPr>
        <p:grpSpPr>
          <a:xfrm>
            <a:off x="5212153" y="1953260"/>
            <a:ext cx="3608955" cy="3547872"/>
            <a:chOff x="-3034665" y="-472527"/>
            <a:chExt cx="3581050" cy="3520439"/>
          </a:xfrm>
        </p:grpSpPr>
        <p:sp>
          <p:nvSpPr>
            <p:cNvPr id="29" name="Freeform: Shape 2">
              <a:extLst>
                <a:ext uri="{FF2B5EF4-FFF2-40B4-BE49-F238E27FC236}">
                  <a16:creationId xmlns:a16="http://schemas.microsoft.com/office/drawing/2014/main" id="{D77D5A73-DA34-5875-0C42-E38E93B95170}"/>
                </a:ext>
              </a:extLst>
            </p:cNvPr>
            <p:cNvSpPr/>
            <p:nvPr/>
          </p:nvSpPr>
          <p:spPr>
            <a:xfrm>
              <a:off x="-2141978" y="-472527"/>
              <a:ext cx="1795676" cy="1765270"/>
            </a:xfrm>
            <a:custGeom>
              <a:avLst/>
              <a:gdLst>
                <a:gd name="connsiteX0" fmla="*/ 897838 w 1795676"/>
                <a:gd name="connsiteY0" fmla="*/ 0 h 1765270"/>
                <a:gd name="connsiteX1" fmla="*/ 0 w 1795676"/>
                <a:gd name="connsiteY1" fmla="*/ 1765271 h 1765270"/>
                <a:gd name="connsiteX2" fmla="*/ 1795677 w 1795676"/>
                <a:gd name="connsiteY2" fmla="*/ 1765271 h 1765270"/>
                <a:gd name="connsiteX3" fmla="*/ 897838 w 1795676"/>
                <a:gd name="connsiteY3" fmla="*/ 0 h 1765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95676" h="1765270">
                  <a:moveTo>
                    <a:pt x="897838" y="0"/>
                  </a:moveTo>
                  <a:lnTo>
                    <a:pt x="0" y="1765271"/>
                  </a:lnTo>
                  <a:lnTo>
                    <a:pt x="1795677" y="1765271"/>
                  </a:lnTo>
                  <a:lnTo>
                    <a:pt x="897838" y="0"/>
                  </a:lnTo>
                  <a:close/>
                </a:path>
              </a:pathLst>
            </a:custGeom>
            <a:solidFill>
              <a:schemeClr val="accent6"/>
            </a:solidFill>
            <a:ln w="50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1">
              <a:extLst>
                <a:ext uri="{FF2B5EF4-FFF2-40B4-BE49-F238E27FC236}">
                  <a16:creationId xmlns:a16="http://schemas.microsoft.com/office/drawing/2014/main" id="{4B57B581-01DB-D8B0-65AA-0D0B9ACFBA57}"/>
                </a:ext>
              </a:extLst>
            </p:cNvPr>
            <p:cNvSpPr/>
            <p:nvPr/>
          </p:nvSpPr>
          <p:spPr>
            <a:xfrm>
              <a:off x="-3034665" y="1363455"/>
              <a:ext cx="3581050" cy="1684457"/>
            </a:xfrm>
            <a:custGeom>
              <a:avLst/>
              <a:gdLst>
                <a:gd name="connsiteX0" fmla="*/ 0 w 3581050"/>
                <a:gd name="connsiteY0" fmla="*/ 1684457 h 1684457"/>
                <a:gd name="connsiteX1" fmla="*/ 3581050 w 3581050"/>
                <a:gd name="connsiteY1" fmla="*/ 1684457 h 1684457"/>
                <a:gd name="connsiteX2" fmla="*/ 2724326 w 3581050"/>
                <a:gd name="connsiteY2" fmla="*/ 0 h 1684457"/>
                <a:gd name="connsiteX3" fmla="*/ 856725 w 3581050"/>
                <a:gd name="connsiteY3" fmla="*/ 0 h 1684457"/>
                <a:gd name="connsiteX4" fmla="*/ 0 w 3581050"/>
                <a:gd name="connsiteY4" fmla="*/ 1684457 h 168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1050" h="1684457">
                  <a:moveTo>
                    <a:pt x="0" y="1684457"/>
                  </a:moveTo>
                  <a:lnTo>
                    <a:pt x="3581050" y="1684457"/>
                  </a:lnTo>
                  <a:lnTo>
                    <a:pt x="2724326" y="0"/>
                  </a:lnTo>
                  <a:lnTo>
                    <a:pt x="856725" y="0"/>
                  </a:lnTo>
                  <a:lnTo>
                    <a:pt x="0" y="1684457"/>
                  </a:lnTo>
                  <a:close/>
                </a:path>
              </a:pathLst>
            </a:custGeom>
            <a:solidFill>
              <a:schemeClr val="tx2"/>
            </a:solidFill>
            <a:ln w="50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1" name="TextBox 4">
            <a:extLst>
              <a:ext uri="{FF2B5EF4-FFF2-40B4-BE49-F238E27FC236}">
                <a16:creationId xmlns:a16="http://schemas.microsoft.com/office/drawing/2014/main" id="{BDEE7DA3-415B-3E21-196C-EA3801A08F0C}"/>
              </a:ext>
            </a:extLst>
          </p:cNvPr>
          <p:cNvSpPr txBox="1"/>
          <p:nvPr/>
        </p:nvSpPr>
        <p:spPr>
          <a:xfrm>
            <a:off x="8111353" y="2797860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0" name="Straight Connector 2">
            <a:extLst>
              <a:ext uri="{FF2B5EF4-FFF2-40B4-BE49-F238E27FC236}">
                <a16:creationId xmlns:a16="http://schemas.microsoft.com/office/drawing/2014/main" id="{5A7FF9CC-F6C4-DFD3-B56F-4C22567D78E2}"/>
              </a:ext>
            </a:extLst>
          </p:cNvPr>
          <p:cNvCxnSpPr>
            <a:cxnSpLocks/>
          </p:cNvCxnSpPr>
          <p:nvPr/>
        </p:nvCxnSpPr>
        <p:spPr>
          <a:xfrm>
            <a:off x="8111353" y="3750051"/>
            <a:ext cx="3471047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3">
            <a:extLst>
              <a:ext uri="{FF2B5EF4-FFF2-40B4-BE49-F238E27FC236}">
                <a16:creationId xmlns:a16="http://schemas.microsoft.com/office/drawing/2014/main" id="{2514679A-3B5A-3D30-8FE6-A06B63D6CE89}"/>
              </a:ext>
            </a:extLst>
          </p:cNvPr>
          <p:cNvSpPr txBox="1"/>
          <p:nvPr/>
        </p:nvSpPr>
        <p:spPr>
          <a:xfrm>
            <a:off x="9012415" y="4498224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3" name="Straight Connector 1">
            <a:extLst>
              <a:ext uri="{FF2B5EF4-FFF2-40B4-BE49-F238E27FC236}">
                <a16:creationId xmlns:a16="http://schemas.microsoft.com/office/drawing/2014/main" id="{7F77FE14-AD08-5A6F-B25D-9FCAC16371B2}"/>
              </a:ext>
            </a:extLst>
          </p:cNvPr>
          <p:cNvCxnSpPr>
            <a:cxnSpLocks/>
          </p:cNvCxnSpPr>
          <p:nvPr/>
        </p:nvCxnSpPr>
        <p:spPr>
          <a:xfrm>
            <a:off x="9012415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">
            <a:extLst>
              <a:ext uri="{FF2B5EF4-FFF2-40B4-BE49-F238E27FC236}">
                <a16:creationId xmlns:a16="http://schemas.microsoft.com/office/drawing/2014/main" id="{E05B3269-3779-A2C5-8721-3D842C074DA8}"/>
              </a:ext>
            </a:extLst>
          </p:cNvPr>
          <p:cNvSpPr txBox="1"/>
          <p:nvPr/>
        </p:nvSpPr>
        <p:spPr>
          <a:xfrm>
            <a:off x="6559431" y="2797860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2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73CC6B32-C433-B31E-95C2-9AD147340DCD}"/>
              </a:ext>
            </a:extLst>
          </p:cNvPr>
          <p:cNvSpPr txBox="1"/>
          <p:nvPr/>
        </p:nvSpPr>
        <p:spPr>
          <a:xfrm>
            <a:off x="6559431" y="4498224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1</a:t>
            </a:r>
          </a:p>
        </p:txBody>
      </p:sp>
      <p:sp>
        <p:nvSpPr>
          <p:cNvPr id="4" name="Text">
            <a:extLst>
              <a:ext uri="{FF2B5EF4-FFF2-40B4-BE49-F238E27FC236}">
                <a16:creationId xmlns:a16="http://schemas.microsoft.com/office/drawing/2014/main" id="{59AAB6C4-BFE0-00AB-85C0-0BE8329868AE}"/>
              </a:ext>
            </a:extLst>
          </p:cNvPr>
          <p:cNvSpPr txBox="1">
            <a:spLocks/>
          </p:cNvSpPr>
          <p:nvPr/>
        </p:nvSpPr>
        <p:spPr>
          <a:xfrm>
            <a:off x="106987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2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320920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1198795E-5281-3A62-45AF-9214ED33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539D13E5-67F6-AA97-13E7-B7FAB9F3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29" name="Group 2">
            <a:extLst>
              <a:ext uri="{FF2B5EF4-FFF2-40B4-BE49-F238E27FC236}">
                <a16:creationId xmlns:a16="http://schemas.microsoft.com/office/drawing/2014/main" id="{7BB0F199-DB9A-0954-6CAB-0AB1F21DA226}"/>
              </a:ext>
            </a:extLst>
          </p:cNvPr>
          <p:cNvGrpSpPr>
            <a:grpSpLocks noChangeAspect="1"/>
          </p:cNvGrpSpPr>
          <p:nvPr/>
        </p:nvGrpSpPr>
        <p:grpSpPr>
          <a:xfrm>
            <a:off x="5212153" y="1953260"/>
            <a:ext cx="3608955" cy="3547872"/>
            <a:chOff x="-1402258" y="-543814"/>
            <a:chExt cx="3581050" cy="3520439"/>
          </a:xfrm>
        </p:grpSpPr>
        <p:sp>
          <p:nvSpPr>
            <p:cNvPr id="30" name="Freeform: Shape 3">
              <a:extLst>
                <a:ext uri="{FF2B5EF4-FFF2-40B4-BE49-F238E27FC236}">
                  <a16:creationId xmlns:a16="http://schemas.microsoft.com/office/drawing/2014/main" id="{09555777-A08F-188E-BDFF-E7CBFBEC1A2E}"/>
                </a:ext>
              </a:extLst>
            </p:cNvPr>
            <p:cNvSpPr/>
            <p:nvPr/>
          </p:nvSpPr>
          <p:spPr>
            <a:xfrm>
              <a:off x="-211975" y="-543814"/>
              <a:ext cx="1200535" cy="1180231"/>
            </a:xfrm>
            <a:custGeom>
              <a:avLst/>
              <a:gdLst>
                <a:gd name="connsiteX0" fmla="*/ 600243 w 1200535"/>
                <a:gd name="connsiteY0" fmla="*/ 0 h 1180231"/>
                <a:gd name="connsiteX1" fmla="*/ 0 w 1200535"/>
                <a:gd name="connsiteY1" fmla="*/ 1180231 h 1180231"/>
                <a:gd name="connsiteX2" fmla="*/ 1200536 w 1200535"/>
                <a:gd name="connsiteY2" fmla="*/ 1180231 h 1180231"/>
                <a:gd name="connsiteX3" fmla="*/ 600243 w 1200535"/>
                <a:gd name="connsiteY3" fmla="*/ 0 h 1180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535" h="1180231">
                  <a:moveTo>
                    <a:pt x="600243" y="0"/>
                  </a:moveTo>
                  <a:lnTo>
                    <a:pt x="0" y="1180231"/>
                  </a:lnTo>
                  <a:lnTo>
                    <a:pt x="1200536" y="1180231"/>
                  </a:lnTo>
                  <a:lnTo>
                    <a:pt x="600243" y="0"/>
                  </a:lnTo>
                  <a:close/>
                </a:path>
              </a:pathLst>
            </a:custGeom>
            <a:solidFill>
              <a:schemeClr val="accent6"/>
            </a:solidFill>
            <a:ln w="50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2">
              <a:extLst>
                <a:ext uri="{FF2B5EF4-FFF2-40B4-BE49-F238E27FC236}">
                  <a16:creationId xmlns:a16="http://schemas.microsoft.com/office/drawing/2014/main" id="{035F5BE8-94F2-D5A2-C2C5-E0BA6A02DDDA}"/>
                </a:ext>
              </a:extLst>
            </p:cNvPr>
            <p:cNvSpPr/>
            <p:nvPr/>
          </p:nvSpPr>
          <p:spPr>
            <a:xfrm>
              <a:off x="-807116" y="707129"/>
              <a:ext cx="2390767" cy="1099367"/>
            </a:xfrm>
            <a:custGeom>
              <a:avLst/>
              <a:gdLst>
                <a:gd name="connsiteX0" fmla="*/ 559129 w 2390767"/>
                <a:gd name="connsiteY0" fmla="*/ 0 h 1099367"/>
                <a:gd name="connsiteX1" fmla="*/ 0 w 2390767"/>
                <a:gd name="connsiteY1" fmla="*/ 1099367 h 1099367"/>
                <a:gd name="connsiteX2" fmla="*/ 2390768 w 2390767"/>
                <a:gd name="connsiteY2" fmla="*/ 1099367 h 1099367"/>
                <a:gd name="connsiteX3" fmla="*/ 1831588 w 2390767"/>
                <a:gd name="connsiteY3" fmla="*/ 0 h 1099367"/>
                <a:gd name="connsiteX4" fmla="*/ 559129 w 2390767"/>
                <a:gd name="connsiteY4" fmla="*/ 0 h 1099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90767" h="1099367">
                  <a:moveTo>
                    <a:pt x="559129" y="0"/>
                  </a:moveTo>
                  <a:lnTo>
                    <a:pt x="0" y="1099367"/>
                  </a:lnTo>
                  <a:lnTo>
                    <a:pt x="2390768" y="1099367"/>
                  </a:lnTo>
                  <a:lnTo>
                    <a:pt x="1831588" y="0"/>
                  </a:lnTo>
                  <a:lnTo>
                    <a:pt x="559129" y="0"/>
                  </a:lnTo>
                  <a:close/>
                </a:path>
              </a:pathLst>
            </a:custGeom>
            <a:solidFill>
              <a:schemeClr val="accent3"/>
            </a:solidFill>
            <a:ln w="50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1">
              <a:extLst>
                <a:ext uri="{FF2B5EF4-FFF2-40B4-BE49-F238E27FC236}">
                  <a16:creationId xmlns:a16="http://schemas.microsoft.com/office/drawing/2014/main" id="{168EEA1C-2383-B0C0-98C6-0F212CCF0578}"/>
                </a:ext>
              </a:extLst>
            </p:cNvPr>
            <p:cNvSpPr/>
            <p:nvPr/>
          </p:nvSpPr>
          <p:spPr>
            <a:xfrm>
              <a:off x="-1402258" y="1877208"/>
              <a:ext cx="3581050" cy="1099417"/>
            </a:xfrm>
            <a:custGeom>
              <a:avLst/>
              <a:gdLst>
                <a:gd name="connsiteX0" fmla="*/ 0 w 3581050"/>
                <a:gd name="connsiteY0" fmla="*/ 1099418 h 1099417"/>
                <a:gd name="connsiteX1" fmla="*/ 3581050 w 3581050"/>
                <a:gd name="connsiteY1" fmla="*/ 1099418 h 1099417"/>
                <a:gd name="connsiteX2" fmla="*/ 3021871 w 3581050"/>
                <a:gd name="connsiteY2" fmla="*/ 0 h 1099417"/>
                <a:gd name="connsiteX3" fmla="*/ 559179 w 3581050"/>
                <a:gd name="connsiteY3" fmla="*/ 0 h 1099417"/>
                <a:gd name="connsiteX4" fmla="*/ 0 w 3581050"/>
                <a:gd name="connsiteY4" fmla="*/ 1099418 h 1099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1050" h="1099417">
                  <a:moveTo>
                    <a:pt x="0" y="1099418"/>
                  </a:moveTo>
                  <a:lnTo>
                    <a:pt x="3581050" y="1099418"/>
                  </a:lnTo>
                  <a:lnTo>
                    <a:pt x="3021871" y="0"/>
                  </a:lnTo>
                  <a:lnTo>
                    <a:pt x="559179" y="0"/>
                  </a:lnTo>
                  <a:lnTo>
                    <a:pt x="0" y="1099418"/>
                  </a:lnTo>
                  <a:close/>
                </a:path>
              </a:pathLst>
            </a:custGeom>
            <a:solidFill>
              <a:schemeClr val="tx2"/>
            </a:solidFill>
            <a:ln w="50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" name="TextBox 6">
            <a:extLst>
              <a:ext uri="{FF2B5EF4-FFF2-40B4-BE49-F238E27FC236}">
                <a16:creationId xmlns:a16="http://schemas.microsoft.com/office/drawing/2014/main" id="{6F527D58-1EC2-6049-8B09-50236BC15BB9}"/>
              </a:ext>
            </a:extLst>
          </p:cNvPr>
          <p:cNvSpPr txBox="1"/>
          <p:nvPr/>
        </p:nvSpPr>
        <p:spPr>
          <a:xfrm>
            <a:off x="7813493" y="2486969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2" name="Straight Connector 3">
            <a:extLst>
              <a:ext uri="{FF2B5EF4-FFF2-40B4-BE49-F238E27FC236}">
                <a16:creationId xmlns:a16="http://schemas.microsoft.com/office/drawing/2014/main" id="{68CF3520-3D91-68F9-7311-29B238E1E142}"/>
              </a:ext>
            </a:extLst>
          </p:cNvPr>
          <p:cNvCxnSpPr>
            <a:cxnSpLocks/>
          </p:cNvCxnSpPr>
          <p:nvPr/>
        </p:nvCxnSpPr>
        <p:spPr>
          <a:xfrm>
            <a:off x="7813493" y="3154711"/>
            <a:ext cx="3765732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5">
            <a:extLst>
              <a:ext uri="{FF2B5EF4-FFF2-40B4-BE49-F238E27FC236}">
                <a16:creationId xmlns:a16="http://schemas.microsoft.com/office/drawing/2014/main" id="{444C85A0-B793-4753-6DC7-1A746B8E5F89}"/>
              </a:ext>
            </a:extLst>
          </p:cNvPr>
          <p:cNvSpPr txBox="1"/>
          <p:nvPr/>
        </p:nvSpPr>
        <p:spPr>
          <a:xfrm>
            <a:off x="8415809" y="3611525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3" name="Straight Connector 2">
            <a:extLst>
              <a:ext uri="{FF2B5EF4-FFF2-40B4-BE49-F238E27FC236}">
                <a16:creationId xmlns:a16="http://schemas.microsoft.com/office/drawing/2014/main" id="{1B9279DD-DE1F-211C-240A-0281D4D8D8D5}"/>
              </a:ext>
            </a:extLst>
          </p:cNvPr>
          <p:cNvCxnSpPr>
            <a:cxnSpLocks/>
          </p:cNvCxnSpPr>
          <p:nvPr/>
        </p:nvCxnSpPr>
        <p:spPr>
          <a:xfrm>
            <a:off x="8415809" y="4345338"/>
            <a:ext cx="3163416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4">
            <a:extLst>
              <a:ext uri="{FF2B5EF4-FFF2-40B4-BE49-F238E27FC236}">
                <a16:creationId xmlns:a16="http://schemas.microsoft.com/office/drawing/2014/main" id="{6F8E6CCA-C31E-8FF7-DE18-B912A1A5B650}"/>
              </a:ext>
            </a:extLst>
          </p:cNvPr>
          <p:cNvSpPr txBox="1"/>
          <p:nvPr/>
        </p:nvSpPr>
        <p:spPr>
          <a:xfrm>
            <a:off x="9012415" y="4795867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6" name="Straight Connector 1">
            <a:extLst>
              <a:ext uri="{FF2B5EF4-FFF2-40B4-BE49-F238E27FC236}">
                <a16:creationId xmlns:a16="http://schemas.microsoft.com/office/drawing/2014/main" id="{2155EB9C-9098-0D8D-4598-36D7D7267EDE}"/>
              </a:ext>
            </a:extLst>
          </p:cNvPr>
          <p:cNvCxnSpPr>
            <a:cxnSpLocks/>
          </p:cNvCxnSpPr>
          <p:nvPr/>
        </p:nvCxnSpPr>
        <p:spPr>
          <a:xfrm>
            <a:off x="9012415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3">
            <a:extLst>
              <a:ext uri="{FF2B5EF4-FFF2-40B4-BE49-F238E27FC236}">
                <a16:creationId xmlns:a16="http://schemas.microsoft.com/office/drawing/2014/main" id="{F0F43CD3-035C-6DD4-DFCA-8CF0DDD0DC66}"/>
              </a:ext>
            </a:extLst>
          </p:cNvPr>
          <p:cNvSpPr txBox="1"/>
          <p:nvPr/>
        </p:nvSpPr>
        <p:spPr>
          <a:xfrm>
            <a:off x="6559431" y="2486969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3</a:t>
            </a: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4F2EF880-803F-6B23-11F6-3053FD1EB0B4}"/>
              </a:ext>
            </a:extLst>
          </p:cNvPr>
          <p:cNvSpPr txBox="1"/>
          <p:nvPr/>
        </p:nvSpPr>
        <p:spPr>
          <a:xfrm>
            <a:off x="6559431" y="3611525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2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DF50F986-31CD-60FB-0E0C-DE8C9C02D47B}"/>
              </a:ext>
            </a:extLst>
          </p:cNvPr>
          <p:cNvSpPr txBox="1"/>
          <p:nvPr/>
        </p:nvSpPr>
        <p:spPr>
          <a:xfrm>
            <a:off x="6559431" y="4795867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1</a:t>
            </a:r>
          </a:p>
        </p:txBody>
      </p:sp>
      <p:sp>
        <p:nvSpPr>
          <p:cNvPr id="5" name="Text">
            <a:extLst>
              <a:ext uri="{FF2B5EF4-FFF2-40B4-BE49-F238E27FC236}">
                <a16:creationId xmlns:a16="http://schemas.microsoft.com/office/drawing/2014/main" id="{F3D33D8F-AFE1-4D0E-59B3-B7495DD07B4C}"/>
              </a:ext>
            </a:extLst>
          </p:cNvPr>
          <p:cNvSpPr txBox="1">
            <a:spLocks/>
          </p:cNvSpPr>
          <p:nvPr/>
        </p:nvSpPr>
        <p:spPr>
          <a:xfrm>
            <a:off x="106987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44A72ADD-074E-6B99-0A1A-AB3990F6E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3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2296112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1198795E-5281-3A62-45AF-9214ED33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4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539D13E5-67F6-AA97-13E7-B7FAB9F3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34" name="Group 2">
            <a:extLst>
              <a:ext uri="{FF2B5EF4-FFF2-40B4-BE49-F238E27FC236}">
                <a16:creationId xmlns:a16="http://schemas.microsoft.com/office/drawing/2014/main" id="{FC669868-4C77-CC4B-FC62-7BA7EB63A41E}"/>
              </a:ext>
            </a:extLst>
          </p:cNvPr>
          <p:cNvGrpSpPr>
            <a:grpSpLocks noChangeAspect="1"/>
          </p:cNvGrpSpPr>
          <p:nvPr/>
        </p:nvGrpSpPr>
        <p:grpSpPr>
          <a:xfrm>
            <a:off x="5212153" y="1953260"/>
            <a:ext cx="3608955" cy="3547872"/>
            <a:chOff x="-2393657" y="-1157600"/>
            <a:chExt cx="6753225" cy="6638924"/>
          </a:xfrm>
        </p:grpSpPr>
        <p:sp>
          <p:nvSpPr>
            <p:cNvPr id="38" name="Freeform: Shape 4">
              <a:extLst>
                <a:ext uri="{FF2B5EF4-FFF2-40B4-BE49-F238E27FC236}">
                  <a16:creationId xmlns:a16="http://schemas.microsoft.com/office/drawing/2014/main" id="{82859714-1981-F530-9D10-F75732E17147}"/>
                </a:ext>
              </a:extLst>
            </p:cNvPr>
            <p:cNvSpPr/>
            <p:nvPr/>
          </p:nvSpPr>
          <p:spPr>
            <a:xfrm>
              <a:off x="131515" y="-1157600"/>
              <a:ext cx="1702879" cy="1674018"/>
            </a:xfrm>
            <a:custGeom>
              <a:avLst/>
              <a:gdLst>
                <a:gd name="connsiteX0" fmla="*/ 851440 w 1702879"/>
                <a:gd name="connsiteY0" fmla="*/ 0 h 1674018"/>
                <a:gd name="connsiteX1" fmla="*/ 0 w 1702879"/>
                <a:gd name="connsiteY1" fmla="*/ 1674019 h 1674018"/>
                <a:gd name="connsiteX2" fmla="*/ 1702880 w 1702879"/>
                <a:gd name="connsiteY2" fmla="*/ 1674019 h 1674018"/>
                <a:gd name="connsiteX3" fmla="*/ 851440 w 1702879"/>
                <a:gd name="connsiteY3" fmla="*/ 0 h 1674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2879" h="1674018">
                  <a:moveTo>
                    <a:pt x="851440" y="0"/>
                  </a:moveTo>
                  <a:lnTo>
                    <a:pt x="0" y="1674019"/>
                  </a:lnTo>
                  <a:lnTo>
                    <a:pt x="1702880" y="1674019"/>
                  </a:lnTo>
                  <a:lnTo>
                    <a:pt x="851440" y="0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">
              <a:extLst>
                <a:ext uri="{FF2B5EF4-FFF2-40B4-BE49-F238E27FC236}">
                  <a16:creationId xmlns:a16="http://schemas.microsoft.com/office/drawing/2014/main" id="{7503E94B-99DF-8944-46A0-D69761CAADB9}"/>
                </a:ext>
              </a:extLst>
            </p:cNvPr>
            <p:cNvSpPr/>
            <p:nvPr/>
          </p:nvSpPr>
          <p:spPr>
            <a:xfrm>
              <a:off x="-710208" y="649768"/>
              <a:ext cx="3386328" cy="1521618"/>
            </a:xfrm>
            <a:custGeom>
              <a:avLst/>
              <a:gdLst>
                <a:gd name="connsiteX0" fmla="*/ 2612422 w 3386328"/>
                <a:gd name="connsiteY0" fmla="*/ 0 h 1521618"/>
                <a:gd name="connsiteX1" fmla="*/ 773906 w 3386328"/>
                <a:gd name="connsiteY1" fmla="*/ 0 h 1521618"/>
                <a:gd name="connsiteX2" fmla="*/ 0 w 3386328"/>
                <a:gd name="connsiteY2" fmla="*/ 1521619 h 1521618"/>
                <a:gd name="connsiteX3" fmla="*/ 3386328 w 3386328"/>
                <a:gd name="connsiteY3" fmla="*/ 1521619 h 1521618"/>
                <a:gd name="connsiteX4" fmla="*/ 2612422 w 3386328"/>
                <a:gd name="connsiteY4" fmla="*/ 0 h 1521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86328" h="1521618">
                  <a:moveTo>
                    <a:pt x="2612422" y="0"/>
                  </a:moveTo>
                  <a:lnTo>
                    <a:pt x="773906" y="0"/>
                  </a:lnTo>
                  <a:lnTo>
                    <a:pt x="0" y="1521619"/>
                  </a:lnTo>
                  <a:lnTo>
                    <a:pt x="3386328" y="1521619"/>
                  </a:lnTo>
                  <a:lnTo>
                    <a:pt x="2612422" y="0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2">
              <a:extLst>
                <a:ext uri="{FF2B5EF4-FFF2-40B4-BE49-F238E27FC236}">
                  <a16:creationId xmlns:a16="http://schemas.microsoft.com/office/drawing/2014/main" id="{FAB164B1-F2A2-4ED8-1F33-6972AFBA1126}"/>
                </a:ext>
              </a:extLst>
            </p:cNvPr>
            <p:cNvSpPr/>
            <p:nvPr/>
          </p:nvSpPr>
          <p:spPr>
            <a:xfrm>
              <a:off x="-1551932" y="2304737"/>
              <a:ext cx="5069776" cy="1521618"/>
            </a:xfrm>
            <a:custGeom>
              <a:avLst/>
              <a:gdLst>
                <a:gd name="connsiteX0" fmla="*/ 4295871 w 5069776"/>
                <a:gd name="connsiteY0" fmla="*/ 0 h 1521618"/>
                <a:gd name="connsiteX1" fmla="*/ 773906 w 5069776"/>
                <a:gd name="connsiteY1" fmla="*/ 0 h 1521618"/>
                <a:gd name="connsiteX2" fmla="*/ 0 w 5069776"/>
                <a:gd name="connsiteY2" fmla="*/ 1521619 h 1521618"/>
                <a:gd name="connsiteX3" fmla="*/ 5069777 w 5069776"/>
                <a:gd name="connsiteY3" fmla="*/ 1521619 h 1521618"/>
                <a:gd name="connsiteX4" fmla="*/ 4295871 w 5069776"/>
                <a:gd name="connsiteY4" fmla="*/ 0 h 1521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69776" h="1521618">
                  <a:moveTo>
                    <a:pt x="4295871" y="0"/>
                  </a:moveTo>
                  <a:lnTo>
                    <a:pt x="773906" y="0"/>
                  </a:lnTo>
                  <a:lnTo>
                    <a:pt x="0" y="1521619"/>
                  </a:lnTo>
                  <a:lnTo>
                    <a:pt x="5069777" y="1521619"/>
                  </a:lnTo>
                  <a:lnTo>
                    <a:pt x="4295871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1">
              <a:extLst>
                <a:ext uri="{FF2B5EF4-FFF2-40B4-BE49-F238E27FC236}">
                  <a16:creationId xmlns:a16="http://schemas.microsoft.com/office/drawing/2014/main" id="{FA69209D-D534-68BB-B2CC-9EA07A0B6D5C}"/>
                </a:ext>
              </a:extLst>
            </p:cNvPr>
            <p:cNvSpPr/>
            <p:nvPr/>
          </p:nvSpPr>
          <p:spPr>
            <a:xfrm>
              <a:off x="-2393657" y="3959706"/>
              <a:ext cx="6753225" cy="1521618"/>
            </a:xfrm>
            <a:custGeom>
              <a:avLst/>
              <a:gdLst>
                <a:gd name="connsiteX0" fmla="*/ 0 w 6753225"/>
                <a:gd name="connsiteY0" fmla="*/ 1521619 h 1521618"/>
                <a:gd name="connsiteX1" fmla="*/ 6753225 w 6753225"/>
                <a:gd name="connsiteY1" fmla="*/ 1521619 h 1521618"/>
                <a:gd name="connsiteX2" fmla="*/ 5979319 w 6753225"/>
                <a:gd name="connsiteY2" fmla="*/ 0 h 1521618"/>
                <a:gd name="connsiteX3" fmla="*/ 773906 w 6753225"/>
                <a:gd name="connsiteY3" fmla="*/ 0 h 1521618"/>
                <a:gd name="connsiteX4" fmla="*/ 0 w 6753225"/>
                <a:gd name="connsiteY4" fmla="*/ 1521619 h 1521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53225" h="1521618">
                  <a:moveTo>
                    <a:pt x="0" y="1521619"/>
                  </a:moveTo>
                  <a:lnTo>
                    <a:pt x="6753225" y="1521619"/>
                  </a:lnTo>
                  <a:lnTo>
                    <a:pt x="5979319" y="0"/>
                  </a:lnTo>
                  <a:lnTo>
                    <a:pt x="773906" y="0"/>
                  </a:lnTo>
                  <a:lnTo>
                    <a:pt x="0" y="1521619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Box 8">
            <a:extLst>
              <a:ext uri="{FF2B5EF4-FFF2-40B4-BE49-F238E27FC236}">
                <a16:creationId xmlns:a16="http://schemas.microsoft.com/office/drawing/2014/main" id="{FAA70DD0-B8F2-8A4F-4E50-FD5CB513815C}"/>
              </a:ext>
            </a:extLst>
          </p:cNvPr>
          <p:cNvSpPr txBox="1"/>
          <p:nvPr/>
        </p:nvSpPr>
        <p:spPr>
          <a:xfrm>
            <a:off x="7659773" y="2315824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>
                <a:ea typeface="Inter" panose="020B0502030000000004" pitchFamily="34" charset="0"/>
              </a:rPr>
              <a:t>Sample text</a:t>
            </a:r>
          </a:p>
        </p:txBody>
      </p:sp>
      <p:cxnSp>
        <p:nvCxnSpPr>
          <p:cNvPr id="14" name="Straight Connector 4">
            <a:extLst>
              <a:ext uri="{FF2B5EF4-FFF2-40B4-BE49-F238E27FC236}">
                <a16:creationId xmlns:a16="http://schemas.microsoft.com/office/drawing/2014/main" id="{569DE1A4-833A-BEA5-9043-51B528536C65}"/>
              </a:ext>
            </a:extLst>
          </p:cNvPr>
          <p:cNvCxnSpPr>
            <a:cxnSpLocks/>
          </p:cNvCxnSpPr>
          <p:nvPr/>
        </p:nvCxnSpPr>
        <p:spPr>
          <a:xfrm>
            <a:off x="7659773" y="2857093"/>
            <a:ext cx="3922627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7">
            <a:extLst>
              <a:ext uri="{FF2B5EF4-FFF2-40B4-BE49-F238E27FC236}">
                <a16:creationId xmlns:a16="http://schemas.microsoft.com/office/drawing/2014/main" id="{F34CEE11-0C3D-9302-7F54-2D6E61F0DB83}"/>
              </a:ext>
            </a:extLst>
          </p:cNvPr>
          <p:cNvSpPr txBox="1"/>
          <p:nvPr/>
        </p:nvSpPr>
        <p:spPr>
          <a:xfrm>
            <a:off x="8111353" y="3165073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5" name="Straight Connector 3">
            <a:extLst>
              <a:ext uri="{FF2B5EF4-FFF2-40B4-BE49-F238E27FC236}">
                <a16:creationId xmlns:a16="http://schemas.microsoft.com/office/drawing/2014/main" id="{8E0A0015-2490-50A7-9B2F-220F7ADECF00}"/>
              </a:ext>
            </a:extLst>
          </p:cNvPr>
          <p:cNvCxnSpPr>
            <a:cxnSpLocks/>
          </p:cNvCxnSpPr>
          <p:nvPr/>
        </p:nvCxnSpPr>
        <p:spPr>
          <a:xfrm>
            <a:off x="8111353" y="3750051"/>
            <a:ext cx="3471047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6">
            <a:extLst>
              <a:ext uri="{FF2B5EF4-FFF2-40B4-BE49-F238E27FC236}">
                <a16:creationId xmlns:a16="http://schemas.microsoft.com/office/drawing/2014/main" id="{836D6038-0604-DCE6-75B2-441376C672C0}"/>
              </a:ext>
            </a:extLst>
          </p:cNvPr>
          <p:cNvSpPr txBox="1"/>
          <p:nvPr/>
        </p:nvSpPr>
        <p:spPr>
          <a:xfrm>
            <a:off x="8564741" y="4058031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33F12A11-BA5C-E8D5-2903-523AA56798E9}"/>
              </a:ext>
            </a:extLst>
          </p:cNvPr>
          <p:cNvCxnSpPr>
            <a:cxnSpLocks/>
          </p:cNvCxnSpPr>
          <p:nvPr/>
        </p:nvCxnSpPr>
        <p:spPr>
          <a:xfrm>
            <a:off x="8564741" y="4643009"/>
            <a:ext cx="3014484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5">
            <a:extLst>
              <a:ext uri="{FF2B5EF4-FFF2-40B4-BE49-F238E27FC236}">
                <a16:creationId xmlns:a16="http://schemas.microsoft.com/office/drawing/2014/main" id="{2CCCFA76-B15A-BF71-5880-5739C2372E73}"/>
              </a:ext>
            </a:extLst>
          </p:cNvPr>
          <p:cNvSpPr txBox="1"/>
          <p:nvPr/>
        </p:nvSpPr>
        <p:spPr>
          <a:xfrm>
            <a:off x="9012415" y="4944703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20" name="Straight Connector 1">
            <a:extLst>
              <a:ext uri="{FF2B5EF4-FFF2-40B4-BE49-F238E27FC236}">
                <a16:creationId xmlns:a16="http://schemas.microsoft.com/office/drawing/2014/main" id="{C35F43C3-BFF4-FA4F-CB09-0B30497B3ED2}"/>
              </a:ext>
            </a:extLst>
          </p:cNvPr>
          <p:cNvCxnSpPr>
            <a:cxnSpLocks/>
          </p:cNvCxnSpPr>
          <p:nvPr/>
        </p:nvCxnSpPr>
        <p:spPr>
          <a:xfrm>
            <a:off x="9012415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4">
            <a:extLst>
              <a:ext uri="{FF2B5EF4-FFF2-40B4-BE49-F238E27FC236}">
                <a16:creationId xmlns:a16="http://schemas.microsoft.com/office/drawing/2014/main" id="{914C4F13-4373-2629-033E-3D5291BE4C2E}"/>
              </a:ext>
            </a:extLst>
          </p:cNvPr>
          <p:cNvSpPr txBox="1"/>
          <p:nvPr/>
        </p:nvSpPr>
        <p:spPr>
          <a:xfrm>
            <a:off x="6559431" y="2315824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L4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DD5C2519-D60B-2DB1-9FA7-157FB568EBF5}"/>
              </a:ext>
            </a:extLst>
          </p:cNvPr>
          <p:cNvSpPr txBox="1"/>
          <p:nvPr/>
        </p:nvSpPr>
        <p:spPr>
          <a:xfrm>
            <a:off x="6559431" y="3165073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3</a:t>
            </a: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DE54631C-BC55-02C8-5487-C3C92B87F9A8}"/>
              </a:ext>
            </a:extLst>
          </p:cNvPr>
          <p:cNvSpPr txBox="1"/>
          <p:nvPr/>
        </p:nvSpPr>
        <p:spPr>
          <a:xfrm>
            <a:off x="6559431" y="4058031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367D07C1-975E-88AD-A5F6-5434B50C4875}"/>
              </a:ext>
            </a:extLst>
          </p:cNvPr>
          <p:cNvSpPr txBox="1"/>
          <p:nvPr/>
        </p:nvSpPr>
        <p:spPr>
          <a:xfrm>
            <a:off x="6559431" y="4944703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1</a:t>
            </a:r>
          </a:p>
        </p:txBody>
      </p:sp>
      <p:sp>
        <p:nvSpPr>
          <p:cNvPr id="5" name="Text">
            <a:extLst>
              <a:ext uri="{FF2B5EF4-FFF2-40B4-BE49-F238E27FC236}">
                <a16:creationId xmlns:a16="http://schemas.microsoft.com/office/drawing/2014/main" id="{B449A72C-CBE0-9691-10A0-545AB63E38EF}"/>
              </a:ext>
            </a:extLst>
          </p:cNvPr>
          <p:cNvSpPr txBox="1">
            <a:spLocks/>
          </p:cNvSpPr>
          <p:nvPr/>
        </p:nvSpPr>
        <p:spPr>
          <a:xfrm>
            <a:off x="106987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44A72ADD-074E-6B99-0A1A-AB3990F6E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4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3125459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1198795E-5281-3A62-45AF-9214ED33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5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539D13E5-67F6-AA97-13E7-B7FAB9F3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38" name="Group 2">
            <a:extLst>
              <a:ext uri="{FF2B5EF4-FFF2-40B4-BE49-F238E27FC236}">
                <a16:creationId xmlns:a16="http://schemas.microsoft.com/office/drawing/2014/main" id="{0EEF4ABD-C6A6-9F44-A8B9-E7D52B5AB8D6}"/>
              </a:ext>
            </a:extLst>
          </p:cNvPr>
          <p:cNvGrpSpPr>
            <a:grpSpLocks noChangeAspect="1"/>
          </p:cNvGrpSpPr>
          <p:nvPr/>
        </p:nvGrpSpPr>
        <p:grpSpPr>
          <a:xfrm>
            <a:off x="5212154" y="1953260"/>
            <a:ext cx="3608954" cy="3547871"/>
            <a:chOff x="479449" y="-630945"/>
            <a:chExt cx="3608954" cy="3547871"/>
          </a:xfrm>
        </p:grpSpPr>
        <p:sp>
          <p:nvSpPr>
            <p:cNvPr id="35" name="Freeform: Shape 5">
              <a:extLst>
                <a:ext uri="{FF2B5EF4-FFF2-40B4-BE49-F238E27FC236}">
                  <a16:creationId xmlns:a16="http://schemas.microsoft.com/office/drawing/2014/main" id="{846BE335-DF25-4F9D-A215-1DD0CAB16E49}"/>
                </a:ext>
              </a:extLst>
            </p:cNvPr>
            <p:cNvSpPr/>
            <p:nvPr/>
          </p:nvSpPr>
          <p:spPr>
            <a:xfrm>
              <a:off x="1918907" y="-630945"/>
              <a:ext cx="730036" cy="717718"/>
            </a:xfrm>
            <a:custGeom>
              <a:avLst/>
              <a:gdLst>
                <a:gd name="connsiteX0" fmla="*/ 365018 w 730036"/>
                <a:gd name="connsiteY0" fmla="*/ 0 h 717718"/>
                <a:gd name="connsiteX1" fmla="*/ 0 w 730036"/>
                <a:gd name="connsiteY1" fmla="*/ 717719 h 717718"/>
                <a:gd name="connsiteX2" fmla="*/ 730037 w 730036"/>
                <a:gd name="connsiteY2" fmla="*/ 717719 h 717718"/>
                <a:gd name="connsiteX3" fmla="*/ 365018 w 730036"/>
                <a:gd name="connsiteY3" fmla="*/ 0 h 717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0036" h="717718">
                  <a:moveTo>
                    <a:pt x="365018" y="0"/>
                  </a:moveTo>
                  <a:lnTo>
                    <a:pt x="0" y="717719"/>
                  </a:lnTo>
                  <a:lnTo>
                    <a:pt x="730037" y="717719"/>
                  </a:lnTo>
                  <a:lnTo>
                    <a:pt x="365018" y="0"/>
                  </a:lnTo>
                  <a:close/>
                </a:path>
              </a:pathLst>
            </a:custGeom>
            <a:solidFill>
              <a:schemeClr val="accent6"/>
            </a:solidFill>
            <a:ln w="50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4">
              <a:extLst>
                <a:ext uri="{FF2B5EF4-FFF2-40B4-BE49-F238E27FC236}">
                  <a16:creationId xmlns:a16="http://schemas.microsoft.com/office/drawing/2014/main" id="{F25FECF2-FA97-0F25-9958-2C9556C46A13}"/>
                </a:ext>
              </a:extLst>
            </p:cNvPr>
            <p:cNvSpPr/>
            <p:nvPr/>
          </p:nvSpPr>
          <p:spPr>
            <a:xfrm>
              <a:off x="1559030" y="158036"/>
              <a:ext cx="1449791" cy="636275"/>
            </a:xfrm>
            <a:custGeom>
              <a:avLst/>
              <a:gdLst>
                <a:gd name="connsiteX0" fmla="*/ 323635 w 1449791"/>
                <a:gd name="connsiteY0" fmla="*/ 0 h 636275"/>
                <a:gd name="connsiteX1" fmla="*/ 0 w 1449791"/>
                <a:gd name="connsiteY1" fmla="*/ 636275 h 636275"/>
                <a:gd name="connsiteX2" fmla="*/ 1449792 w 1449791"/>
                <a:gd name="connsiteY2" fmla="*/ 636275 h 636275"/>
                <a:gd name="connsiteX3" fmla="*/ 1126157 w 1449791"/>
                <a:gd name="connsiteY3" fmla="*/ 0 h 636275"/>
                <a:gd name="connsiteX4" fmla="*/ 323635 w 1449791"/>
                <a:gd name="connsiteY4" fmla="*/ 0 h 63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9791" h="636275">
                  <a:moveTo>
                    <a:pt x="323635" y="0"/>
                  </a:moveTo>
                  <a:lnTo>
                    <a:pt x="0" y="636275"/>
                  </a:lnTo>
                  <a:lnTo>
                    <a:pt x="1449792" y="636275"/>
                  </a:lnTo>
                  <a:lnTo>
                    <a:pt x="1126157" y="0"/>
                  </a:lnTo>
                  <a:lnTo>
                    <a:pt x="323635" y="0"/>
                  </a:lnTo>
                  <a:close/>
                </a:path>
              </a:pathLst>
            </a:custGeom>
            <a:solidFill>
              <a:schemeClr val="accent5"/>
            </a:solidFill>
            <a:ln w="50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">
              <a:extLst>
                <a:ext uri="{FF2B5EF4-FFF2-40B4-BE49-F238E27FC236}">
                  <a16:creationId xmlns:a16="http://schemas.microsoft.com/office/drawing/2014/main" id="{7EC2D50F-CC5D-1FAF-F0B5-A4BDF700E607}"/>
                </a:ext>
              </a:extLst>
            </p:cNvPr>
            <p:cNvSpPr/>
            <p:nvPr/>
          </p:nvSpPr>
          <p:spPr>
            <a:xfrm>
              <a:off x="1199152" y="865574"/>
              <a:ext cx="2169546" cy="636275"/>
            </a:xfrm>
            <a:custGeom>
              <a:avLst/>
              <a:gdLst>
                <a:gd name="connsiteX0" fmla="*/ 0 w 2169546"/>
                <a:gd name="connsiteY0" fmla="*/ 636275 h 636275"/>
                <a:gd name="connsiteX1" fmla="*/ 2169546 w 2169546"/>
                <a:gd name="connsiteY1" fmla="*/ 636275 h 636275"/>
                <a:gd name="connsiteX2" fmla="*/ 1845911 w 2169546"/>
                <a:gd name="connsiteY2" fmla="*/ 0 h 636275"/>
                <a:gd name="connsiteX3" fmla="*/ 323635 w 2169546"/>
                <a:gd name="connsiteY3" fmla="*/ 0 h 636275"/>
                <a:gd name="connsiteX4" fmla="*/ 0 w 2169546"/>
                <a:gd name="connsiteY4" fmla="*/ 636275 h 63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9546" h="636275">
                  <a:moveTo>
                    <a:pt x="0" y="636275"/>
                  </a:moveTo>
                  <a:lnTo>
                    <a:pt x="2169546" y="636275"/>
                  </a:lnTo>
                  <a:lnTo>
                    <a:pt x="1845911" y="0"/>
                  </a:lnTo>
                  <a:lnTo>
                    <a:pt x="323635" y="0"/>
                  </a:lnTo>
                  <a:lnTo>
                    <a:pt x="0" y="636275"/>
                  </a:lnTo>
                  <a:close/>
                </a:path>
              </a:pathLst>
            </a:custGeom>
            <a:solidFill>
              <a:schemeClr val="accent4"/>
            </a:solidFill>
            <a:ln w="50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2">
              <a:extLst>
                <a:ext uri="{FF2B5EF4-FFF2-40B4-BE49-F238E27FC236}">
                  <a16:creationId xmlns:a16="http://schemas.microsoft.com/office/drawing/2014/main" id="{7D510FCB-B1B2-ABE4-C55C-013F5FFA1B6F}"/>
                </a:ext>
              </a:extLst>
            </p:cNvPr>
            <p:cNvSpPr/>
            <p:nvPr/>
          </p:nvSpPr>
          <p:spPr>
            <a:xfrm>
              <a:off x="839326" y="1573113"/>
              <a:ext cx="2889199" cy="636275"/>
            </a:xfrm>
            <a:custGeom>
              <a:avLst/>
              <a:gdLst>
                <a:gd name="connsiteX0" fmla="*/ 0 w 2889199"/>
                <a:gd name="connsiteY0" fmla="*/ 636275 h 636275"/>
                <a:gd name="connsiteX1" fmla="*/ 2889199 w 2889199"/>
                <a:gd name="connsiteY1" fmla="*/ 636275 h 636275"/>
                <a:gd name="connsiteX2" fmla="*/ 2565615 w 2889199"/>
                <a:gd name="connsiteY2" fmla="*/ 0 h 636275"/>
                <a:gd name="connsiteX3" fmla="*/ 323584 w 2889199"/>
                <a:gd name="connsiteY3" fmla="*/ 0 h 636275"/>
                <a:gd name="connsiteX4" fmla="*/ 0 w 2889199"/>
                <a:gd name="connsiteY4" fmla="*/ 636275 h 63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89199" h="636275">
                  <a:moveTo>
                    <a:pt x="0" y="636275"/>
                  </a:moveTo>
                  <a:lnTo>
                    <a:pt x="2889199" y="636275"/>
                  </a:lnTo>
                  <a:lnTo>
                    <a:pt x="2565615" y="0"/>
                  </a:lnTo>
                  <a:lnTo>
                    <a:pt x="323584" y="0"/>
                  </a:lnTo>
                  <a:lnTo>
                    <a:pt x="0" y="636275"/>
                  </a:lnTo>
                  <a:close/>
                </a:path>
              </a:pathLst>
            </a:custGeom>
            <a:solidFill>
              <a:schemeClr val="accent3"/>
            </a:solidFill>
            <a:ln w="50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1">
              <a:extLst>
                <a:ext uri="{FF2B5EF4-FFF2-40B4-BE49-F238E27FC236}">
                  <a16:creationId xmlns:a16="http://schemas.microsoft.com/office/drawing/2014/main" id="{1A56CCF0-664B-BB19-8113-15AF9F429BB1}"/>
                </a:ext>
              </a:extLst>
            </p:cNvPr>
            <p:cNvSpPr/>
            <p:nvPr/>
          </p:nvSpPr>
          <p:spPr>
            <a:xfrm>
              <a:off x="479449" y="2280651"/>
              <a:ext cx="3608954" cy="636275"/>
            </a:xfrm>
            <a:custGeom>
              <a:avLst/>
              <a:gdLst>
                <a:gd name="connsiteX0" fmla="*/ 0 w 3608954"/>
                <a:gd name="connsiteY0" fmla="*/ 636275 h 636275"/>
                <a:gd name="connsiteX1" fmla="*/ 3608954 w 3608954"/>
                <a:gd name="connsiteY1" fmla="*/ 636275 h 636275"/>
                <a:gd name="connsiteX2" fmla="*/ 3285319 w 3608954"/>
                <a:gd name="connsiteY2" fmla="*/ 0 h 636275"/>
                <a:gd name="connsiteX3" fmla="*/ 323635 w 3608954"/>
                <a:gd name="connsiteY3" fmla="*/ 0 h 636275"/>
                <a:gd name="connsiteX4" fmla="*/ 0 w 3608954"/>
                <a:gd name="connsiteY4" fmla="*/ 636275 h 63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08954" h="636275">
                  <a:moveTo>
                    <a:pt x="0" y="636275"/>
                  </a:moveTo>
                  <a:lnTo>
                    <a:pt x="3608954" y="636275"/>
                  </a:lnTo>
                  <a:lnTo>
                    <a:pt x="3285319" y="0"/>
                  </a:lnTo>
                  <a:lnTo>
                    <a:pt x="323635" y="0"/>
                  </a:lnTo>
                  <a:lnTo>
                    <a:pt x="0" y="636275"/>
                  </a:lnTo>
                  <a:close/>
                </a:path>
              </a:pathLst>
            </a:custGeom>
            <a:solidFill>
              <a:schemeClr val="tx2"/>
            </a:solidFill>
            <a:ln w="50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" name="TextBox 10">
            <a:extLst>
              <a:ext uri="{FF2B5EF4-FFF2-40B4-BE49-F238E27FC236}">
                <a16:creationId xmlns:a16="http://schemas.microsoft.com/office/drawing/2014/main" id="{52C66C6B-08E7-4FA6-63E8-A35CAAC6730B}"/>
              </a:ext>
            </a:extLst>
          </p:cNvPr>
          <p:cNvSpPr txBox="1"/>
          <p:nvPr/>
        </p:nvSpPr>
        <p:spPr>
          <a:xfrm>
            <a:off x="7594459" y="2195659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>
                <a:ea typeface="Inter" panose="020B0502030000000004" pitchFamily="34" charset="0"/>
              </a:rPr>
              <a:t>Sample text</a:t>
            </a:r>
          </a:p>
        </p:txBody>
      </p:sp>
      <p:cxnSp>
        <p:nvCxnSpPr>
          <p:cNvPr id="11" name="Straight Connector 5">
            <a:extLst>
              <a:ext uri="{FF2B5EF4-FFF2-40B4-BE49-F238E27FC236}">
                <a16:creationId xmlns:a16="http://schemas.microsoft.com/office/drawing/2014/main" id="{6E00AE4E-B4D8-825C-06BF-11383865B72A}"/>
              </a:ext>
            </a:extLst>
          </p:cNvPr>
          <p:cNvCxnSpPr>
            <a:cxnSpLocks/>
          </p:cNvCxnSpPr>
          <p:nvPr/>
        </p:nvCxnSpPr>
        <p:spPr>
          <a:xfrm>
            <a:off x="7594459" y="2688518"/>
            <a:ext cx="3984766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9">
            <a:extLst>
              <a:ext uri="{FF2B5EF4-FFF2-40B4-BE49-F238E27FC236}">
                <a16:creationId xmlns:a16="http://schemas.microsoft.com/office/drawing/2014/main" id="{2B84D8C5-2540-7360-AC53-FD09F3E0B5C1}"/>
              </a:ext>
            </a:extLst>
          </p:cNvPr>
          <p:cNvSpPr txBox="1"/>
          <p:nvPr/>
        </p:nvSpPr>
        <p:spPr>
          <a:xfrm>
            <a:off x="7950081" y="2904378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24" name="Straight Connector 4">
            <a:extLst>
              <a:ext uri="{FF2B5EF4-FFF2-40B4-BE49-F238E27FC236}">
                <a16:creationId xmlns:a16="http://schemas.microsoft.com/office/drawing/2014/main" id="{54E14CE6-C060-880A-4220-FCCAD9C256E8}"/>
              </a:ext>
            </a:extLst>
          </p:cNvPr>
          <p:cNvCxnSpPr>
            <a:cxnSpLocks/>
          </p:cNvCxnSpPr>
          <p:nvPr/>
        </p:nvCxnSpPr>
        <p:spPr>
          <a:xfrm>
            <a:off x="7950081" y="3397237"/>
            <a:ext cx="3629144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8">
            <a:extLst>
              <a:ext uri="{FF2B5EF4-FFF2-40B4-BE49-F238E27FC236}">
                <a16:creationId xmlns:a16="http://schemas.microsoft.com/office/drawing/2014/main" id="{61C9D7CC-02B0-0549-B823-CEA5EBABF841}"/>
              </a:ext>
            </a:extLst>
          </p:cNvPr>
          <p:cNvSpPr txBox="1"/>
          <p:nvPr/>
        </p:nvSpPr>
        <p:spPr>
          <a:xfrm>
            <a:off x="8315460" y="3613097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2" name="Straight Connector 3">
            <a:extLst>
              <a:ext uri="{FF2B5EF4-FFF2-40B4-BE49-F238E27FC236}">
                <a16:creationId xmlns:a16="http://schemas.microsoft.com/office/drawing/2014/main" id="{ACBA8B93-A5E3-3D4E-AFD9-830A6626C3E7}"/>
              </a:ext>
            </a:extLst>
          </p:cNvPr>
          <p:cNvCxnSpPr>
            <a:cxnSpLocks/>
          </p:cNvCxnSpPr>
          <p:nvPr/>
        </p:nvCxnSpPr>
        <p:spPr>
          <a:xfrm>
            <a:off x="8315460" y="4105956"/>
            <a:ext cx="3263765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7">
            <a:extLst>
              <a:ext uri="{FF2B5EF4-FFF2-40B4-BE49-F238E27FC236}">
                <a16:creationId xmlns:a16="http://schemas.microsoft.com/office/drawing/2014/main" id="{E4645A3F-C633-D124-FE52-7D384F0CEA13}"/>
              </a:ext>
            </a:extLst>
          </p:cNvPr>
          <p:cNvSpPr txBox="1"/>
          <p:nvPr/>
        </p:nvSpPr>
        <p:spPr>
          <a:xfrm>
            <a:off x="8661805" y="4321816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3" name="Straight Connector 2">
            <a:extLst>
              <a:ext uri="{FF2B5EF4-FFF2-40B4-BE49-F238E27FC236}">
                <a16:creationId xmlns:a16="http://schemas.microsoft.com/office/drawing/2014/main" id="{7DA722CE-D978-22DE-A012-7A51398081F5}"/>
              </a:ext>
            </a:extLst>
          </p:cNvPr>
          <p:cNvCxnSpPr>
            <a:cxnSpLocks/>
          </p:cNvCxnSpPr>
          <p:nvPr/>
        </p:nvCxnSpPr>
        <p:spPr>
          <a:xfrm>
            <a:off x="8661805" y="4814675"/>
            <a:ext cx="291742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6">
            <a:extLst>
              <a:ext uri="{FF2B5EF4-FFF2-40B4-BE49-F238E27FC236}">
                <a16:creationId xmlns:a16="http://schemas.microsoft.com/office/drawing/2014/main" id="{A9619C8B-8B82-ECFE-FD13-CD25A20CF3AE}"/>
              </a:ext>
            </a:extLst>
          </p:cNvPr>
          <p:cNvSpPr txBox="1"/>
          <p:nvPr/>
        </p:nvSpPr>
        <p:spPr>
          <a:xfrm>
            <a:off x="9012415" y="5030535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7" name="Straight Connector 1">
            <a:extLst>
              <a:ext uri="{FF2B5EF4-FFF2-40B4-BE49-F238E27FC236}">
                <a16:creationId xmlns:a16="http://schemas.microsoft.com/office/drawing/2014/main" id="{1608968A-0480-E1EE-EFD3-A01A4401180D}"/>
              </a:ext>
            </a:extLst>
          </p:cNvPr>
          <p:cNvCxnSpPr>
            <a:cxnSpLocks/>
          </p:cNvCxnSpPr>
          <p:nvPr/>
        </p:nvCxnSpPr>
        <p:spPr>
          <a:xfrm>
            <a:off x="9012415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5">
            <a:extLst>
              <a:ext uri="{FF2B5EF4-FFF2-40B4-BE49-F238E27FC236}">
                <a16:creationId xmlns:a16="http://schemas.microsoft.com/office/drawing/2014/main" id="{CC558A18-7BD6-657D-7FED-654C34599860}"/>
              </a:ext>
            </a:extLst>
          </p:cNvPr>
          <p:cNvSpPr txBox="1"/>
          <p:nvPr/>
        </p:nvSpPr>
        <p:spPr>
          <a:xfrm>
            <a:off x="6559431" y="2223463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L5</a:t>
            </a:r>
          </a:p>
        </p:txBody>
      </p:sp>
      <p:sp>
        <p:nvSpPr>
          <p:cNvPr id="29" name="TextBox 4">
            <a:extLst>
              <a:ext uri="{FF2B5EF4-FFF2-40B4-BE49-F238E27FC236}">
                <a16:creationId xmlns:a16="http://schemas.microsoft.com/office/drawing/2014/main" id="{8F5A3F69-D58A-E729-B337-653BBCA7A690}"/>
              </a:ext>
            </a:extLst>
          </p:cNvPr>
          <p:cNvSpPr txBox="1"/>
          <p:nvPr/>
        </p:nvSpPr>
        <p:spPr>
          <a:xfrm>
            <a:off x="6559431" y="2897187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4</a:t>
            </a: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880DF3CA-FE9F-6B28-9C02-048A19E219C3}"/>
              </a:ext>
            </a:extLst>
          </p:cNvPr>
          <p:cNvSpPr txBox="1"/>
          <p:nvPr/>
        </p:nvSpPr>
        <p:spPr>
          <a:xfrm>
            <a:off x="6559431" y="3611552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3</a:t>
            </a:r>
          </a:p>
        </p:txBody>
      </p:sp>
      <p:sp>
        <p:nvSpPr>
          <p:cNvPr id="26" name="TextBox 2">
            <a:extLst>
              <a:ext uri="{FF2B5EF4-FFF2-40B4-BE49-F238E27FC236}">
                <a16:creationId xmlns:a16="http://schemas.microsoft.com/office/drawing/2014/main" id="{F010F2D8-B6F7-FC6C-797E-73724877D72E}"/>
              </a:ext>
            </a:extLst>
          </p:cNvPr>
          <p:cNvSpPr txBox="1"/>
          <p:nvPr/>
        </p:nvSpPr>
        <p:spPr>
          <a:xfrm>
            <a:off x="6559431" y="4325920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2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240C768E-E5CA-A505-19BA-8BFAED2584BC}"/>
              </a:ext>
            </a:extLst>
          </p:cNvPr>
          <p:cNvSpPr txBox="1"/>
          <p:nvPr/>
        </p:nvSpPr>
        <p:spPr>
          <a:xfrm>
            <a:off x="6559431" y="5040286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1</a:t>
            </a:r>
          </a:p>
        </p:txBody>
      </p:sp>
      <p:sp>
        <p:nvSpPr>
          <p:cNvPr id="5" name="Text">
            <a:extLst>
              <a:ext uri="{FF2B5EF4-FFF2-40B4-BE49-F238E27FC236}">
                <a16:creationId xmlns:a16="http://schemas.microsoft.com/office/drawing/2014/main" id="{AB3010FF-B6F4-2286-834E-7299EA0F5360}"/>
              </a:ext>
            </a:extLst>
          </p:cNvPr>
          <p:cNvSpPr txBox="1">
            <a:spLocks/>
          </p:cNvSpPr>
          <p:nvPr/>
        </p:nvSpPr>
        <p:spPr>
          <a:xfrm>
            <a:off x="106987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44A72ADD-074E-6B99-0A1A-AB3990F6E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5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3561442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1198795E-5281-3A62-45AF-9214ED33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6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539D13E5-67F6-AA97-13E7-B7FAB9F3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43" name="Group 2">
            <a:extLst>
              <a:ext uri="{FF2B5EF4-FFF2-40B4-BE49-F238E27FC236}">
                <a16:creationId xmlns:a16="http://schemas.microsoft.com/office/drawing/2014/main" id="{68291039-4B52-9B9E-E899-4E0A8E96B3F1}"/>
              </a:ext>
            </a:extLst>
          </p:cNvPr>
          <p:cNvGrpSpPr>
            <a:grpSpLocks noChangeAspect="1"/>
          </p:cNvGrpSpPr>
          <p:nvPr/>
        </p:nvGrpSpPr>
        <p:grpSpPr>
          <a:xfrm>
            <a:off x="5212154" y="1953260"/>
            <a:ext cx="3608954" cy="3547871"/>
            <a:chOff x="-230115" y="-230075"/>
            <a:chExt cx="3608954" cy="3547871"/>
          </a:xfrm>
        </p:grpSpPr>
        <p:sp>
          <p:nvSpPr>
            <p:cNvPr id="41" name="Freeform: Shape 6">
              <a:extLst>
                <a:ext uri="{FF2B5EF4-FFF2-40B4-BE49-F238E27FC236}">
                  <a16:creationId xmlns:a16="http://schemas.microsoft.com/office/drawing/2014/main" id="{E556CC1B-6E60-8ACA-ADD5-841A2E1FE82B}"/>
                </a:ext>
              </a:extLst>
            </p:cNvPr>
            <p:cNvSpPr/>
            <p:nvPr/>
          </p:nvSpPr>
          <p:spPr>
            <a:xfrm>
              <a:off x="1269306" y="-230075"/>
              <a:ext cx="610111" cy="599778"/>
            </a:xfrm>
            <a:custGeom>
              <a:avLst/>
              <a:gdLst>
                <a:gd name="connsiteX0" fmla="*/ 305056 w 610111"/>
                <a:gd name="connsiteY0" fmla="*/ 0 h 599778"/>
                <a:gd name="connsiteX1" fmla="*/ 0 w 610111"/>
                <a:gd name="connsiteY1" fmla="*/ 599779 h 599778"/>
                <a:gd name="connsiteX2" fmla="*/ 610112 w 610111"/>
                <a:gd name="connsiteY2" fmla="*/ 599779 h 599778"/>
                <a:gd name="connsiteX3" fmla="*/ 305056 w 610111"/>
                <a:gd name="connsiteY3" fmla="*/ 0 h 599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0111" h="599778">
                  <a:moveTo>
                    <a:pt x="305056" y="0"/>
                  </a:moveTo>
                  <a:lnTo>
                    <a:pt x="0" y="599779"/>
                  </a:lnTo>
                  <a:lnTo>
                    <a:pt x="610112" y="599779"/>
                  </a:lnTo>
                  <a:lnTo>
                    <a:pt x="305056" y="0"/>
                  </a:lnTo>
                  <a:close/>
                </a:path>
              </a:pathLst>
            </a:custGeom>
            <a:solidFill>
              <a:schemeClr val="accent6"/>
            </a:solidFill>
            <a:ln w="50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5">
              <a:extLst>
                <a:ext uri="{FF2B5EF4-FFF2-40B4-BE49-F238E27FC236}">
                  <a16:creationId xmlns:a16="http://schemas.microsoft.com/office/drawing/2014/main" id="{B71F887C-2E38-B950-AAB7-142053D26372}"/>
                </a:ext>
              </a:extLst>
            </p:cNvPr>
            <p:cNvSpPr/>
            <p:nvPr/>
          </p:nvSpPr>
          <p:spPr>
            <a:xfrm>
              <a:off x="969442" y="440966"/>
              <a:ext cx="1209890" cy="518386"/>
            </a:xfrm>
            <a:custGeom>
              <a:avLst/>
              <a:gdLst>
                <a:gd name="connsiteX0" fmla="*/ 0 w 1209890"/>
                <a:gd name="connsiteY0" fmla="*/ 518386 h 518386"/>
                <a:gd name="connsiteX1" fmla="*/ 1209890 w 1209890"/>
                <a:gd name="connsiteY1" fmla="*/ 518386 h 518386"/>
                <a:gd name="connsiteX2" fmla="*/ 946218 w 1209890"/>
                <a:gd name="connsiteY2" fmla="*/ 0 h 518386"/>
                <a:gd name="connsiteX3" fmla="*/ 263622 w 1209890"/>
                <a:gd name="connsiteY3" fmla="*/ 0 h 518386"/>
                <a:gd name="connsiteX4" fmla="*/ 0 w 1209890"/>
                <a:gd name="connsiteY4" fmla="*/ 518386 h 518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9890" h="518386">
                  <a:moveTo>
                    <a:pt x="0" y="518386"/>
                  </a:moveTo>
                  <a:lnTo>
                    <a:pt x="1209890" y="518386"/>
                  </a:lnTo>
                  <a:lnTo>
                    <a:pt x="946218" y="0"/>
                  </a:lnTo>
                  <a:lnTo>
                    <a:pt x="263622" y="0"/>
                  </a:lnTo>
                  <a:lnTo>
                    <a:pt x="0" y="518386"/>
                  </a:lnTo>
                  <a:close/>
                </a:path>
              </a:pathLst>
            </a:custGeom>
            <a:solidFill>
              <a:schemeClr val="accent5"/>
            </a:solidFill>
            <a:ln w="50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4">
              <a:extLst>
                <a:ext uri="{FF2B5EF4-FFF2-40B4-BE49-F238E27FC236}">
                  <a16:creationId xmlns:a16="http://schemas.microsoft.com/office/drawing/2014/main" id="{706AEDFF-D1BA-91D8-BFAE-C6DF99331BDE}"/>
                </a:ext>
              </a:extLst>
            </p:cNvPr>
            <p:cNvSpPr/>
            <p:nvPr/>
          </p:nvSpPr>
          <p:spPr>
            <a:xfrm>
              <a:off x="669527" y="1030615"/>
              <a:ext cx="1809669" cy="518335"/>
            </a:xfrm>
            <a:custGeom>
              <a:avLst/>
              <a:gdLst>
                <a:gd name="connsiteX0" fmla="*/ 0 w 1809669"/>
                <a:gd name="connsiteY0" fmla="*/ 518335 h 518335"/>
                <a:gd name="connsiteX1" fmla="*/ 1809669 w 1809669"/>
                <a:gd name="connsiteY1" fmla="*/ 518335 h 518335"/>
                <a:gd name="connsiteX2" fmla="*/ 1545996 w 1809669"/>
                <a:gd name="connsiteY2" fmla="*/ 0 h 518335"/>
                <a:gd name="connsiteX3" fmla="*/ 263622 w 1809669"/>
                <a:gd name="connsiteY3" fmla="*/ 0 h 518335"/>
                <a:gd name="connsiteX4" fmla="*/ 0 w 1809669"/>
                <a:gd name="connsiteY4" fmla="*/ 518335 h 518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669" h="518335">
                  <a:moveTo>
                    <a:pt x="0" y="518335"/>
                  </a:moveTo>
                  <a:lnTo>
                    <a:pt x="1809669" y="518335"/>
                  </a:lnTo>
                  <a:lnTo>
                    <a:pt x="1545996" y="0"/>
                  </a:lnTo>
                  <a:lnTo>
                    <a:pt x="263622" y="0"/>
                  </a:lnTo>
                  <a:lnTo>
                    <a:pt x="0" y="518335"/>
                  </a:lnTo>
                  <a:close/>
                </a:path>
              </a:pathLst>
            </a:custGeom>
            <a:solidFill>
              <a:schemeClr val="accent4"/>
            </a:solidFill>
            <a:ln w="50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">
              <a:extLst>
                <a:ext uri="{FF2B5EF4-FFF2-40B4-BE49-F238E27FC236}">
                  <a16:creationId xmlns:a16="http://schemas.microsoft.com/office/drawing/2014/main" id="{D0F5FF96-1118-162B-9AEB-A0F822A10DD5}"/>
                </a:ext>
              </a:extLst>
            </p:cNvPr>
            <p:cNvSpPr/>
            <p:nvPr/>
          </p:nvSpPr>
          <p:spPr>
            <a:xfrm>
              <a:off x="369663" y="1620214"/>
              <a:ext cx="2409396" cy="518335"/>
            </a:xfrm>
            <a:custGeom>
              <a:avLst/>
              <a:gdLst>
                <a:gd name="connsiteX0" fmla="*/ 0 w 2409396"/>
                <a:gd name="connsiteY0" fmla="*/ 518335 h 518335"/>
                <a:gd name="connsiteX1" fmla="*/ 2409397 w 2409396"/>
                <a:gd name="connsiteY1" fmla="*/ 518335 h 518335"/>
                <a:gd name="connsiteX2" fmla="*/ 2145775 w 2409396"/>
                <a:gd name="connsiteY2" fmla="*/ 0 h 518335"/>
                <a:gd name="connsiteX3" fmla="*/ 263622 w 2409396"/>
                <a:gd name="connsiteY3" fmla="*/ 0 h 518335"/>
                <a:gd name="connsiteX4" fmla="*/ 0 w 2409396"/>
                <a:gd name="connsiteY4" fmla="*/ 518335 h 518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9396" h="518335">
                  <a:moveTo>
                    <a:pt x="0" y="518335"/>
                  </a:moveTo>
                  <a:lnTo>
                    <a:pt x="2409397" y="518335"/>
                  </a:lnTo>
                  <a:lnTo>
                    <a:pt x="2145775" y="0"/>
                  </a:lnTo>
                  <a:lnTo>
                    <a:pt x="263622" y="0"/>
                  </a:lnTo>
                  <a:lnTo>
                    <a:pt x="0" y="518335"/>
                  </a:lnTo>
                  <a:close/>
                </a:path>
              </a:pathLst>
            </a:custGeom>
            <a:solidFill>
              <a:schemeClr val="accent3"/>
            </a:solidFill>
            <a:ln w="50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2">
              <a:extLst>
                <a:ext uri="{FF2B5EF4-FFF2-40B4-BE49-F238E27FC236}">
                  <a16:creationId xmlns:a16="http://schemas.microsoft.com/office/drawing/2014/main" id="{F06E100E-A628-1620-ABB2-92FEBF6FAC2D}"/>
                </a:ext>
              </a:extLst>
            </p:cNvPr>
            <p:cNvSpPr/>
            <p:nvPr/>
          </p:nvSpPr>
          <p:spPr>
            <a:xfrm>
              <a:off x="69748" y="2209812"/>
              <a:ext cx="3009226" cy="518386"/>
            </a:xfrm>
            <a:custGeom>
              <a:avLst/>
              <a:gdLst>
                <a:gd name="connsiteX0" fmla="*/ 0 w 3009226"/>
                <a:gd name="connsiteY0" fmla="*/ 518386 h 518386"/>
                <a:gd name="connsiteX1" fmla="*/ 3009227 w 3009226"/>
                <a:gd name="connsiteY1" fmla="*/ 518386 h 518386"/>
                <a:gd name="connsiteX2" fmla="*/ 2745554 w 3009226"/>
                <a:gd name="connsiteY2" fmla="*/ 0 h 518386"/>
                <a:gd name="connsiteX3" fmla="*/ 263673 w 3009226"/>
                <a:gd name="connsiteY3" fmla="*/ 0 h 518386"/>
                <a:gd name="connsiteX4" fmla="*/ 0 w 3009226"/>
                <a:gd name="connsiteY4" fmla="*/ 518386 h 518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9226" h="518386">
                  <a:moveTo>
                    <a:pt x="0" y="518386"/>
                  </a:moveTo>
                  <a:lnTo>
                    <a:pt x="3009227" y="518386"/>
                  </a:lnTo>
                  <a:lnTo>
                    <a:pt x="2745554" y="0"/>
                  </a:lnTo>
                  <a:lnTo>
                    <a:pt x="263673" y="0"/>
                  </a:lnTo>
                  <a:lnTo>
                    <a:pt x="0" y="518386"/>
                  </a:lnTo>
                  <a:close/>
                </a:path>
              </a:pathLst>
            </a:custGeom>
            <a:solidFill>
              <a:schemeClr val="accent2"/>
            </a:solidFill>
            <a:ln w="50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">
              <a:extLst>
                <a:ext uri="{FF2B5EF4-FFF2-40B4-BE49-F238E27FC236}">
                  <a16:creationId xmlns:a16="http://schemas.microsoft.com/office/drawing/2014/main" id="{9140C21C-D537-56FB-045E-B2B8A07D53C8}"/>
                </a:ext>
              </a:extLst>
            </p:cNvPr>
            <p:cNvSpPr/>
            <p:nvPr/>
          </p:nvSpPr>
          <p:spPr>
            <a:xfrm>
              <a:off x="-230115" y="2799461"/>
              <a:ext cx="3608954" cy="518335"/>
            </a:xfrm>
            <a:custGeom>
              <a:avLst/>
              <a:gdLst>
                <a:gd name="connsiteX0" fmla="*/ 0 w 3608954"/>
                <a:gd name="connsiteY0" fmla="*/ 518336 h 518335"/>
                <a:gd name="connsiteX1" fmla="*/ 3608954 w 3608954"/>
                <a:gd name="connsiteY1" fmla="*/ 518336 h 518335"/>
                <a:gd name="connsiteX2" fmla="*/ 3345333 w 3608954"/>
                <a:gd name="connsiteY2" fmla="*/ 0 h 518335"/>
                <a:gd name="connsiteX3" fmla="*/ 263622 w 3608954"/>
                <a:gd name="connsiteY3" fmla="*/ 0 h 518335"/>
                <a:gd name="connsiteX4" fmla="*/ 0 w 3608954"/>
                <a:gd name="connsiteY4" fmla="*/ 518336 h 518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08954" h="518335">
                  <a:moveTo>
                    <a:pt x="0" y="518336"/>
                  </a:moveTo>
                  <a:lnTo>
                    <a:pt x="3608954" y="518336"/>
                  </a:lnTo>
                  <a:lnTo>
                    <a:pt x="3345333" y="0"/>
                  </a:lnTo>
                  <a:lnTo>
                    <a:pt x="263622" y="0"/>
                  </a:lnTo>
                  <a:lnTo>
                    <a:pt x="0" y="518336"/>
                  </a:lnTo>
                  <a:close/>
                </a:path>
              </a:pathLst>
            </a:custGeom>
            <a:solidFill>
              <a:schemeClr val="tx2"/>
            </a:solidFill>
            <a:ln w="50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TextBox 12">
            <a:extLst>
              <a:ext uri="{FF2B5EF4-FFF2-40B4-BE49-F238E27FC236}">
                <a16:creationId xmlns:a16="http://schemas.microsoft.com/office/drawing/2014/main" id="{B1962F47-6B40-CCAD-3B19-E1EA9B694966}"/>
              </a:ext>
            </a:extLst>
          </p:cNvPr>
          <p:cNvSpPr txBox="1"/>
          <p:nvPr/>
        </p:nvSpPr>
        <p:spPr>
          <a:xfrm>
            <a:off x="7509920" y="2136599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>
                <a:ea typeface="Inter" panose="020B0502030000000004" pitchFamily="34" charset="0"/>
              </a:rPr>
              <a:t>Sample text</a:t>
            </a:r>
          </a:p>
        </p:txBody>
      </p:sp>
      <p:cxnSp>
        <p:nvCxnSpPr>
          <p:cNvPr id="12" name="Straight Connector 6">
            <a:extLst>
              <a:ext uri="{FF2B5EF4-FFF2-40B4-BE49-F238E27FC236}">
                <a16:creationId xmlns:a16="http://schemas.microsoft.com/office/drawing/2014/main" id="{D9A03FB0-55D4-FD97-FDA8-8C1A6EE9E8EF}"/>
              </a:ext>
            </a:extLst>
          </p:cNvPr>
          <p:cNvCxnSpPr>
            <a:cxnSpLocks/>
          </p:cNvCxnSpPr>
          <p:nvPr/>
        </p:nvCxnSpPr>
        <p:spPr>
          <a:xfrm>
            <a:off x="7509920" y="2570398"/>
            <a:ext cx="4062815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11">
            <a:extLst>
              <a:ext uri="{FF2B5EF4-FFF2-40B4-BE49-F238E27FC236}">
                <a16:creationId xmlns:a16="http://schemas.microsoft.com/office/drawing/2014/main" id="{A348B465-56A7-3408-AE57-3BD21C8C5D03}"/>
              </a:ext>
            </a:extLst>
          </p:cNvPr>
          <p:cNvSpPr txBox="1"/>
          <p:nvPr/>
        </p:nvSpPr>
        <p:spPr>
          <a:xfrm>
            <a:off x="7813302" y="2727198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25" name="Straight Connector 5">
            <a:extLst>
              <a:ext uri="{FF2B5EF4-FFF2-40B4-BE49-F238E27FC236}">
                <a16:creationId xmlns:a16="http://schemas.microsoft.com/office/drawing/2014/main" id="{B9E1E0C0-B8B8-B768-DB4E-13D66647151A}"/>
              </a:ext>
            </a:extLst>
          </p:cNvPr>
          <p:cNvCxnSpPr>
            <a:cxnSpLocks/>
          </p:cNvCxnSpPr>
          <p:nvPr/>
        </p:nvCxnSpPr>
        <p:spPr>
          <a:xfrm>
            <a:off x="7813302" y="3160997"/>
            <a:ext cx="3759433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10">
            <a:extLst>
              <a:ext uri="{FF2B5EF4-FFF2-40B4-BE49-F238E27FC236}">
                <a16:creationId xmlns:a16="http://schemas.microsoft.com/office/drawing/2014/main" id="{7C374B89-F1A0-337A-9171-CA16B7FE3820}"/>
              </a:ext>
            </a:extLst>
          </p:cNvPr>
          <p:cNvSpPr txBox="1"/>
          <p:nvPr/>
        </p:nvSpPr>
        <p:spPr>
          <a:xfrm>
            <a:off x="8112240" y="3317797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32" name="Straight Connector 4">
            <a:extLst>
              <a:ext uri="{FF2B5EF4-FFF2-40B4-BE49-F238E27FC236}">
                <a16:creationId xmlns:a16="http://schemas.microsoft.com/office/drawing/2014/main" id="{7059C151-8910-1463-6EF3-BB62636CB3AC}"/>
              </a:ext>
            </a:extLst>
          </p:cNvPr>
          <p:cNvCxnSpPr>
            <a:cxnSpLocks/>
          </p:cNvCxnSpPr>
          <p:nvPr/>
        </p:nvCxnSpPr>
        <p:spPr>
          <a:xfrm>
            <a:off x="8112240" y="3751596"/>
            <a:ext cx="3466985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9">
            <a:extLst>
              <a:ext uri="{FF2B5EF4-FFF2-40B4-BE49-F238E27FC236}">
                <a16:creationId xmlns:a16="http://schemas.microsoft.com/office/drawing/2014/main" id="{CB40D548-CB2C-BE6B-1BAE-5326056B29B6}"/>
              </a:ext>
            </a:extLst>
          </p:cNvPr>
          <p:cNvSpPr txBox="1"/>
          <p:nvPr/>
        </p:nvSpPr>
        <p:spPr>
          <a:xfrm>
            <a:off x="8416037" y="3908396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3" name="Straight Connector 3">
            <a:extLst>
              <a:ext uri="{FF2B5EF4-FFF2-40B4-BE49-F238E27FC236}">
                <a16:creationId xmlns:a16="http://schemas.microsoft.com/office/drawing/2014/main" id="{7CC231AD-1621-146F-A7C0-585DFADBE890}"/>
              </a:ext>
            </a:extLst>
          </p:cNvPr>
          <p:cNvCxnSpPr>
            <a:cxnSpLocks/>
          </p:cNvCxnSpPr>
          <p:nvPr/>
        </p:nvCxnSpPr>
        <p:spPr>
          <a:xfrm>
            <a:off x="8416037" y="4342195"/>
            <a:ext cx="3163188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8">
            <a:extLst>
              <a:ext uri="{FF2B5EF4-FFF2-40B4-BE49-F238E27FC236}">
                <a16:creationId xmlns:a16="http://schemas.microsoft.com/office/drawing/2014/main" id="{636C990B-2B2E-2900-79ED-E9C823F19D5C}"/>
              </a:ext>
            </a:extLst>
          </p:cNvPr>
          <p:cNvSpPr txBox="1"/>
          <p:nvPr/>
        </p:nvSpPr>
        <p:spPr>
          <a:xfrm>
            <a:off x="8716230" y="4498995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4" name="Straight Connector 2">
            <a:extLst>
              <a:ext uri="{FF2B5EF4-FFF2-40B4-BE49-F238E27FC236}">
                <a16:creationId xmlns:a16="http://schemas.microsoft.com/office/drawing/2014/main" id="{1F67D023-C098-6DE6-B31C-EEAC44A1D78A}"/>
              </a:ext>
            </a:extLst>
          </p:cNvPr>
          <p:cNvCxnSpPr>
            <a:cxnSpLocks/>
          </p:cNvCxnSpPr>
          <p:nvPr/>
        </p:nvCxnSpPr>
        <p:spPr>
          <a:xfrm>
            <a:off x="8716230" y="4932794"/>
            <a:ext cx="2862995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7">
            <a:extLst>
              <a:ext uri="{FF2B5EF4-FFF2-40B4-BE49-F238E27FC236}">
                <a16:creationId xmlns:a16="http://schemas.microsoft.com/office/drawing/2014/main" id="{EF70A013-1D34-B3CC-D810-2CE90B1EFA44}"/>
              </a:ext>
            </a:extLst>
          </p:cNvPr>
          <p:cNvSpPr txBox="1"/>
          <p:nvPr/>
        </p:nvSpPr>
        <p:spPr>
          <a:xfrm>
            <a:off x="9012415" y="5089594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3D558AC7-EB9B-9CFD-C07C-843FFDA5032F}"/>
              </a:ext>
            </a:extLst>
          </p:cNvPr>
          <p:cNvCxnSpPr>
            <a:cxnSpLocks/>
          </p:cNvCxnSpPr>
          <p:nvPr/>
        </p:nvCxnSpPr>
        <p:spPr>
          <a:xfrm>
            <a:off x="9012415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6">
            <a:extLst>
              <a:ext uri="{FF2B5EF4-FFF2-40B4-BE49-F238E27FC236}">
                <a16:creationId xmlns:a16="http://schemas.microsoft.com/office/drawing/2014/main" id="{5C580EE4-74D3-34BD-EED9-E5A9EAA693CE}"/>
              </a:ext>
            </a:extLst>
          </p:cNvPr>
          <p:cNvSpPr txBox="1"/>
          <p:nvPr/>
        </p:nvSpPr>
        <p:spPr>
          <a:xfrm>
            <a:off x="6806447" y="2147377"/>
            <a:ext cx="42036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L6</a:t>
            </a:r>
          </a:p>
        </p:txBody>
      </p:sp>
      <p:sp>
        <p:nvSpPr>
          <p:cNvPr id="29" name="TextBox 5">
            <a:extLst>
              <a:ext uri="{FF2B5EF4-FFF2-40B4-BE49-F238E27FC236}">
                <a16:creationId xmlns:a16="http://schemas.microsoft.com/office/drawing/2014/main" id="{53F3AA26-5806-C2E2-6B2F-F0C880DF2F19}"/>
              </a:ext>
            </a:extLst>
          </p:cNvPr>
          <p:cNvSpPr txBox="1"/>
          <p:nvPr/>
        </p:nvSpPr>
        <p:spPr>
          <a:xfrm>
            <a:off x="6559431" y="2727198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5</a:t>
            </a:r>
          </a:p>
        </p:txBody>
      </p:sp>
      <p:sp>
        <p:nvSpPr>
          <p:cNvPr id="30" name="TextBox 4">
            <a:extLst>
              <a:ext uri="{FF2B5EF4-FFF2-40B4-BE49-F238E27FC236}">
                <a16:creationId xmlns:a16="http://schemas.microsoft.com/office/drawing/2014/main" id="{E860290C-301A-E908-809F-AB786B5FE7FE}"/>
              </a:ext>
            </a:extLst>
          </p:cNvPr>
          <p:cNvSpPr txBox="1"/>
          <p:nvPr/>
        </p:nvSpPr>
        <p:spPr>
          <a:xfrm>
            <a:off x="6559431" y="3317797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4</a:t>
            </a:r>
          </a:p>
        </p:txBody>
      </p:sp>
      <p:sp>
        <p:nvSpPr>
          <p:cNvPr id="26" name="TextBox 3">
            <a:extLst>
              <a:ext uri="{FF2B5EF4-FFF2-40B4-BE49-F238E27FC236}">
                <a16:creationId xmlns:a16="http://schemas.microsoft.com/office/drawing/2014/main" id="{7C49F1B1-7A83-6076-06E0-7259E1DF65A2}"/>
              </a:ext>
            </a:extLst>
          </p:cNvPr>
          <p:cNvSpPr txBox="1"/>
          <p:nvPr/>
        </p:nvSpPr>
        <p:spPr>
          <a:xfrm>
            <a:off x="6559431" y="3908396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3</a:t>
            </a:r>
          </a:p>
        </p:txBody>
      </p:sp>
      <p:sp>
        <p:nvSpPr>
          <p:cNvPr id="27" name="TextBox 2">
            <a:extLst>
              <a:ext uri="{FF2B5EF4-FFF2-40B4-BE49-F238E27FC236}">
                <a16:creationId xmlns:a16="http://schemas.microsoft.com/office/drawing/2014/main" id="{EAD2D5D3-4B8C-9FE7-0E41-8816342254FE}"/>
              </a:ext>
            </a:extLst>
          </p:cNvPr>
          <p:cNvSpPr txBox="1"/>
          <p:nvPr/>
        </p:nvSpPr>
        <p:spPr>
          <a:xfrm>
            <a:off x="6559431" y="4498995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2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CF7820FF-3523-5C16-E1E9-DEEEF062E239}"/>
              </a:ext>
            </a:extLst>
          </p:cNvPr>
          <p:cNvSpPr txBox="1"/>
          <p:nvPr/>
        </p:nvSpPr>
        <p:spPr>
          <a:xfrm>
            <a:off x="6559431" y="5089594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Inter" panose="020B0502030000000004" pitchFamily="34" charset="0"/>
              </a:rPr>
              <a:t>Level 1</a:t>
            </a:r>
          </a:p>
        </p:txBody>
      </p:sp>
      <p:sp>
        <p:nvSpPr>
          <p:cNvPr id="5" name="Text">
            <a:extLst>
              <a:ext uri="{FF2B5EF4-FFF2-40B4-BE49-F238E27FC236}">
                <a16:creationId xmlns:a16="http://schemas.microsoft.com/office/drawing/2014/main" id="{5D6D84DD-1860-AAEA-0A52-B61D57BBDDA3}"/>
              </a:ext>
            </a:extLst>
          </p:cNvPr>
          <p:cNvSpPr txBox="1">
            <a:spLocks/>
          </p:cNvSpPr>
          <p:nvPr/>
        </p:nvSpPr>
        <p:spPr>
          <a:xfrm>
            <a:off x="106987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44A72ADD-074E-6B99-0A1A-AB3990F6E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6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2329455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626</Words>
  <Application>Microsoft Office PowerPoint</Application>
  <PresentationFormat>Widescreen</PresentationFormat>
  <Paragraphs>106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Inter</vt:lpstr>
      <vt:lpstr>Office Theme</vt:lpstr>
      <vt:lpstr>Pyramid</vt:lpstr>
      <vt:lpstr>Pyramid – 2 Levels of Hierarchy</vt:lpstr>
      <vt:lpstr>Pyramid – 3 Levels of Hierarchy</vt:lpstr>
      <vt:lpstr>Pyramid – 4 Levels of Hierarchy</vt:lpstr>
      <vt:lpstr>Pyramid – 5 Levels of Hierarchy</vt:lpstr>
      <vt:lpstr>Pyramid – 6 Levels of Hierarchy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2025-08-08T13:42:48Z</dcterms:created>
  <dcterms:modified xsi:type="dcterms:W3CDTF">2025-08-14T08:40:56Z</dcterms:modified>
</cp:coreProperties>
</file>