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2" r:id="rId2"/>
    <p:sldId id="275" r:id="rId3"/>
    <p:sldId id="276" r:id="rId4"/>
    <p:sldId id="277" r:id="rId5"/>
    <p:sldId id="27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7305674" cy="908304"/>
          </a:xfrm>
        </p:spPr>
        <p:txBody>
          <a:bodyPr/>
          <a:lstStyle/>
          <a:p>
            <a:r>
              <a:rPr lang="en-US" dirty="0"/>
              <a:t>A bold, rounded roadmap with milestones marked by circles and step numbers. Includes a start arrow and an end checkmark for clear progression.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Roadmap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Timelines &amp; Roadmaps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3–6 Milestones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4B855F-3F06-0DC4-2EDC-DFCA04FECDF2}"/>
              </a:ext>
            </a:extLst>
          </p:cNvPr>
          <p:cNvSpPr/>
          <p:nvPr/>
        </p:nvSpPr>
        <p:spPr>
          <a:xfrm>
            <a:off x="611187" y="3461515"/>
            <a:ext cx="10968029" cy="322730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2">
            <a:extLst>
              <a:ext uri="{FF2B5EF4-FFF2-40B4-BE49-F238E27FC236}">
                <a16:creationId xmlns:a16="http://schemas.microsoft.com/office/drawing/2014/main" id="{E0B1AB1D-CE06-C4FD-BE75-CB3C41535124}"/>
              </a:ext>
            </a:extLst>
          </p:cNvPr>
          <p:cNvSpPr/>
          <p:nvPr/>
        </p:nvSpPr>
        <p:spPr>
          <a:xfrm>
            <a:off x="10756256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9C90FF00-A1D5-BE93-55C7-51C45728968D}"/>
              </a:ext>
            </a:extLst>
          </p:cNvPr>
          <p:cNvSpPr/>
          <p:nvPr/>
        </p:nvSpPr>
        <p:spPr>
          <a:xfrm>
            <a:off x="611187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endParaRPr lang="en-US" sz="2800" dirty="0"/>
          </a:p>
        </p:txBody>
      </p:sp>
      <p:sp>
        <p:nvSpPr>
          <p:cNvPr id="10" name="Oval 3">
            <a:extLst>
              <a:ext uri="{FF2B5EF4-FFF2-40B4-BE49-F238E27FC236}">
                <a16:creationId xmlns:a16="http://schemas.microsoft.com/office/drawing/2014/main" id="{2EB4B418-4BD3-0B5E-AE9B-23CD9119A33C}"/>
              </a:ext>
            </a:extLst>
          </p:cNvPr>
          <p:cNvSpPr/>
          <p:nvPr/>
        </p:nvSpPr>
        <p:spPr>
          <a:xfrm>
            <a:off x="8877109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1" name="Oval 2">
            <a:extLst>
              <a:ext uri="{FF2B5EF4-FFF2-40B4-BE49-F238E27FC236}">
                <a16:creationId xmlns:a16="http://schemas.microsoft.com/office/drawing/2014/main" id="{2EC22224-83B0-89C2-6EE6-55E765B15D66}"/>
              </a:ext>
            </a:extLst>
          </p:cNvPr>
          <p:cNvSpPr/>
          <p:nvPr/>
        </p:nvSpPr>
        <p:spPr>
          <a:xfrm>
            <a:off x="6012771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B465A630-2652-A62B-393C-6DEE53589FF2}"/>
              </a:ext>
            </a:extLst>
          </p:cNvPr>
          <p:cNvSpPr/>
          <p:nvPr/>
        </p:nvSpPr>
        <p:spPr>
          <a:xfrm>
            <a:off x="3148430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pic>
        <p:nvPicPr>
          <p:cNvPr id="27" name="Graphic 2">
            <a:extLst>
              <a:ext uri="{FF2B5EF4-FFF2-40B4-BE49-F238E27FC236}">
                <a16:creationId xmlns:a16="http://schemas.microsoft.com/office/drawing/2014/main" id="{727B9319-E459-36A7-218C-F2F27660E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1996" y="3407656"/>
            <a:ext cx="411480" cy="411480"/>
          </a:xfrm>
          <a:prstGeom prst="rect">
            <a:avLst/>
          </a:prstGeom>
        </p:spPr>
      </p:pic>
      <p:sp>
        <p:nvSpPr>
          <p:cNvPr id="18" name="Graphic 1">
            <a:extLst>
              <a:ext uri="{FF2B5EF4-FFF2-40B4-BE49-F238E27FC236}">
                <a16:creationId xmlns:a16="http://schemas.microsoft.com/office/drawing/2014/main" id="{4F34306C-6E64-E3FA-AB8C-2015F007A3A8}"/>
              </a:ext>
            </a:extLst>
          </p:cNvPr>
          <p:cNvSpPr>
            <a:spLocks noChangeAspect="1"/>
          </p:cNvSpPr>
          <p:nvPr/>
        </p:nvSpPr>
        <p:spPr>
          <a:xfrm>
            <a:off x="877336" y="3537511"/>
            <a:ext cx="290662" cy="170739"/>
          </a:xfrm>
          <a:custGeom>
            <a:avLst/>
            <a:gdLst>
              <a:gd name="connsiteX0" fmla="*/ 235232 w 330200"/>
              <a:gd name="connsiteY0" fmla="*/ 196672 h 193963"/>
              <a:gd name="connsiteX1" fmla="*/ 328632 w 330200"/>
              <a:gd name="connsiteY1" fmla="*/ 105232 h 193963"/>
              <a:gd name="connsiteX2" fmla="*/ 328898 w 330200"/>
              <a:gd name="connsiteY2" fmla="*/ 94132 h 193963"/>
              <a:gd name="connsiteX3" fmla="*/ 328632 w 330200"/>
              <a:gd name="connsiteY3" fmla="*/ 93871 h 193963"/>
              <a:gd name="connsiteX4" fmla="*/ 235232 w 330200"/>
              <a:gd name="connsiteY4" fmla="*/ 2431 h 193963"/>
              <a:gd name="connsiteX5" fmla="*/ 223894 w 330200"/>
              <a:gd name="connsiteY5" fmla="*/ 2171 h 193963"/>
              <a:gd name="connsiteX6" fmla="*/ 223628 w 330200"/>
              <a:gd name="connsiteY6" fmla="*/ 2431 h 193963"/>
              <a:gd name="connsiteX7" fmla="*/ 223361 w 330200"/>
              <a:gd name="connsiteY7" fmla="*/ 13531 h 193963"/>
              <a:gd name="connsiteX8" fmla="*/ 223628 w 330200"/>
              <a:gd name="connsiteY8" fmla="*/ 13792 h 193963"/>
              <a:gd name="connsiteX9" fmla="*/ 302782 w 330200"/>
              <a:gd name="connsiteY9" fmla="*/ 91470 h 193963"/>
              <a:gd name="connsiteX10" fmla="*/ 9187 w 330200"/>
              <a:gd name="connsiteY10" fmla="*/ 91470 h 193963"/>
              <a:gd name="connsiteX11" fmla="*/ 48 w 330200"/>
              <a:gd name="connsiteY11" fmla="*/ 98687 h 193963"/>
              <a:gd name="connsiteX12" fmla="*/ 7419 w 330200"/>
              <a:gd name="connsiteY12" fmla="*/ 107634 h 193963"/>
              <a:gd name="connsiteX13" fmla="*/ 9187 w 330200"/>
              <a:gd name="connsiteY13" fmla="*/ 107634 h 193963"/>
              <a:gd name="connsiteX14" fmla="*/ 302782 w 330200"/>
              <a:gd name="connsiteY14" fmla="*/ 107634 h 193963"/>
              <a:gd name="connsiteX15" fmla="*/ 223534 w 330200"/>
              <a:gd name="connsiteY15" fmla="*/ 185311 h 193963"/>
              <a:gd name="connsiteX16" fmla="*/ 223267 w 330200"/>
              <a:gd name="connsiteY16" fmla="*/ 196411 h 193963"/>
              <a:gd name="connsiteX17" fmla="*/ 223534 w 330200"/>
              <a:gd name="connsiteY17" fmla="*/ 196672 h 193963"/>
              <a:gd name="connsiteX18" fmla="*/ 235141 w 330200"/>
              <a:gd name="connsiteY18" fmla="*/ 196762 h 193963"/>
              <a:gd name="connsiteX19" fmla="*/ 235232 w 330200"/>
              <a:gd name="connsiteY19" fmla="*/ 196672 h 1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0200" h="193963">
                <a:moveTo>
                  <a:pt x="235232" y="196672"/>
                </a:moveTo>
                <a:lnTo>
                  <a:pt x="328632" y="105232"/>
                </a:lnTo>
                <a:cubicBezTo>
                  <a:pt x="331836" y="102239"/>
                  <a:pt x="331955" y="97270"/>
                  <a:pt x="328898" y="94132"/>
                </a:cubicBezTo>
                <a:cubicBezTo>
                  <a:pt x="328811" y="94043"/>
                  <a:pt x="328723" y="93956"/>
                  <a:pt x="328632" y="93871"/>
                </a:cubicBezTo>
                <a:lnTo>
                  <a:pt x="235232" y="2431"/>
                </a:lnTo>
                <a:cubicBezTo>
                  <a:pt x="232175" y="-706"/>
                  <a:pt x="227099" y="-823"/>
                  <a:pt x="223894" y="2171"/>
                </a:cubicBezTo>
                <a:cubicBezTo>
                  <a:pt x="223804" y="2255"/>
                  <a:pt x="223715" y="2342"/>
                  <a:pt x="223628" y="2431"/>
                </a:cubicBezTo>
                <a:cubicBezTo>
                  <a:pt x="220424" y="5425"/>
                  <a:pt x="220304" y="10394"/>
                  <a:pt x="223361" y="13531"/>
                </a:cubicBezTo>
                <a:cubicBezTo>
                  <a:pt x="223448" y="13620"/>
                  <a:pt x="223537" y="13707"/>
                  <a:pt x="223628" y="13792"/>
                </a:cubicBezTo>
                <a:lnTo>
                  <a:pt x="302782" y="91470"/>
                </a:lnTo>
                <a:lnTo>
                  <a:pt x="9187" y="91470"/>
                </a:lnTo>
                <a:cubicBezTo>
                  <a:pt x="4628" y="90992"/>
                  <a:pt x="536" y="94223"/>
                  <a:pt x="48" y="98687"/>
                </a:cubicBezTo>
                <a:cubicBezTo>
                  <a:pt x="-440" y="103150"/>
                  <a:pt x="2860" y="107156"/>
                  <a:pt x="7419" y="107634"/>
                </a:cubicBezTo>
                <a:cubicBezTo>
                  <a:pt x="8007" y="107695"/>
                  <a:pt x="8599" y="107695"/>
                  <a:pt x="9187" y="107634"/>
                </a:cubicBezTo>
                <a:lnTo>
                  <a:pt x="302782" y="107634"/>
                </a:lnTo>
                <a:lnTo>
                  <a:pt x="223534" y="185311"/>
                </a:lnTo>
                <a:cubicBezTo>
                  <a:pt x="220329" y="188305"/>
                  <a:pt x="220210" y="193274"/>
                  <a:pt x="223267" y="196411"/>
                </a:cubicBezTo>
                <a:cubicBezTo>
                  <a:pt x="223354" y="196500"/>
                  <a:pt x="223443" y="196587"/>
                  <a:pt x="223534" y="196672"/>
                </a:cubicBezTo>
                <a:cubicBezTo>
                  <a:pt x="226714" y="199835"/>
                  <a:pt x="231910" y="199875"/>
                  <a:pt x="235141" y="196762"/>
                </a:cubicBezTo>
                <a:cubicBezTo>
                  <a:pt x="235172" y="196732"/>
                  <a:pt x="235202" y="196702"/>
                  <a:pt x="235232" y="196672"/>
                </a:cubicBezTo>
                <a:close/>
              </a:path>
            </a:pathLst>
          </a:custGeom>
          <a:solidFill>
            <a:schemeClr val="bg1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0E652357-992F-A56C-393C-31207F728DCD}"/>
              </a:ext>
            </a:extLst>
          </p:cNvPr>
          <p:cNvCxnSpPr>
            <a:cxnSpLocks/>
          </p:cNvCxnSpPr>
          <p:nvPr/>
        </p:nvCxnSpPr>
        <p:spPr>
          <a:xfrm flipV="1">
            <a:off x="8959405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157F9F09-2149-258D-3FC3-6118F8CB9C22}"/>
              </a:ext>
            </a:extLst>
          </p:cNvPr>
          <p:cNvCxnSpPr>
            <a:cxnSpLocks/>
          </p:cNvCxnSpPr>
          <p:nvPr/>
        </p:nvCxnSpPr>
        <p:spPr>
          <a:xfrm flipV="1">
            <a:off x="6095067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78966A31-627D-F8EE-02C7-79209ED21C75}"/>
              </a:ext>
            </a:extLst>
          </p:cNvPr>
          <p:cNvCxnSpPr>
            <a:cxnSpLocks/>
          </p:cNvCxnSpPr>
          <p:nvPr/>
        </p:nvCxnSpPr>
        <p:spPr>
          <a:xfrm flipV="1">
            <a:off x="3230726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6">
            <a:extLst>
              <a:ext uri="{FF2B5EF4-FFF2-40B4-BE49-F238E27FC236}">
                <a16:creationId xmlns:a16="http://schemas.microsoft.com/office/drawing/2014/main" id="{211DF49D-FE34-FCBD-AD3A-2872D188514B}"/>
              </a:ext>
            </a:extLst>
          </p:cNvPr>
          <p:cNvSpPr txBox="1"/>
          <p:nvPr/>
        </p:nvSpPr>
        <p:spPr>
          <a:xfrm>
            <a:off x="8412887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56477D81-45A3-BA6A-0797-BFA63BEB81EF}"/>
              </a:ext>
            </a:extLst>
          </p:cNvPr>
          <p:cNvSpPr txBox="1"/>
          <p:nvPr/>
        </p:nvSpPr>
        <p:spPr>
          <a:xfrm>
            <a:off x="7689279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857C5226-D191-C139-3B65-DDEABB5F2993}"/>
              </a:ext>
            </a:extLst>
          </p:cNvPr>
          <p:cNvSpPr txBox="1"/>
          <p:nvPr/>
        </p:nvSpPr>
        <p:spPr>
          <a:xfrm>
            <a:off x="5536185" y="4468649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9" name="TextBox 3">
            <a:extLst>
              <a:ext uri="{FF2B5EF4-FFF2-40B4-BE49-F238E27FC236}">
                <a16:creationId xmlns:a16="http://schemas.microsoft.com/office/drawing/2014/main" id="{F205ECA3-F7EC-2F25-E252-33A6F1398B29}"/>
              </a:ext>
            </a:extLst>
          </p:cNvPr>
          <p:cNvSpPr txBox="1"/>
          <p:nvPr/>
        </p:nvSpPr>
        <p:spPr>
          <a:xfrm>
            <a:off x="4812577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BA3D9E93-79A9-D3C8-2CE5-4D219B2849C9}"/>
              </a:ext>
            </a:extLst>
          </p:cNvPr>
          <p:cNvSpPr txBox="1"/>
          <p:nvPr/>
        </p:nvSpPr>
        <p:spPr>
          <a:xfrm>
            <a:off x="2659482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b="0" dirty="0"/>
              <a:t>This is sample text that demonstrates how your content will appear.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D5867F0D-47FB-5B27-1F7F-7B078283A8E4}"/>
              </a:ext>
            </a:extLst>
          </p:cNvPr>
          <p:cNvSpPr txBox="1"/>
          <p:nvPr/>
        </p:nvSpPr>
        <p:spPr>
          <a:xfrm>
            <a:off x="1935874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 - 3 Milestones</a:t>
            </a:r>
          </a:p>
        </p:txBody>
      </p:sp>
    </p:spTree>
    <p:extLst>
      <p:ext uri="{BB962C8B-B14F-4D97-AF65-F5344CB8AC3E}">
        <p14:creationId xmlns:p14="http://schemas.microsoft.com/office/powerpoint/2010/main" val="2150367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4B855F-3F06-0DC4-2EDC-DFCA04FECDF2}"/>
              </a:ext>
            </a:extLst>
          </p:cNvPr>
          <p:cNvSpPr/>
          <p:nvPr/>
        </p:nvSpPr>
        <p:spPr>
          <a:xfrm>
            <a:off x="611187" y="3461515"/>
            <a:ext cx="10968029" cy="322730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2">
            <a:extLst>
              <a:ext uri="{FF2B5EF4-FFF2-40B4-BE49-F238E27FC236}">
                <a16:creationId xmlns:a16="http://schemas.microsoft.com/office/drawing/2014/main" id="{E0B1AB1D-CE06-C4FD-BE75-CB3C41535124}"/>
              </a:ext>
            </a:extLst>
          </p:cNvPr>
          <p:cNvSpPr/>
          <p:nvPr/>
        </p:nvSpPr>
        <p:spPr>
          <a:xfrm>
            <a:off x="10756256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9C90FF00-A1D5-BE93-55C7-51C45728968D}"/>
              </a:ext>
            </a:extLst>
          </p:cNvPr>
          <p:cNvSpPr/>
          <p:nvPr/>
        </p:nvSpPr>
        <p:spPr>
          <a:xfrm>
            <a:off x="611187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7" name="Graphic 2">
            <a:extLst>
              <a:ext uri="{FF2B5EF4-FFF2-40B4-BE49-F238E27FC236}">
                <a16:creationId xmlns:a16="http://schemas.microsoft.com/office/drawing/2014/main" id="{727B9319-E459-36A7-218C-F2F27660E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1996" y="3407656"/>
            <a:ext cx="411480" cy="411480"/>
          </a:xfrm>
          <a:prstGeom prst="rect">
            <a:avLst/>
          </a:prstGeom>
        </p:spPr>
      </p:pic>
      <p:sp>
        <p:nvSpPr>
          <p:cNvPr id="18" name="Graphic 1">
            <a:extLst>
              <a:ext uri="{FF2B5EF4-FFF2-40B4-BE49-F238E27FC236}">
                <a16:creationId xmlns:a16="http://schemas.microsoft.com/office/drawing/2014/main" id="{4F34306C-6E64-E3FA-AB8C-2015F007A3A8}"/>
              </a:ext>
            </a:extLst>
          </p:cNvPr>
          <p:cNvSpPr>
            <a:spLocks noChangeAspect="1"/>
          </p:cNvSpPr>
          <p:nvPr/>
        </p:nvSpPr>
        <p:spPr>
          <a:xfrm>
            <a:off x="877336" y="3537511"/>
            <a:ext cx="290662" cy="170739"/>
          </a:xfrm>
          <a:custGeom>
            <a:avLst/>
            <a:gdLst>
              <a:gd name="connsiteX0" fmla="*/ 235232 w 330200"/>
              <a:gd name="connsiteY0" fmla="*/ 196672 h 193963"/>
              <a:gd name="connsiteX1" fmla="*/ 328632 w 330200"/>
              <a:gd name="connsiteY1" fmla="*/ 105232 h 193963"/>
              <a:gd name="connsiteX2" fmla="*/ 328898 w 330200"/>
              <a:gd name="connsiteY2" fmla="*/ 94132 h 193963"/>
              <a:gd name="connsiteX3" fmla="*/ 328632 w 330200"/>
              <a:gd name="connsiteY3" fmla="*/ 93871 h 193963"/>
              <a:gd name="connsiteX4" fmla="*/ 235232 w 330200"/>
              <a:gd name="connsiteY4" fmla="*/ 2431 h 193963"/>
              <a:gd name="connsiteX5" fmla="*/ 223894 w 330200"/>
              <a:gd name="connsiteY5" fmla="*/ 2171 h 193963"/>
              <a:gd name="connsiteX6" fmla="*/ 223628 w 330200"/>
              <a:gd name="connsiteY6" fmla="*/ 2431 h 193963"/>
              <a:gd name="connsiteX7" fmla="*/ 223361 w 330200"/>
              <a:gd name="connsiteY7" fmla="*/ 13531 h 193963"/>
              <a:gd name="connsiteX8" fmla="*/ 223628 w 330200"/>
              <a:gd name="connsiteY8" fmla="*/ 13792 h 193963"/>
              <a:gd name="connsiteX9" fmla="*/ 302782 w 330200"/>
              <a:gd name="connsiteY9" fmla="*/ 91470 h 193963"/>
              <a:gd name="connsiteX10" fmla="*/ 9187 w 330200"/>
              <a:gd name="connsiteY10" fmla="*/ 91470 h 193963"/>
              <a:gd name="connsiteX11" fmla="*/ 48 w 330200"/>
              <a:gd name="connsiteY11" fmla="*/ 98687 h 193963"/>
              <a:gd name="connsiteX12" fmla="*/ 7419 w 330200"/>
              <a:gd name="connsiteY12" fmla="*/ 107634 h 193963"/>
              <a:gd name="connsiteX13" fmla="*/ 9187 w 330200"/>
              <a:gd name="connsiteY13" fmla="*/ 107634 h 193963"/>
              <a:gd name="connsiteX14" fmla="*/ 302782 w 330200"/>
              <a:gd name="connsiteY14" fmla="*/ 107634 h 193963"/>
              <a:gd name="connsiteX15" fmla="*/ 223534 w 330200"/>
              <a:gd name="connsiteY15" fmla="*/ 185311 h 193963"/>
              <a:gd name="connsiteX16" fmla="*/ 223267 w 330200"/>
              <a:gd name="connsiteY16" fmla="*/ 196411 h 193963"/>
              <a:gd name="connsiteX17" fmla="*/ 223534 w 330200"/>
              <a:gd name="connsiteY17" fmla="*/ 196672 h 193963"/>
              <a:gd name="connsiteX18" fmla="*/ 235141 w 330200"/>
              <a:gd name="connsiteY18" fmla="*/ 196762 h 193963"/>
              <a:gd name="connsiteX19" fmla="*/ 235232 w 330200"/>
              <a:gd name="connsiteY19" fmla="*/ 196672 h 1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0200" h="193963">
                <a:moveTo>
                  <a:pt x="235232" y="196672"/>
                </a:moveTo>
                <a:lnTo>
                  <a:pt x="328632" y="105232"/>
                </a:lnTo>
                <a:cubicBezTo>
                  <a:pt x="331836" y="102239"/>
                  <a:pt x="331955" y="97270"/>
                  <a:pt x="328898" y="94132"/>
                </a:cubicBezTo>
                <a:cubicBezTo>
                  <a:pt x="328811" y="94043"/>
                  <a:pt x="328723" y="93956"/>
                  <a:pt x="328632" y="93871"/>
                </a:cubicBezTo>
                <a:lnTo>
                  <a:pt x="235232" y="2431"/>
                </a:lnTo>
                <a:cubicBezTo>
                  <a:pt x="232175" y="-706"/>
                  <a:pt x="227099" y="-823"/>
                  <a:pt x="223894" y="2171"/>
                </a:cubicBezTo>
                <a:cubicBezTo>
                  <a:pt x="223804" y="2255"/>
                  <a:pt x="223715" y="2342"/>
                  <a:pt x="223628" y="2431"/>
                </a:cubicBezTo>
                <a:cubicBezTo>
                  <a:pt x="220424" y="5425"/>
                  <a:pt x="220304" y="10394"/>
                  <a:pt x="223361" y="13531"/>
                </a:cubicBezTo>
                <a:cubicBezTo>
                  <a:pt x="223448" y="13620"/>
                  <a:pt x="223537" y="13707"/>
                  <a:pt x="223628" y="13792"/>
                </a:cubicBezTo>
                <a:lnTo>
                  <a:pt x="302782" y="91470"/>
                </a:lnTo>
                <a:lnTo>
                  <a:pt x="9187" y="91470"/>
                </a:lnTo>
                <a:cubicBezTo>
                  <a:pt x="4628" y="90992"/>
                  <a:pt x="536" y="94223"/>
                  <a:pt x="48" y="98687"/>
                </a:cubicBezTo>
                <a:cubicBezTo>
                  <a:pt x="-440" y="103150"/>
                  <a:pt x="2860" y="107156"/>
                  <a:pt x="7419" y="107634"/>
                </a:cubicBezTo>
                <a:cubicBezTo>
                  <a:pt x="8007" y="107695"/>
                  <a:pt x="8599" y="107695"/>
                  <a:pt x="9187" y="107634"/>
                </a:cubicBezTo>
                <a:lnTo>
                  <a:pt x="302782" y="107634"/>
                </a:lnTo>
                <a:lnTo>
                  <a:pt x="223534" y="185311"/>
                </a:lnTo>
                <a:cubicBezTo>
                  <a:pt x="220329" y="188305"/>
                  <a:pt x="220210" y="193274"/>
                  <a:pt x="223267" y="196411"/>
                </a:cubicBezTo>
                <a:cubicBezTo>
                  <a:pt x="223354" y="196500"/>
                  <a:pt x="223443" y="196587"/>
                  <a:pt x="223534" y="196672"/>
                </a:cubicBezTo>
                <a:cubicBezTo>
                  <a:pt x="226714" y="199835"/>
                  <a:pt x="231910" y="199875"/>
                  <a:pt x="235141" y="196762"/>
                </a:cubicBezTo>
                <a:cubicBezTo>
                  <a:pt x="235172" y="196732"/>
                  <a:pt x="235202" y="196702"/>
                  <a:pt x="235232" y="196672"/>
                </a:cubicBezTo>
                <a:close/>
              </a:path>
            </a:pathLst>
          </a:custGeom>
          <a:solidFill>
            <a:schemeClr val="bg1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797C3B92-854C-5475-7E33-F5F993FB0E73}"/>
              </a:ext>
            </a:extLst>
          </p:cNvPr>
          <p:cNvSpPr/>
          <p:nvPr/>
        </p:nvSpPr>
        <p:spPr>
          <a:xfrm>
            <a:off x="9456362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7600B58-B8F1-FE76-60A1-0CE3B3AA31D9}"/>
              </a:ext>
            </a:extLst>
          </p:cNvPr>
          <p:cNvCxnSpPr>
            <a:cxnSpLocks/>
          </p:cNvCxnSpPr>
          <p:nvPr/>
        </p:nvCxnSpPr>
        <p:spPr>
          <a:xfrm flipV="1">
            <a:off x="9538658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8">
            <a:extLst>
              <a:ext uri="{FF2B5EF4-FFF2-40B4-BE49-F238E27FC236}">
                <a16:creationId xmlns:a16="http://schemas.microsoft.com/office/drawing/2014/main" id="{838CD8B3-2709-AC28-CCD6-4A411F929033}"/>
              </a:ext>
            </a:extLst>
          </p:cNvPr>
          <p:cNvSpPr txBox="1"/>
          <p:nvPr/>
        </p:nvSpPr>
        <p:spPr>
          <a:xfrm>
            <a:off x="8979776" y="4468649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3" name="TextBox 7">
            <a:extLst>
              <a:ext uri="{FF2B5EF4-FFF2-40B4-BE49-F238E27FC236}">
                <a16:creationId xmlns:a16="http://schemas.microsoft.com/office/drawing/2014/main" id="{C520BB2E-E482-F92A-9521-1F25DD19041A}"/>
              </a:ext>
            </a:extLst>
          </p:cNvPr>
          <p:cNvSpPr txBox="1"/>
          <p:nvPr/>
        </p:nvSpPr>
        <p:spPr>
          <a:xfrm>
            <a:off x="8256168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04</a:t>
            </a:r>
          </a:p>
        </p:txBody>
      </p:sp>
      <p:sp>
        <p:nvSpPr>
          <p:cNvPr id="10" name="Oval 3">
            <a:extLst>
              <a:ext uri="{FF2B5EF4-FFF2-40B4-BE49-F238E27FC236}">
                <a16:creationId xmlns:a16="http://schemas.microsoft.com/office/drawing/2014/main" id="{2EB4B418-4BD3-0B5E-AE9B-23CD9119A33C}"/>
              </a:ext>
            </a:extLst>
          </p:cNvPr>
          <p:cNvSpPr/>
          <p:nvPr/>
        </p:nvSpPr>
        <p:spPr>
          <a:xfrm>
            <a:off x="7153084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0E652357-992F-A56C-393C-31207F728DCD}"/>
              </a:ext>
            </a:extLst>
          </p:cNvPr>
          <p:cNvCxnSpPr>
            <a:cxnSpLocks/>
          </p:cNvCxnSpPr>
          <p:nvPr/>
        </p:nvCxnSpPr>
        <p:spPr>
          <a:xfrm flipV="1">
            <a:off x="7235380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6">
            <a:extLst>
              <a:ext uri="{FF2B5EF4-FFF2-40B4-BE49-F238E27FC236}">
                <a16:creationId xmlns:a16="http://schemas.microsoft.com/office/drawing/2014/main" id="{211DF49D-FE34-FCBD-AD3A-2872D188514B}"/>
              </a:ext>
            </a:extLst>
          </p:cNvPr>
          <p:cNvSpPr txBox="1"/>
          <p:nvPr/>
        </p:nvSpPr>
        <p:spPr>
          <a:xfrm>
            <a:off x="6688862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56477D81-45A3-BA6A-0797-BFA63BEB81EF}"/>
              </a:ext>
            </a:extLst>
          </p:cNvPr>
          <p:cNvSpPr txBox="1"/>
          <p:nvPr/>
        </p:nvSpPr>
        <p:spPr>
          <a:xfrm>
            <a:off x="5965254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11" name="Oval 2">
            <a:extLst>
              <a:ext uri="{FF2B5EF4-FFF2-40B4-BE49-F238E27FC236}">
                <a16:creationId xmlns:a16="http://schemas.microsoft.com/office/drawing/2014/main" id="{2EC22224-83B0-89C2-6EE6-55E765B15D66}"/>
              </a:ext>
            </a:extLst>
          </p:cNvPr>
          <p:cNvSpPr/>
          <p:nvPr/>
        </p:nvSpPr>
        <p:spPr>
          <a:xfrm>
            <a:off x="4874533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157F9F09-2149-258D-3FC3-6118F8CB9C22}"/>
              </a:ext>
            </a:extLst>
          </p:cNvPr>
          <p:cNvCxnSpPr>
            <a:cxnSpLocks/>
          </p:cNvCxnSpPr>
          <p:nvPr/>
        </p:nvCxnSpPr>
        <p:spPr>
          <a:xfrm flipV="1">
            <a:off x="4956829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">
            <a:extLst>
              <a:ext uri="{FF2B5EF4-FFF2-40B4-BE49-F238E27FC236}">
                <a16:creationId xmlns:a16="http://schemas.microsoft.com/office/drawing/2014/main" id="{857C5226-D191-C139-3B65-DDEABB5F2993}"/>
              </a:ext>
            </a:extLst>
          </p:cNvPr>
          <p:cNvSpPr txBox="1"/>
          <p:nvPr/>
        </p:nvSpPr>
        <p:spPr>
          <a:xfrm>
            <a:off x="4397947" y="4468649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9" name="TextBox 3">
            <a:extLst>
              <a:ext uri="{FF2B5EF4-FFF2-40B4-BE49-F238E27FC236}">
                <a16:creationId xmlns:a16="http://schemas.microsoft.com/office/drawing/2014/main" id="{F205ECA3-F7EC-2F25-E252-33A6F1398B29}"/>
              </a:ext>
            </a:extLst>
          </p:cNvPr>
          <p:cNvSpPr txBox="1"/>
          <p:nvPr/>
        </p:nvSpPr>
        <p:spPr>
          <a:xfrm>
            <a:off x="3674339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B465A630-2652-A62B-393C-6DEE53589FF2}"/>
              </a:ext>
            </a:extLst>
          </p:cNvPr>
          <p:cNvSpPr/>
          <p:nvPr/>
        </p:nvSpPr>
        <p:spPr>
          <a:xfrm>
            <a:off x="2595980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78966A31-627D-F8EE-02C7-79209ED21C75}"/>
              </a:ext>
            </a:extLst>
          </p:cNvPr>
          <p:cNvCxnSpPr>
            <a:cxnSpLocks/>
          </p:cNvCxnSpPr>
          <p:nvPr/>
        </p:nvCxnSpPr>
        <p:spPr>
          <a:xfrm flipV="1">
            <a:off x="2678276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2">
            <a:extLst>
              <a:ext uri="{FF2B5EF4-FFF2-40B4-BE49-F238E27FC236}">
                <a16:creationId xmlns:a16="http://schemas.microsoft.com/office/drawing/2014/main" id="{BA3D9E93-79A9-D3C8-2CE5-4D219B2849C9}"/>
              </a:ext>
            </a:extLst>
          </p:cNvPr>
          <p:cNvSpPr txBox="1"/>
          <p:nvPr/>
        </p:nvSpPr>
        <p:spPr>
          <a:xfrm>
            <a:off x="2107032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b="0" dirty="0"/>
              <a:t>This is sample text that demonstrates how your content will appear.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D5867F0D-47FB-5B27-1F7F-7B078283A8E4}"/>
              </a:ext>
            </a:extLst>
          </p:cNvPr>
          <p:cNvSpPr txBox="1"/>
          <p:nvPr/>
        </p:nvSpPr>
        <p:spPr>
          <a:xfrm>
            <a:off x="1383424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 - 4 Milestones</a:t>
            </a:r>
          </a:p>
        </p:txBody>
      </p:sp>
    </p:spTree>
    <p:extLst>
      <p:ext uri="{BB962C8B-B14F-4D97-AF65-F5344CB8AC3E}">
        <p14:creationId xmlns:p14="http://schemas.microsoft.com/office/powerpoint/2010/main" val="345295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4B855F-3F06-0DC4-2EDC-DFCA04FECDF2}"/>
              </a:ext>
            </a:extLst>
          </p:cNvPr>
          <p:cNvSpPr/>
          <p:nvPr/>
        </p:nvSpPr>
        <p:spPr>
          <a:xfrm>
            <a:off x="611187" y="3461515"/>
            <a:ext cx="10968029" cy="322730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2">
            <a:extLst>
              <a:ext uri="{FF2B5EF4-FFF2-40B4-BE49-F238E27FC236}">
                <a16:creationId xmlns:a16="http://schemas.microsoft.com/office/drawing/2014/main" id="{E0B1AB1D-CE06-C4FD-BE75-CB3C41535124}"/>
              </a:ext>
            </a:extLst>
          </p:cNvPr>
          <p:cNvSpPr/>
          <p:nvPr/>
        </p:nvSpPr>
        <p:spPr>
          <a:xfrm>
            <a:off x="10756256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9C90FF00-A1D5-BE93-55C7-51C45728968D}"/>
              </a:ext>
            </a:extLst>
          </p:cNvPr>
          <p:cNvSpPr/>
          <p:nvPr/>
        </p:nvSpPr>
        <p:spPr>
          <a:xfrm>
            <a:off x="611187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endParaRPr lang="en-US" sz="2800" dirty="0"/>
          </a:p>
        </p:txBody>
      </p:sp>
      <p:pic>
        <p:nvPicPr>
          <p:cNvPr id="27" name="Graphic 2">
            <a:extLst>
              <a:ext uri="{FF2B5EF4-FFF2-40B4-BE49-F238E27FC236}">
                <a16:creationId xmlns:a16="http://schemas.microsoft.com/office/drawing/2014/main" id="{727B9319-E459-36A7-218C-F2F27660E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1996" y="3407656"/>
            <a:ext cx="411480" cy="411480"/>
          </a:xfrm>
          <a:prstGeom prst="rect">
            <a:avLst/>
          </a:prstGeom>
        </p:spPr>
      </p:pic>
      <p:sp>
        <p:nvSpPr>
          <p:cNvPr id="18" name="Graphic 1">
            <a:extLst>
              <a:ext uri="{FF2B5EF4-FFF2-40B4-BE49-F238E27FC236}">
                <a16:creationId xmlns:a16="http://schemas.microsoft.com/office/drawing/2014/main" id="{4F34306C-6E64-E3FA-AB8C-2015F007A3A8}"/>
              </a:ext>
            </a:extLst>
          </p:cNvPr>
          <p:cNvSpPr>
            <a:spLocks noChangeAspect="1"/>
          </p:cNvSpPr>
          <p:nvPr/>
        </p:nvSpPr>
        <p:spPr>
          <a:xfrm>
            <a:off x="877336" y="3537511"/>
            <a:ext cx="290662" cy="170739"/>
          </a:xfrm>
          <a:custGeom>
            <a:avLst/>
            <a:gdLst>
              <a:gd name="connsiteX0" fmla="*/ 235232 w 330200"/>
              <a:gd name="connsiteY0" fmla="*/ 196672 h 193963"/>
              <a:gd name="connsiteX1" fmla="*/ 328632 w 330200"/>
              <a:gd name="connsiteY1" fmla="*/ 105232 h 193963"/>
              <a:gd name="connsiteX2" fmla="*/ 328898 w 330200"/>
              <a:gd name="connsiteY2" fmla="*/ 94132 h 193963"/>
              <a:gd name="connsiteX3" fmla="*/ 328632 w 330200"/>
              <a:gd name="connsiteY3" fmla="*/ 93871 h 193963"/>
              <a:gd name="connsiteX4" fmla="*/ 235232 w 330200"/>
              <a:gd name="connsiteY4" fmla="*/ 2431 h 193963"/>
              <a:gd name="connsiteX5" fmla="*/ 223894 w 330200"/>
              <a:gd name="connsiteY5" fmla="*/ 2171 h 193963"/>
              <a:gd name="connsiteX6" fmla="*/ 223628 w 330200"/>
              <a:gd name="connsiteY6" fmla="*/ 2431 h 193963"/>
              <a:gd name="connsiteX7" fmla="*/ 223361 w 330200"/>
              <a:gd name="connsiteY7" fmla="*/ 13531 h 193963"/>
              <a:gd name="connsiteX8" fmla="*/ 223628 w 330200"/>
              <a:gd name="connsiteY8" fmla="*/ 13792 h 193963"/>
              <a:gd name="connsiteX9" fmla="*/ 302782 w 330200"/>
              <a:gd name="connsiteY9" fmla="*/ 91470 h 193963"/>
              <a:gd name="connsiteX10" fmla="*/ 9187 w 330200"/>
              <a:gd name="connsiteY10" fmla="*/ 91470 h 193963"/>
              <a:gd name="connsiteX11" fmla="*/ 48 w 330200"/>
              <a:gd name="connsiteY11" fmla="*/ 98687 h 193963"/>
              <a:gd name="connsiteX12" fmla="*/ 7419 w 330200"/>
              <a:gd name="connsiteY12" fmla="*/ 107634 h 193963"/>
              <a:gd name="connsiteX13" fmla="*/ 9187 w 330200"/>
              <a:gd name="connsiteY13" fmla="*/ 107634 h 193963"/>
              <a:gd name="connsiteX14" fmla="*/ 302782 w 330200"/>
              <a:gd name="connsiteY14" fmla="*/ 107634 h 193963"/>
              <a:gd name="connsiteX15" fmla="*/ 223534 w 330200"/>
              <a:gd name="connsiteY15" fmla="*/ 185311 h 193963"/>
              <a:gd name="connsiteX16" fmla="*/ 223267 w 330200"/>
              <a:gd name="connsiteY16" fmla="*/ 196411 h 193963"/>
              <a:gd name="connsiteX17" fmla="*/ 223534 w 330200"/>
              <a:gd name="connsiteY17" fmla="*/ 196672 h 193963"/>
              <a:gd name="connsiteX18" fmla="*/ 235141 w 330200"/>
              <a:gd name="connsiteY18" fmla="*/ 196762 h 193963"/>
              <a:gd name="connsiteX19" fmla="*/ 235232 w 330200"/>
              <a:gd name="connsiteY19" fmla="*/ 196672 h 1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0200" h="193963">
                <a:moveTo>
                  <a:pt x="235232" y="196672"/>
                </a:moveTo>
                <a:lnTo>
                  <a:pt x="328632" y="105232"/>
                </a:lnTo>
                <a:cubicBezTo>
                  <a:pt x="331836" y="102239"/>
                  <a:pt x="331955" y="97270"/>
                  <a:pt x="328898" y="94132"/>
                </a:cubicBezTo>
                <a:cubicBezTo>
                  <a:pt x="328811" y="94043"/>
                  <a:pt x="328723" y="93956"/>
                  <a:pt x="328632" y="93871"/>
                </a:cubicBezTo>
                <a:lnTo>
                  <a:pt x="235232" y="2431"/>
                </a:lnTo>
                <a:cubicBezTo>
                  <a:pt x="232175" y="-706"/>
                  <a:pt x="227099" y="-823"/>
                  <a:pt x="223894" y="2171"/>
                </a:cubicBezTo>
                <a:cubicBezTo>
                  <a:pt x="223804" y="2255"/>
                  <a:pt x="223715" y="2342"/>
                  <a:pt x="223628" y="2431"/>
                </a:cubicBezTo>
                <a:cubicBezTo>
                  <a:pt x="220424" y="5425"/>
                  <a:pt x="220304" y="10394"/>
                  <a:pt x="223361" y="13531"/>
                </a:cubicBezTo>
                <a:cubicBezTo>
                  <a:pt x="223448" y="13620"/>
                  <a:pt x="223537" y="13707"/>
                  <a:pt x="223628" y="13792"/>
                </a:cubicBezTo>
                <a:lnTo>
                  <a:pt x="302782" y="91470"/>
                </a:lnTo>
                <a:lnTo>
                  <a:pt x="9187" y="91470"/>
                </a:lnTo>
                <a:cubicBezTo>
                  <a:pt x="4628" y="90992"/>
                  <a:pt x="536" y="94223"/>
                  <a:pt x="48" y="98687"/>
                </a:cubicBezTo>
                <a:cubicBezTo>
                  <a:pt x="-440" y="103150"/>
                  <a:pt x="2860" y="107156"/>
                  <a:pt x="7419" y="107634"/>
                </a:cubicBezTo>
                <a:cubicBezTo>
                  <a:pt x="8007" y="107695"/>
                  <a:pt x="8599" y="107695"/>
                  <a:pt x="9187" y="107634"/>
                </a:cubicBezTo>
                <a:lnTo>
                  <a:pt x="302782" y="107634"/>
                </a:lnTo>
                <a:lnTo>
                  <a:pt x="223534" y="185311"/>
                </a:lnTo>
                <a:cubicBezTo>
                  <a:pt x="220329" y="188305"/>
                  <a:pt x="220210" y="193274"/>
                  <a:pt x="223267" y="196411"/>
                </a:cubicBezTo>
                <a:cubicBezTo>
                  <a:pt x="223354" y="196500"/>
                  <a:pt x="223443" y="196587"/>
                  <a:pt x="223534" y="196672"/>
                </a:cubicBezTo>
                <a:cubicBezTo>
                  <a:pt x="226714" y="199835"/>
                  <a:pt x="231910" y="199875"/>
                  <a:pt x="235141" y="196762"/>
                </a:cubicBezTo>
                <a:cubicBezTo>
                  <a:pt x="235172" y="196732"/>
                  <a:pt x="235202" y="196702"/>
                  <a:pt x="235232" y="196672"/>
                </a:cubicBezTo>
                <a:close/>
              </a:path>
            </a:pathLst>
          </a:custGeom>
          <a:solidFill>
            <a:schemeClr val="bg1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F6E3DC60-FAF3-E4BF-7FE6-07E8EB87A025}"/>
              </a:ext>
            </a:extLst>
          </p:cNvPr>
          <p:cNvSpPr/>
          <p:nvPr/>
        </p:nvSpPr>
        <p:spPr>
          <a:xfrm>
            <a:off x="9583277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797C3B92-854C-5475-7E33-F5F993FB0E73}"/>
              </a:ext>
            </a:extLst>
          </p:cNvPr>
          <p:cNvSpPr/>
          <p:nvPr/>
        </p:nvSpPr>
        <p:spPr>
          <a:xfrm>
            <a:off x="7801309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0" name="Oval 3">
            <a:extLst>
              <a:ext uri="{FF2B5EF4-FFF2-40B4-BE49-F238E27FC236}">
                <a16:creationId xmlns:a16="http://schemas.microsoft.com/office/drawing/2014/main" id="{2EB4B418-4BD3-0B5E-AE9B-23CD9119A33C}"/>
              </a:ext>
            </a:extLst>
          </p:cNvPr>
          <p:cNvSpPr/>
          <p:nvPr/>
        </p:nvSpPr>
        <p:spPr>
          <a:xfrm>
            <a:off x="6019340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1" name="Oval 2">
            <a:extLst>
              <a:ext uri="{FF2B5EF4-FFF2-40B4-BE49-F238E27FC236}">
                <a16:creationId xmlns:a16="http://schemas.microsoft.com/office/drawing/2014/main" id="{2EC22224-83B0-89C2-6EE6-55E765B15D66}"/>
              </a:ext>
            </a:extLst>
          </p:cNvPr>
          <p:cNvSpPr/>
          <p:nvPr/>
        </p:nvSpPr>
        <p:spPr>
          <a:xfrm>
            <a:off x="4237371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B465A630-2652-A62B-393C-6DEE53589FF2}"/>
              </a:ext>
            </a:extLst>
          </p:cNvPr>
          <p:cNvSpPr/>
          <p:nvPr/>
        </p:nvSpPr>
        <p:spPr>
          <a:xfrm>
            <a:off x="2455402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E3398F0C-4077-23BA-767E-3B48DE2EB76A}"/>
              </a:ext>
            </a:extLst>
          </p:cNvPr>
          <p:cNvCxnSpPr>
            <a:cxnSpLocks/>
          </p:cNvCxnSpPr>
          <p:nvPr/>
        </p:nvCxnSpPr>
        <p:spPr>
          <a:xfrm flipV="1">
            <a:off x="9665573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7600B58-B8F1-FE76-60A1-0CE3B3AA31D9}"/>
              </a:ext>
            </a:extLst>
          </p:cNvPr>
          <p:cNvCxnSpPr>
            <a:cxnSpLocks/>
          </p:cNvCxnSpPr>
          <p:nvPr/>
        </p:nvCxnSpPr>
        <p:spPr>
          <a:xfrm flipV="1">
            <a:off x="7883605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0E652357-992F-A56C-393C-31207F728DCD}"/>
              </a:ext>
            </a:extLst>
          </p:cNvPr>
          <p:cNvCxnSpPr>
            <a:cxnSpLocks/>
          </p:cNvCxnSpPr>
          <p:nvPr/>
        </p:nvCxnSpPr>
        <p:spPr>
          <a:xfrm flipV="1">
            <a:off x="6101636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157F9F09-2149-258D-3FC3-6118F8CB9C22}"/>
              </a:ext>
            </a:extLst>
          </p:cNvPr>
          <p:cNvCxnSpPr>
            <a:cxnSpLocks/>
          </p:cNvCxnSpPr>
          <p:nvPr/>
        </p:nvCxnSpPr>
        <p:spPr>
          <a:xfrm flipV="1">
            <a:off x="4319667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78966A31-627D-F8EE-02C7-79209ED21C75}"/>
              </a:ext>
            </a:extLst>
          </p:cNvPr>
          <p:cNvCxnSpPr>
            <a:cxnSpLocks/>
          </p:cNvCxnSpPr>
          <p:nvPr/>
        </p:nvCxnSpPr>
        <p:spPr>
          <a:xfrm flipV="1">
            <a:off x="2537698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0">
            <a:extLst>
              <a:ext uri="{FF2B5EF4-FFF2-40B4-BE49-F238E27FC236}">
                <a16:creationId xmlns:a16="http://schemas.microsoft.com/office/drawing/2014/main" id="{4EFCDDF4-BBFB-2931-0530-7396AEE1175E}"/>
              </a:ext>
            </a:extLst>
          </p:cNvPr>
          <p:cNvSpPr txBox="1"/>
          <p:nvPr/>
        </p:nvSpPr>
        <p:spPr>
          <a:xfrm>
            <a:off x="9104563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0" name="TextBox 9">
            <a:extLst>
              <a:ext uri="{FF2B5EF4-FFF2-40B4-BE49-F238E27FC236}">
                <a16:creationId xmlns:a16="http://schemas.microsoft.com/office/drawing/2014/main" id="{307A624C-4BD9-E988-571B-007F274D3E13}"/>
              </a:ext>
            </a:extLst>
          </p:cNvPr>
          <p:cNvSpPr txBox="1"/>
          <p:nvPr/>
        </p:nvSpPr>
        <p:spPr>
          <a:xfrm>
            <a:off x="8380955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05</a:t>
            </a: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838CD8B3-2709-AC28-CCD6-4A411F929033}"/>
              </a:ext>
            </a:extLst>
          </p:cNvPr>
          <p:cNvSpPr txBox="1"/>
          <p:nvPr/>
        </p:nvSpPr>
        <p:spPr>
          <a:xfrm>
            <a:off x="7324723" y="4468649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3" name="TextBox 7">
            <a:extLst>
              <a:ext uri="{FF2B5EF4-FFF2-40B4-BE49-F238E27FC236}">
                <a16:creationId xmlns:a16="http://schemas.microsoft.com/office/drawing/2014/main" id="{C520BB2E-E482-F92A-9521-1F25DD19041A}"/>
              </a:ext>
            </a:extLst>
          </p:cNvPr>
          <p:cNvSpPr txBox="1"/>
          <p:nvPr/>
        </p:nvSpPr>
        <p:spPr>
          <a:xfrm>
            <a:off x="6601115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04</a:t>
            </a:r>
          </a:p>
        </p:txBody>
      </p:sp>
      <p:sp>
        <p:nvSpPr>
          <p:cNvPr id="25" name="TextBox 6">
            <a:extLst>
              <a:ext uri="{FF2B5EF4-FFF2-40B4-BE49-F238E27FC236}">
                <a16:creationId xmlns:a16="http://schemas.microsoft.com/office/drawing/2014/main" id="{211DF49D-FE34-FCBD-AD3A-2872D188514B}"/>
              </a:ext>
            </a:extLst>
          </p:cNvPr>
          <p:cNvSpPr txBox="1"/>
          <p:nvPr/>
        </p:nvSpPr>
        <p:spPr>
          <a:xfrm>
            <a:off x="5555118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56477D81-45A3-BA6A-0797-BFA63BEB81EF}"/>
              </a:ext>
            </a:extLst>
          </p:cNvPr>
          <p:cNvSpPr txBox="1"/>
          <p:nvPr/>
        </p:nvSpPr>
        <p:spPr>
          <a:xfrm>
            <a:off x="4831510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857C5226-D191-C139-3B65-DDEABB5F2993}"/>
              </a:ext>
            </a:extLst>
          </p:cNvPr>
          <p:cNvSpPr txBox="1"/>
          <p:nvPr/>
        </p:nvSpPr>
        <p:spPr>
          <a:xfrm>
            <a:off x="3760785" y="4468649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9" name="TextBox 3">
            <a:extLst>
              <a:ext uri="{FF2B5EF4-FFF2-40B4-BE49-F238E27FC236}">
                <a16:creationId xmlns:a16="http://schemas.microsoft.com/office/drawing/2014/main" id="{F205ECA3-F7EC-2F25-E252-33A6F1398B29}"/>
              </a:ext>
            </a:extLst>
          </p:cNvPr>
          <p:cNvSpPr txBox="1"/>
          <p:nvPr/>
        </p:nvSpPr>
        <p:spPr>
          <a:xfrm>
            <a:off x="3037177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BA3D9E93-79A9-D3C8-2CE5-4D219B2849C9}"/>
              </a:ext>
            </a:extLst>
          </p:cNvPr>
          <p:cNvSpPr txBox="1"/>
          <p:nvPr/>
        </p:nvSpPr>
        <p:spPr>
          <a:xfrm>
            <a:off x="1966454" y="1779228"/>
            <a:ext cx="228600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b="0" dirty="0"/>
              <a:t>This is sample text that demonstrates how your content will appear.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D5867F0D-47FB-5B27-1F7F-7B078283A8E4}"/>
              </a:ext>
            </a:extLst>
          </p:cNvPr>
          <p:cNvSpPr txBox="1"/>
          <p:nvPr/>
        </p:nvSpPr>
        <p:spPr>
          <a:xfrm>
            <a:off x="1242846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 - 5 Milestones</a:t>
            </a:r>
          </a:p>
        </p:txBody>
      </p:sp>
    </p:spTree>
    <p:extLst>
      <p:ext uri="{BB962C8B-B14F-4D97-AF65-F5344CB8AC3E}">
        <p14:creationId xmlns:p14="http://schemas.microsoft.com/office/powerpoint/2010/main" val="180591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54B855F-3F06-0DC4-2EDC-DFCA04FECDF2}"/>
              </a:ext>
            </a:extLst>
          </p:cNvPr>
          <p:cNvSpPr/>
          <p:nvPr/>
        </p:nvSpPr>
        <p:spPr>
          <a:xfrm>
            <a:off x="611187" y="3461515"/>
            <a:ext cx="10968029" cy="322730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2">
            <a:extLst>
              <a:ext uri="{FF2B5EF4-FFF2-40B4-BE49-F238E27FC236}">
                <a16:creationId xmlns:a16="http://schemas.microsoft.com/office/drawing/2014/main" id="{E0B1AB1D-CE06-C4FD-BE75-CB3C41535124}"/>
              </a:ext>
            </a:extLst>
          </p:cNvPr>
          <p:cNvSpPr/>
          <p:nvPr/>
        </p:nvSpPr>
        <p:spPr>
          <a:xfrm>
            <a:off x="10756256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9C90FF00-A1D5-BE93-55C7-51C45728968D}"/>
              </a:ext>
            </a:extLst>
          </p:cNvPr>
          <p:cNvSpPr/>
          <p:nvPr/>
        </p:nvSpPr>
        <p:spPr>
          <a:xfrm>
            <a:off x="611187" y="3461515"/>
            <a:ext cx="822960" cy="3227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endParaRPr lang="en-US" sz="2800" dirty="0"/>
          </a:p>
        </p:txBody>
      </p:sp>
      <p:pic>
        <p:nvPicPr>
          <p:cNvPr id="27" name="Graphic 2">
            <a:extLst>
              <a:ext uri="{FF2B5EF4-FFF2-40B4-BE49-F238E27FC236}">
                <a16:creationId xmlns:a16="http://schemas.microsoft.com/office/drawing/2014/main" id="{727B9319-E459-36A7-218C-F2F27660E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1996" y="3407656"/>
            <a:ext cx="411480" cy="411480"/>
          </a:xfrm>
          <a:prstGeom prst="rect">
            <a:avLst/>
          </a:prstGeom>
        </p:spPr>
      </p:pic>
      <p:sp>
        <p:nvSpPr>
          <p:cNvPr id="18" name="Graphic 1">
            <a:extLst>
              <a:ext uri="{FF2B5EF4-FFF2-40B4-BE49-F238E27FC236}">
                <a16:creationId xmlns:a16="http://schemas.microsoft.com/office/drawing/2014/main" id="{4F34306C-6E64-E3FA-AB8C-2015F007A3A8}"/>
              </a:ext>
            </a:extLst>
          </p:cNvPr>
          <p:cNvSpPr>
            <a:spLocks noChangeAspect="1"/>
          </p:cNvSpPr>
          <p:nvPr/>
        </p:nvSpPr>
        <p:spPr>
          <a:xfrm>
            <a:off x="877336" y="3537511"/>
            <a:ext cx="290662" cy="170739"/>
          </a:xfrm>
          <a:custGeom>
            <a:avLst/>
            <a:gdLst>
              <a:gd name="connsiteX0" fmla="*/ 235232 w 330200"/>
              <a:gd name="connsiteY0" fmla="*/ 196672 h 193963"/>
              <a:gd name="connsiteX1" fmla="*/ 328632 w 330200"/>
              <a:gd name="connsiteY1" fmla="*/ 105232 h 193963"/>
              <a:gd name="connsiteX2" fmla="*/ 328898 w 330200"/>
              <a:gd name="connsiteY2" fmla="*/ 94132 h 193963"/>
              <a:gd name="connsiteX3" fmla="*/ 328632 w 330200"/>
              <a:gd name="connsiteY3" fmla="*/ 93871 h 193963"/>
              <a:gd name="connsiteX4" fmla="*/ 235232 w 330200"/>
              <a:gd name="connsiteY4" fmla="*/ 2431 h 193963"/>
              <a:gd name="connsiteX5" fmla="*/ 223894 w 330200"/>
              <a:gd name="connsiteY5" fmla="*/ 2171 h 193963"/>
              <a:gd name="connsiteX6" fmla="*/ 223628 w 330200"/>
              <a:gd name="connsiteY6" fmla="*/ 2431 h 193963"/>
              <a:gd name="connsiteX7" fmla="*/ 223361 w 330200"/>
              <a:gd name="connsiteY7" fmla="*/ 13531 h 193963"/>
              <a:gd name="connsiteX8" fmla="*/ 223628 w 330200"/>
              <a:gd name="connsiteY8" fmla="*/ 13792 h 193963"/>
              <a:gd name="connsiteX9" fmla="*/ 302782 w 330200"/>
              <a:gd name="connsiteY9" fmla="*/ 91470 h 193963"/>
              <a:gd name="connsiteX10" fmla="*/ 9187 w 330200"/>
              <a:gd name="connsiteY10" fmla="*/ 91470 h 193963"/>
              <a:gd name="connsiteX11" fmla="*/ 48 w 330200"/>
              <a:gd name="connsiteY11" fmla="*/ 98687 h 193963"/>
              <a:gd name="connsiteX12" fmla="*/ 7419 w 330200"/>
              <a:gd name="connsiteY12" fmla="*/ 107634 h 193963"/>
              <a:gd name="connsiteX13" fmla="*/ 9187 w 330200"/>
              <a:gd name="connsiteY13" fmla="*/ 107634 h 193963"/>
              <a:gd name="connsiteX14" fmla="*/ 302782 w 330200"/>
              <a:gd name="connsiteY14" fmla="*/ 107634 h 193963"/>
              <a:gd name="connsiteX15" fmla="*/ 223534 w 330200"/>
              <a:gd name="connsiteY15" fmla="*/ 185311 h 193963"/>
              <a:gd name="connsiteX16" fmla="*/ 223267 w 330200"/>
              <a:gd name="connsiteY16" fmla="*/ 196411 h 193963"/>
              <a:gd name="connsiteX17" fmla="*/ 223534 w 330200"/>
              <a:gd name="connsiteY17" fmla="*/ 196672 h 193963"/>
              <a:gd name="connsiteX18" fmla="*/ 235141 w 330200"/>
              <a:gd name="connsiteY18" fmla="*/ 196762 h 193963"/>
              <a:gd name="connsiteX19" fmla="*/ 235232 w 330200"/>
              <a:gd name="connsiteY19" fmla="*/ 196672 h 1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0200" h="193963">
                <a:moveTo>
                  <a:pt x="235232" y="196672"/>
                </a:moveTo>
                <a:lnTo>
                  <a:pt x="328632" y="105232"/>
                </a:lnTo>
                <a:cubicBezTo>
                  <a:pt x="331836" y="102239"/>
                  <a:pt x="331955" y="97270"/>
                  <a:pt x="328898" y="94132"/>
                </a:cubicBezTo>
                <a:cubicBezTo>
                  <a:pt x="328811" y="94043"/>
                  <a:pt x="328723" y="93956"/>
                  <a:pt x="328632" y="93871"/>
                </a:cubicBezTo>
                <a:lnTo>
                  <a:pt x="235232" y="2431"/>
                </a:lnTo>
                <a:cubicBezTo>
                  <a:pt x="232175" y="-706"/>
                  <a:pt x="227099" y="-823"/>
                  <a:pt x="223894" y="2171"/>
                </a:cubicBezTo>
                <a:cubicBezTo>
                  <a:pt x="223804" y="2255"/>
                  <a:pt x="223715" y="2342"/>
                  <a:pt x="223628" y="2431"/>
                </a:cubicBezTo>
                <a:cubicBezTo>
                  <a:pt x="220424" y="5425"/>
                  <a:pt x="220304" y="10394"/>
                  <a:pt x="223361" y="13531"/>
                </a:cubicBezTo>
                <a:cubicBezTo>
                  <a:pt x="223448" y="13620"/>
                  <a:pt x="223537" y="13707"/>
                  <a:pt x="223628" y="13792"/>
                </a:cubicBezTo>
                <a:lnTo>
                  <a:pt x="302782" y="91470"/>
                </a:lnTo>
                <a:lnTo>
                  <a:pt x="9187" y="91470"/>
                </a:lnTo>
                <a:cubicBezTo>
                  <a:pt x="4628" y="90992"/>
                  <a:pt x="536" y="94223"/>
                  <a:pt x="48" y="98687"/>
                </a:cubicBezTo>
                <a:cubicBezTo>
                  <a:pt x="-440" y="103150"/>
                  <a:pt x="2860" y="107156"/>
                  <a:pt x="7419" y="107634"/>
                </a:cubicBezTo>
                <a:cubicBezTo>
                  <a:pt x="8007" y="107695"/>
                  <a:pt x="8599" y="107695"/>
                  <a:pt x="9187" y="107634"/>
                </a:cubicBezTo>
                <a:lnTo>
                  <a:pt x="302782" y="107634"/>
                </a:lnTo>
                <a:lnTo>
                  <a:pt x="223534" y="185311"/>
                </a:lnTo>
                <a:cubicBezTo>
                  <a:pt x="220329" y="188305"/>
                  <a:pt x="220210" y="193274"/>
                  <a:pt x="223267" y="196411"/>
                </a:cubicBezTo>
                <a:cubicBezTo>
                  <a:pt x="223354" y="196500"/>
                  <a:pt x="223443" y="196587"/>
                  <a:pt x="223534" y="196672"/>
                </a:cubicBezTo>
                <a:cubicBezTo>
                  <a:pt x="226714" y="199835"/>
                  <a:pt x="231910" y="199875"/>
                  <a:pt x="235141" y="196762"/>
                </a:cubicBezTo>
                <a:cubicBezTo>
                  <a:pt x="235172" y="196732"/>
                  <a:pt x="235202" y="196702"/>
                  <a:pt x="235232" y="196672"/>
                </a:cubicBezTo>
                <a:close/>
              </a:path>
            </a:pathLst>
          </a:custGeom>
          <a:solidFill>
            <a:schemeClr val="bg1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Oval 6">
            <a:extLst>
              <a:ext uri="{FF2B5EF4-FFF2-40B4-BE49-F238E27FC236}">
                <a16:creationId xmlns:a16="http://schemas.microsoft.com/office/drawing/2014/main" id="{2D6EBD1E-80FD-70C1-C87D-29D0D63F28BE}"/>
              </a:ext>
            </a:extLst>
          </p:cNvPr>
          <p:cNvSpPr/>
          <p:nvPr/>
        </p:nvSpPr>
        <p:spPr>
          <a:xfrm>
            <a:off x="10086226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37" name="Straight Connector 6">
            <a:extLst>
              <a:ext uri="{FF2B5EF4-FFF2-40B4-BE49-F238E27FC236}">
                <a16:creationId xmlns:a16="http://schemas.microsoft.com/office/drawing/2014/main" id="{05647A61-75D9-3517-8B20-511D1B881762}"/>
              </a:ext>
            </a:extLst>
          </p:cNvPr>
          <p:cNvCxnSpPr>
            <a:cxnSpLocks/>
          </p:cNvCxnSpPr>
          <p:nvPr/>
        </p:nvCxnSpPr>
        <p:spPr>
          <a:xfrm flipV="1">
            <a:off x="10168522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12">
            <a:extLst>
              <a:ext uri="{FF2B5EF4-FFF2-40B4-BE49-F238E27FC236}">
                <a16:creationId xmlns:a16="http://schemas.microsoft.com/office/drawing/2014/main" id="{8C6D92AB-65AA-34C9-0D9E-04F6B1D40554}"/>
              </a:ext>
            </a:extLst>
          </p:cNvPr>
          <p:cNvSpPr txBox="1"/>
          <p:nvPr/>
        </p:nvSpPr>
        <p:spPr>
          <a:xfrm>
            <a:off x="9609640" y="4468649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39" name="TextBox 11">
            <a:extLst>
              <a:ext uri="{FF2B5EF4-FFF2-40B4-BE49-F238E27FC236}">
                <a16:creationId xmlns:a16="http://schemas.microsoft.com/office/drawing/2014/main" id="{A343757A-1AFC-0D55-7BA6-38FB52EC94D0}"/>
              </a:ext>
            </a:extLst>
          </p:cNvPr>
          <p:cNvSpPr txBox="1"/>
          <p:nvPr/>
        </p:nvSpPr>
        <p:spPr>
          <a:xfrm>
            <a:off x="8886032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06</a:t>
            </a: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F6E3DC60-FAF3-E4BF-7FE6-07E8EB87A025}"/>
              </a:ext>
            </a:extLst>
          </p:cNvPr>
          <p:cNvSpPr/>
          <p:nvPr/>
        </p:nvSpPr>
        <p:spPr>
          <a:xfrm>
            <a:off x="8462561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E3398F0C-4077-23BA-767E-3B48DE2EB76A}"/>
              </a:ext>
            </a:extLst>
          </p:cNvPr>
          <p:cNvCxnSpPr>
            <a:cxnSpLocks/>
          </p:cNvCxnSpPr>
          <p:nvPr/>
        </p:nvCxnSpPr>
        <p:spPr>
          <a:xfrm flipV="1">
            <a:off x="8544857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0">
            <a:extLst>
              <a:ext uri="{FF2B5EF4-FFF2-40B4-BE49-F238E27FC236}">
                <a16:creationId xmlns:a16="http://schemas.microsoft.com/office/drawing/2014/main" id="{4EFCDDF4-BBFB-2931-0530-7396AEE1175E}"/>
              </a:ext>
            </a:extLst>
          </p:cNvPr>
          <p:cNvSpPr txBox="1"/>
          <p:nvPr/>
        </p:nvSpPr>
        <p:spPr>
          <a:xfrm>
            <a:off x="7983847" y="1779228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0" name="TextBox 9">
            <a:extLst>
              <a:ext uri="{FF2B5EF4-FFF2-40B4-BE49-F238E27FC236}">
                <a16:creationId xmlns:a16="http://schemas.microsoft.com/office/drawing/2014/main" id="{307A624C-4BD9-E988-571B-007F274D3E13}"/>
              </a:ext>
            </a:extLst>
          </p:cNvPr>
          <p:cNvSpPr txBox="1"/>
          <p:nvPr/>
        </p:nvSpPr>
        <p:spPr>
          <a:xfrm>
            <a:off x="7260239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05</a:t>
            </a:r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797C3B92-854C-5475-7E33-F5F993FB0E73}"/>
              </a:ext>
            </a:extLst>
          </p:cNvPr>
          <p:cNvSpPr/>
          <p:nvPr/>
        </p:nvSpPr>
        <p:spPr>
          <a:xfrm>
            <a:off x="6834641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4" name="Straight Connector 4">
            <a:extLst>
              <a:ext uri="{FF2B5EF4-FFF2-40B4-BE49-F238E27FC236}">
                <a16:creationId xmlns:a16="http://schemas.microsoft.com/office/drawing/2014/main" id="{57600B58-B8F1-FE76-60A1-0CE3B3AA31D9}"/>
              </a:ext>
            </a:extLst>
          </p:cNvPr>
          <p:cNvCxnSpPr>
            <a:cxnSpLocks/>
          </p:cNvCxnSpPr>
          <p:nvPr/>
        </p:nvCxnSpPr>
        <p:spPr>
          <a:xfrm flipV="1">
            <a:off x="6916937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8">
            <a:extLst>
              <a:ext uri="{FF2B5EF4-FFF2-40B4-BE49-F238E27FC236}">
                <a16:creationId xmlns:a16="http://schemas.microsoft.com/office/drawing/2014/main" id="{838CD8B3-2709-AC28-CCD6-4A411F929033}"/>
              </a:ext>
            </a:extLst>
          </p:cNvPr>
          <p:cNvSpPr txBox="1"/>
          <p:nvPr/>
        </p:nvSpPr>
        <p:spPr>
          <a:xfrm>
            <a:off x="6358055" y="4468649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3" name="TextBox 7">
            <a:extLst>
              <a:ext uri="{FF2B5EF4-FFF2-40B4-BE49-F238E27FC236}">
                <a16:creationId xmlns:a16="http://schemas.microsoft.com/office/drawing/2014/main" id="{C520BB2E-E482-F92A-9521-1F25DD19041A}"/>
              </a:ext>
            </a:extLst>
          </p:cNvPr>
          <p:cNvSpPr txBox="1"/>
          <p:nvPr/>
        </p:nvSpPr>
        <p:spPr>
          <a:xfrm>
            <a:off x="5634447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04</a:t>
            </a:r>
          </a:p>
        </p:txBody>
      </p:sp>
      <p:sp>
        <p:nvSpPr>
          <p:cNvPr id="10" name="Oval 3">
            <a:extLst>
              <a:ext uri="{FF2B5EF4-FFF2-40B4-BE49-F238E27FC236}">
                <a16:creationId xmlns:a16="http://schemas.microsoft.com/office/drawing/2014/main" id="{2EB4B418-4BD3-0B5E-AE9B-23CD9119A33C}"/>
              </a:ext>
            </a:extLst>
          </p:cNvPr>
          <p:cNvSpPr/>
          <p:nvPr/>
        </p:nvSpPr>
        <p:spPr>
          <a:xfrm>
            <a:off x="5196485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5" name="Straight Connector 3">
            <a:extLst>
              <a:ext uri="{FF2B5EF4-FFF2-40B4-BE49-F238E27FC236}">
                <a16:creationId xmlns:a16="http://schemas.microsoft.com/office/drawing/2014/main" id="{0E652357-992F-A56C-393C-31207F728DCD}"/>
              </a:ext>
            </a:extLst>
          </p:cNvPr>
          <p:cNvCxnSpPr>
            <a:cxnSpLocks/>
          </p:cNvCxnSpPr>
          <p:nvPr/>
        </p:nvCxnSpPr>
        <p:spPr>
          <a:xfrm flipV="1">
            <a:off x="5278781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6">
            <a:extLst>
              <a:ext uri="{FF2B5EF4-FFF2-40B4-BE49-F238E27FC236}">
                <a16:creationId xmlns:a16="http://schemas.microsoft.com/office/drawing/2014/main" id="{211DF49D-FE34-FCBD-AD3A-2872D188514B}"/>
              </a:ext>
            </a:extLst>
          </p:cNvPr>
          <p:cNvSpPr txBox="1"/>
          <p:nvPr/>
        </p:nvSpPr>
        <p:spPr>
          <a:xfrm>
            <a:off x="4732263" y="1779228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6" name="TextBox 5">
            <a:extLst>
              <a:ext uri="{FF2B5EF4-FFF2-40B4-BE49-F238E27FC236}">
                <a16:creationId xmlns:a16="http://schemas.microsoft.com/office/drawing/2014/main" id="{56477D81-45A3-BA6A-0797-BFA63BEB81EF}"/>
              </a:ext>
            </a:extLst>
          </p:cNvPr>
          <p:cNvSpPr txBox="1"/>
          <p:nvPr/>
        </p:nvSpPr>
        <p:spPr>
          <a:xfrm>
            <a:off x="4008655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11" name="Oval 2">
            <a:extLst>
              <a:ext uri="{FF2B5EF4-FFF2-40B4-BE49-F238E27FC236}">
                <a16:creationId xmlns:a16="http://schemas.microsoft.com/office/drawing/2014/main" id="{2EC22224-83B0-89C2-6EE6-55E765B15D66}"/>
              </a:ext>
            </a:extLst>
          </p:cNvPr>
          <p:cNvSpPr/>
          <p:nvPr/>
        </p:nvSpPr>
        <p:spPr>
          <a:xfrm>
            <a:off x="3583057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157F9F09-2149-258D-3FC3-6118F8CB9C22}"/>
              </a:ext>
            </a:extLst>
          </p:cNvPr>
          <p:cNvCxnSpPr>
            <a:cxnSpLocks/>
          </p:cNvCxnSpPr>
          <p:nvPr/>
        </p:nvCxnSpPr>
        <p:spPr>
          <a:xfrm flipV="1">
            <a:off x="3665353" y="3873145"/>
            <a:ext cx="0" cy="43184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4">
            <a:extLst>
              <a:ext uri="{FF2B5EF4-FFF2-40B4-BE49-F238E27FC236}">
                <a16:creationId xmlns:a16="http://schemas.microsoft.com/office/drawing/2014/main" id="{857C5226-D191-C139-3B65-DDEABB5F2993}"/>
              </a:ext>
            </a:extLst>
          </p:cNvPr>
          <p:cNvSpPr txBox="1"/>
          <p:nvPr/>
        </p:nvSpPr>
        <p:spPr>
          <a:xfrm>
            <a:off x="3106471" y="4468649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that demonstrates how your content will appear.</a:t>
            </a:r>
          </a:p>
        </p:txBody>
      </p:sp>
      <p:sp>
        <p:nvSpPr>
          <p:cNvPr id="29" name="TextBox 3">
            <a:extLst>
              <a:ext uri="{FF2B5EF4-FFF2-40B4-BE49-F238E27FC236}">
                <a16:creationId xmlns:a16="http://schemas.microsoft.com/office/drawing/2014/main" id="{F205ECA3-F7EC-2F25-E252-33A6F1398B29}"/>
              </a:ext>
            </a:extLst>
          </p:cNvPr>
          <p:cNvSpPr txBox="1"/>
          <p:nvPr/>
        </p:nvSpPr>
        <p:spPr>
          <a:xfrm>
            <a:off x="2382863" y="4343595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b="0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B465A630-2652-A62B-393C-6DEE53589FF2}"/>
              </a:ext>
            </a:extLst>
          </p:cNvPr>
          <p:cNvSpPr/>
          <p:nvPr/>
        </p:nvSpPr>
        <p:spPr>
          <a:xfrm>
            <a:off x="1969627" y="3540584"/>
            <a:ext cx="164592" cy="1645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78966A31-627D-F8EE-02C7-79209ED21C75}"/>
              </a:ext>
            </a:extLst>
          </p:cNvPr>
          <p:cNvCxnSpPr>
            <a:cxnSpLocks/>
          </p:cNvCxnSpPr>
          <p:nvPr/>
        </p:nvCxnSpPr>
        <p:spPr>
          <a:xfrm flipV="1">
            <a:off x="2051923" y="3011750"/>
            <a:ext cx="0" cy="36576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2">
            <a:extLst>
              <a:ext uri="{FF2B5EF4-FFF2-40B4-BE49-F238E27FC236}">
                <a16:creationId xmlns:a16="http://schemas.microsoft.com/office/drawing/2014/main" id="{BA3D9E93-79A9-D3C8-2CE5-4D219B2849C9}"/>
              </a:ext>
            </a:extLst>
          </p:cNvPr>
          <p:cNvSpPr txBox="1"/>
          <p:nvPr/>
        </p:nvSpPr>
        <p:spPr>
          <a:xfrm>
            <a:off x="1480679" y="1779228"/>
            <a:ext cx="2103120" cy="10972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2000" dirty="0">
                <a:latin typeface="+mj-lt"/>
              </a:rPr>
              <a:t>Sample text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b="0" dirty="0"/>
              <a:t>This is sample text that demonstrates how your content will appear.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D5867F0D-47FB-5B27-1F7F-7B078283A8E4}"/>
              </a:ext>
            </a:extLst>
          </p:cNvPr>
          <p:cNvSpPr txBox="1"/>
          <p:nvPr/>
        </p:nvSpPr>
        <p:spPr>
          <a:xfrm>
            <a:off x="757071" y="1654174"/>
            <a:ext cx="548640" cy="54864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0" rtlCol="0" anchor="ctr">
            <a:noAutofit/>
          </a:bodyPr>
          <a:lstStyle/>
          <a:p>
            <a:pPr algn="ctr">
              <a:spcBef>
                <a:spcPts val="1000"/>
              </a:spcBef>
            </a:pPr>
            <a:r>
              <a:rPr lang="en-US" sz="2000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 - 6 Milestones</a:t>
            </a:r>
          </a:p>
        </p:txBody>
      </p:sp>
    </p:spTree>
    <p:extLst>
      <p:ext uri="{BB962C8B-B14F-4D97-AF65-F5344CB8AC3E}">
        <p14:creationId xmlns:p14="http://schemas.microsoft.com/office/powerpoint/2010/main" val="739921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548</Words>
  <Application>Microsoft Office PowerPoint</Application>
  <PresentationFormat>Widescreen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Roadmap</vt:lpstr>
      <vt:lpstr>Roadmap - 3 Milestones</vt:lpstr>
      <vt:lpstr>Roadmap - 4 Milestones</vt:lpstr>
      <vt:lpstr>Roadmap - 5 Milestones</vt:lpstr>
      <vt:lpstr>Roadmap - 6 Milestones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2025-08-14T09:38:25Z</dcterms:modified>
</cp:coreProperties>
</file>