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2" r:id="rId2"/>
    <p:sldId id="279" r:id="rId3"/>
    <p:sldId id="278" r:id="rId4"/>
    <p:sldId id="264" r:id="rId5"/>
    <p:sldId id="273" r:id="rId6"/>
    <p:sldId id="274" r:id="rId7"/>
    <p:sldId id="275" r:id="rId8"/>
    <p:sldId id="25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653" autoAdjust="0"/>
    <p:restoredTop sz="94660"/>
  </p:normalViewPr>
  <p:slideViewPr>
    <p:cSldViewPr snapToGrid="0">
      <p:cViewPr>
        <p:scale>
          <a:sx n="100" d="100"/>
          <a:sy n="100" d="100"/>
        </p:scale>
        <p:origin x="-542" y="-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5728F-2145-44D7-A832-5B34AEDAE8F9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04F0B-1E4A-49C3-83E1-541EC2F6B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">
            <a:extLst>
              <a:ext uri="{FF2B5EF4-FFF2-40B4-BE49-F238E27FC236}">
                <a16:creationId xmlns:a16="http://schemas.microsoft.com/office/drawing/2014/main" id="{0B9FE158-0D05-FC81-52C2-D4E9AA8D754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 wrap="none" anchor="ctr"/>
          <a:lstStyle>
            <a:lvl1pPr algn="l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">
            <a:extLst>
              <a:ext uri="{FF2B5EF4-FFF2-40B4-BE49-F238E27FC236}">
                <a16:creationId xmlns:a16="http://schemas.microsoft.com/office/drawing/2014/main" id="{15B9AD2F-A576-C554-F8C9-6D4F557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>
            <a:lvl1pPr>
              <a:defRPr sz="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37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">
            <a:extLst>
              <a:ext uri="{FF2B5EF4-FFF2-40B4-BE49-F238E27FC236}">
                <a16:creationId xmlns:a16="http://schemas.microsoft.com/office/drawing/2014/main" id="{7AD4455E-1542-B7C0-7C97-4A9AA5FF49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923213" y="6247455"/>
            <a:ext cx="3659187" cy="365760"/>
          </a:xfrm>
        </p:spPr>
        <p:txBody>
          <a:bodyPr wrap="none" anchor="ctr"/>
          <a:lstStyle>
            <a:lvl1pPr algn="r">
              <a:defRPr sz="1000"/>
            </a:lvl1pPr>
            <a:lvl2pPr marL="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C5289617-8706-6268-9A76-BD43A6211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4928616"/>
            <a:ext cx="9140824" cy="78788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EEF4012-871B-1B42-BEC7-928870CEBC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692400"/>
            <a:ext cx="9140824" cy="2086588"/>
          </a:xfrm>
        </p:spPr>
        <p:txBody>
          <a:bodyPr anchor="b"/>
          <a:lstStyle>
            <a:lvl1pPr algn="l">
              <a:lnSpc>
                <a:spcPct val="90000"/>
              </a:lnSpc>
              <a:defRPr sz="7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4145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D91AA847-0B9E-0B61-8B65-348EA8FC9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52C53D67-E58F-7227-4C4A-FDE25C295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" name="Content Placeholder">
            <a:extLst>
              <a:ext uri="{FF2B5EF4-FFF2-40B4-BE49-F238E27FC236}">
                <a16:creationId xmlns:a16="http://schemas.microsoft.com/office/drawing/2014/main" id="{2AAE627A-448C-15FF-DE61-0152F4097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ECB2627B-0A6A-628E-9A57-055D09A23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9824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458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midd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">
            <a:extLst>
              <a:ext uri="{FF2B5EF4-FFF2-40B4-BE49-F238E27FC236}">
                <a16:creationId xmlns:a16="http://schemas.microsoft.com/office/drawing/2014/main" id="{943043EF-F7BE-A561-7A47-54FF2E536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E69B985D-9394-C653-583C-8CBB4581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B16223D1-46E2-081D-75DC-97118CD17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113866"/>
            <a:ext cx="3108960" cy="2373876"/>
          </a:xfrm>
        </p:spPr>
        <p:txBody>
          <a:bodyPr anchor="ctr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12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">
            <a:extLst>
              <a:ext uri="{FF2B5EF4-FFF2-40B4-BE49-F238E27FC236}">
                <a16:creationId xmlns:a16="http://schemas.microsoft.com/office/drawing/2014/main" id="{AF6AC3A2-B45B-CDFB-1CB6-4FCAFD26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2C37CD8-263B-7869-781E-6C79FC5EE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</p:spTree>
    <p:extLst>
      <p:ext uri="{BB962C8B-B14F-4D97-AF65-F5344CB8AC3E}">
        <p14:creationId xmlns:p14="http://schemas.microsoft.com/office/powerpoint/2010/main" val="48804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ailyDiagram Logo">
            <a:extLst>
              <a:ext uri="{FF2B5EF4-FFF2-40B4-BE49-F238E27FC236}">
                <a16:creationId xmlns:a16="http://schemas.microsoft.com/office/drawing/2014/main" id="{45C68845-21F3-5A97-1EB1-45DF83FD93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50864" y="6179236"/>
            <a:ext cx="1218262" cy="274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016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ilyDiagram.com">
            <a:extLst>
              <a:ext uri="{FF2B5EF4-FFF2-40B4-BE49-F238E27FC236}">
                <a16:creationId xmlns:a16="http://schemas.microsoft.com/office/drawing/2014/main" id="{5290DED9-A660-4598-E2D9-BB0755823C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-130629" y="6858001"/>
            <a:ext cx="130629" cy="1524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</a:pPr>
            <a:endParaRPr lang="en-US" sz="1600" b="0" dirty="0"/>
          </a:p>
        </p:txBody>
      </p:sp>
      <p:sp>
        <p:nvSpPr>
          <p:cNvPr id="6" name="Slide Number Placeholder">
            <a:extLst>
              <a:ext uri="{FF2B5EF4-FFF2-40B4-BE49-F238E27FC236}">
                <a16:creationId xmlns:a16="http://schemas.microsoft.com/office/drawing/2014/main" id="{1770CABA-FA01-5DE5-427B-47AF602E0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25200" y="6356350"/>
            <a:ext cx="457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0">
                <a:solidFill>
                  <a:schemeClr val="tx1"/>
                </a:solidFill>
              </a:defRPr>
            </a:lvl1pPr>
          </a:lstStyle>
          <a:p>
            <a:fld id="{23C7D1E2-E78F-4EED-B0BE-712C4496DA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">
            <a:extLst>
              <a:ext uri="{FF2B5EF4-FFF2-40B4-BE49-F238E27FC236}">
                <a16:creationId xmlns:a16="http://schemas.microsoft.com/office/drawing/2014/main" id="{288089D3-0712-28C6-D8DA-D216E8A6D9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Company Name | Confidential | Title</a:t>
            </a:r>
          </a:p>
        </p:txBody>
      </p:sp>
      <p:sp>
        <p:nvSpPr>
          <p:cNvPr id="3" name="Text Placeholder">
            <a:extLst>
              <a:ext uri="{FF2B5EF4-FFF2-40B4-BE49-F238E27FC236}">
                <a16:creationId xmlns:a16="http://schemas.microsoft.com/office/drawing/2014/main" id="{AD6033DB-8792-9099-E90E-BD00152D8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373189"/>
            <a:ext cx="10972800" cy="4622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>
            <a:extLst>
              <a:ext uri="{FF2B5EF4-FFF2-40B4-BE49-F238E27FC236}">
                <a16:creationId xmlns:a16="http://schemas.microsoft.com/office/drawing/2014/main" id="{1AACFB3D-99FA-71DD-1F23-065C9C1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739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50" r:id="rId3"/>
    <p:sldLayoutId id="2147483654" r:id="rId4"/>
    <p:sldLayoutId id="2147483660" r:id="rId5"/>
    <p:sldLayoutId id="2147483655" r:id="rId6"/>
    <p:sldLayoutId id="2147483664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347472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21208" indent="-173736" algn="l" defTabSz="914400" rtl="0" eaLnBrk="1" latinLnBrk="0" hangingPunct="1">
        <a:lnSpc>
          <a:spcPct val="110000"/>
        </a:lnSpc>
        <a:spcBef>
          <a:spcPts val="600"/>
        </a:spcBef>
        <a:buFont typeface="Arial" panose="020B0604020202020204" pitchFamily="34" charset="0"/>
        <a:buChar char="•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Arial" panose="020B0604020202020204" pitchFamily="34" charset="0"/>
        <a:buNone/>
        <a:defRPr sz="1600" b="1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5097AB"/>
          </p15:clr>
        </p15:guide>
        <p15:guide id="2" pos="7680" userDrawn="1">
          <p15:clr>
            <a:srgbClr val="5097AB"/>
          </p15:clr>
        </p15:guide>
        <p15:guide id="3" pos="385" userDrawn="1">
          <p15:clr>
            <a:srgbClr val="5097AB"/>
          </p15:clr>
        </p15:guide>
        <p15:guide id="4" pos="961" userDrawn="1">
          <p15:clr>
            <a:srgbClr val="5097AB"/>
          </p15:clr>
        </p15:guide>
        <p15:guide id="5" pos="1537" userDrawn="1">
          <p15:clr>
            <a:srgbClr val="5097AB"/>
          </p15:clr>
        </p15:guide>
        <p15:guide id="6" pos="2112" userDrawn="1">
          <p15:clr>
            <a:srgbClr val="5097AB"/>
          </p15:clr>
        </p15:guide>
        <p15:guide id="7" pos="2688" userDrawn="1">
          <p15:clr>
            <a:srgbClr val="5097AB"/>
          </p15:clr>
        </p15:guide>
        <p15:guide id="8" pos="3264" userDrawn="1">
          <p15:clr>
            <a:srgbClr val="5097AB"/>
          </p15:clr>
        </p15:guide>
        <p15:guide id="9" pos="3840" userDrawn="1">
          <p15:clr>
            <a:srgbClr val="5097AB"/>
          </p15:clr>
        </p15:guide>
        <p15:guide id="10" pos="4415" userDrawn="1">
          <p15:clr>
            <a:srgbClr val="5097AB"/>
          </p15:clr>
        </p15:guide>
        <p15:guide id="11" pos="4991" userDrawn="1">
          <p15:clr>
            <a:srgbClr val="5097AB"/>
          </p15:clr>
        </p15:guide>
        <p15:guide id="12" pos="5567" userDrawn="1">
          <p15:clr>
            <a:srgbClr val="5097AB"/>
          </p15:clr>
        </p15:guide>
        <p15:guide id="13" pos="6142" userDrawn="1">
          <p15:clr>
            <a:srgbClr val="5097AB"/>
          </p15:clr>
        </p15:guide>
        <p15:guide id="14" pos="6718" userDrawn="1">
          <p15:clr>
            <a:srgbClr val="5097AB"/>
          </p15:clr>
        </p15:guide>
        <p15:guide id="15" pos="7294" userDrawn="1">
          <p15:clr>
            <a:srgbClr val="5097AB"/>
          </p15:clr>
        </p15:guide>
        <p15:guide id="16" orient="horz" userDrawn="1">
          <p15:clr>
            <a:srgbClr val="5097AB"/>
          </p15:clr>
        </p15:guide>
        <p15:guide id="17" orient="horz" pos="4320" userDrawn="1">
          <p15:clr>
            <a:srgbClr val="5097AB"/>
          </p15:clr>
        </p15:guide>
        <p15:guide id="18" orient="horz" pos="771" userDrawn="1">
          <p15:clr>
            <a:srgbClr val="5097AB"/>
          </p15:clr>
        </p15:guide>
        <p15:guide id="19" orient="horz" pos="1035" userDrawn="1">
          <p15:clr>
            <a:srgbClr val="5097AB"/>
          </p15:clr>
        </p15:guide>
        <p15:guide id="20" orient="horz" pos="1298" userDrawn="1">
          <p15:clr>
            <a:srgbClr val="5097AB"/>
          </p15:clr>
        </p15:guide>
        <p15:guide id="21" orient="horz" pos="1562" userDrawn="1">
          <p15:clr>
            <a:srgbClr val="5097AB"/>
          </p15:clr>
        </p15:guide>
        <p15:guide id="22" orient="horz" pos="1825" userDrawn="1">
          <p15:clr>
            <a:srgbClr val="5097AB"/>
          </p15:clr>
        </p15:guide>
        <p15:guide id="23" orient="horz" pos="2089" userDrawn="1">
          <p15:clr>
            <a:srgbClr val="5097AB"/>
          </p15:clr>
        </p15:guide>
        <p15:guide id="24" orient="horz" pos="2352" userDrawn="1">
          <p15:clr>
            <a:srgbClr val="5097AB"/>
          </p15:clr>
        </p15:guide>
        <p15:guide id="25" orient="horz" pos="2616" userDrawn="1">
          <p15:clr>
            <a:srgbClr val="5097AB"/>
          </p15:clr>
        </p15:guide>
        <p15:guide id="26" orient="horz" pos="2880" userDrawn="1">
          <p15:clr>
            <a:srgbClr val="5097AB"/>
          </p15:clr>
        </p15:guide>
        <p15:guide id="27" orient="horz" pos="3143" userDrawn="1">
          <p15:clr>
            <a:srgbClr val="5097AB"/>
          </p15:clr>
        </p15:guide>
        <p15:guide id="28" orient="horz" pos="3407" userDrawn="1">
          <p15:clr>
            <a:srgbClr val="5097AB"/>
          </p15:clr>
        </p15:guide>
        <p15:guide id="29" orient="horz" pos="3670" userDrawn="1">
          <p15:clr>
            <a:srgbClr val="5097AB"/>
          </p15:clr>
        </p15:guide>
        <p15:guide id="30" orient="horz" pos="3934" userDrawn="1">
          <p15:clr>
            <a:srgbClr val="5097A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7">
            <a:extLst>
              <a:ext uri="{FF2B5EF4-FFF2-40B4-BE49-F238E27FC236}">
                <a16:creationId xmlns:a16="http://schemas.microsoft.com/office/drawing/2014/main" id="{2EEA4952-E4ED-8511-2828-405AD4B8C1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02936" y="6247455"/>
            <a:ext cx="4547489" cy="365760"/>
          </a:xfrm>
        </p:spPr>
        <p:txBody>
          <a:bodyPr/>
          <a:lstStyle/>
          <a:p>
            <a:r>
              <a:rPr lang="en-US" dirty="0"/>
              <a:t>Free PowerPoint Diagrams · DailyDiagram.com</a:t>
            </a:r>
          </a:p>
        </p:txBody>
      </p:sp>
      <p:sp>
        <p:nvSpPr>
          <p:cNvPr id="3" name="Subtitle">
            <a:extLst>
              <a:ext uri="{FF2B5EF4-FFF2-40B4-BE49-F238E27FC236}">
                <a16:creationId xmlns:a16="http://schemas.microsoft.com/office/drawing/2014/main" id="{0D4D7CD4-68CA-1A8E-A2C3-9F11FE8A5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1" y="2816352"/>
            <a:ext cx="6399212" cy="908304"/>
          </a:xfrm>
        </p:spPr>
        <p:txBody>
          <a:bodyPr/>
          <a:lstStyle/>
          <a:p>
            <a:r>
              <a:rPr lang="en-US" dirty="0"/>
              <a:t>A clean, thin-line arrow timeline with red dots for events. </a:t>
            </a:r>
          </a:p>
          <a:p>
            <a:r>
              <a:rPr lang="en-US" dirty="0"/>
              <a:t>Offers 6 layout variations for flexible use.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C9DC2F29-F350-A7B9-BD52-DAE091A57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8036"/>
            <a:ext cx="10058400" cy="1188720"/>
          </a:xfrm>
        </p:spPr>
        <p:txBody>
          <a:bodyPr/>
          <a:lstStyle/>
          <a:p>
            <a:r>
              <a:rPr lang="en-US" dirty="0"/>
              <a:t>Timeline Arrow</a:t>
            </a: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44363951-9B13-B999-07F6-27429A6FDFE1}"/>
              </a:ext>
            </a:extLst>
          </p:cNvPr>
          <p:cNvSpPr txBox="1"/>
          <p:nvPr/>
        </p:nvSpPr>
        <p:spPr>
          <a:xfrm>
            <a:off x="8831773" y="4745736"/>
            <a:ext cx="219456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Timelines &amp; Roadmaps</a:t>
            </a:r>
          </a:p>
        </p:txBody>
      </p:sp>
      <p:sp>
        <p:nvSpPr>
          <p:cNvPr id="23" name="TextBox 5">
            <a:extLst>
              <a:ext uri="{FF2B5EF4-FFF2-40B4-BE49-F238E27FC236}">
                <a16:creationId xmlns:a16="http://schemas.microsoft.com/office/drawing/2014/main" id="{42DD3603-9159-58BA-A92A-53BD1510B9B7}"/>
              </a:ext>
            </a:extLst>
          </p:cNvPr>
          <p:cNvSpPr txBox="1"/>
          <p:nvPr/>
        </p:nvSpPr>
        <p:spPr>
          <a:xfrm>
            <a:off x="70138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Timeline Set #1 </a:t>
            </a:r>
          </a:p>
          <a:p>
            <a:pPr algn="l">
              <a:lnSpc>
                <a:spcPct val="110000"/>
              </a:lnSpc>
            </a:pPr>
            <a:r>
              <a:rPr lang="en-GB" sz="1600" dirty="0"/>
              <a:t>6 Layouts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D64902A-AE64-8693-D1B6-793D9E5744B2}"/>
              </a:ext>
            </a:extLst>
          </p:cNvPr>
          <p:cNvSpPr txBox="1"/>
          <p:nvPr/>
        </p:nvSpPr>
        <p:spPr>
          <a:xfrm>
            <a:off x="5198993" y="4745736"/>
            <a:ext cx="1645920" cy="249766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10000"/>
              </a:lnSpc>
            </a:pPr>
            <a:r>
              <a:rPr lang="en-GB" sz="1600" dirty="0"/>
              <a:t>Minimalist</a:t>
            </a:r>
            <a:endParaRPr lang="en-US" sz="1600" dirty="0" err="1"/>
          </a:p>
        </p:txBody>
      </p:sp>
      <p:cxnSp>
        <p:nvCxnSpPr>
          <p:cNvPr id="20" name="Straight Connector">
            <a:extLst>
              <a:ext uri="{FF2B5EF4-FFF2-40B4-BE49-F238E27FC236}">
                <a16:creationId xmlns:a16="http://schemas.microsoft.com/office/drawing/2014/main" id="{3C4674DB-01CA-7378-AB1B-56D75BE7EB62}"/>
              </a:ext>
            </a:extLst>
          </p:cNvPr>
          <p:cNvCxnSpPr>
            <a:cxnSpLocks/>
          </p:cNvCxnSpPr>
          <p:nvPr/>
        </p:nvCxnSpPr>
        <p:spPr>
          <a:xfrm>
            <a:off x="5198993" y="4585500"/>
            <a:ext cx="6400800" cy="0"/>
          </a:xfrm>
          <a:prstGeom prst="line">
            <a:avLst/>
          </a:prstGeom>
          <a:ln w="1270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3">
            <a:extLst>
              <a:ext uri="{FF2B5EF4-FFF2-40B4-BE49-F238E27FC236}">
                <a16:creationId xmlns:a16="http://schemas.microsoft.com/office/drawing/2014/main" id="{A55C2AD4-62EF-D283-26FF-169B49D20D34}"/>
              </a:ext>
            </a:extLst>
          </p:cNvPr>
          <p:cNvSpPr txBox="1"/>
          <p:nvPr/>
        </p:nvSpPr>
        <p:spPr>
          <a:xfrm>
            <a:off x="883177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Category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E3A8387C-9D55-E45D-C00F-3682236EA1D7}"/>
              </a:ext>
            </a:extLst>
          </p:cNvPr>
          <p:cNvSpPr txBox="1"/>
          <p:nvPr/>
        </p:nvSpPr>
        <p:spPr>
          <a:xfrm>
            <a:off x="70138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Set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10538B8F-7FF3-4565-C850-0543A3E3CC1F}"/>
              </a:ext>
            </a:extLst>
          </p:cNvPr>
          <p:cNvSpPr txBox="1"/>
          <p:nvPr/>
        </p:nvSpPr>
        <p:spPr>
          <a:xfrm>
            <a:off x="5198993" y="4314573"/>
            <a:ext cx="1280160" cy="27432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en-GB" sz="1400" dirty="0">
                <a:solidFill>
                  <a:schemeClr val="accent3"/>
                </a:solidFill>
              </a:rPr>
              <a:t>Style</a:t>
            </a:r>
            <a:endParaRPr lang="en-US" sz="1400" dirty="0" err="1">
              <a:solidFill>
                <a:schemeClr val="accent3"/>
              </a:solidFill>
            </a:endParaRPr>
          </a:p>
        </p:txBody>
      </p:sp>
      <p:pic>
        <p:nvPicPr>
          <p:cNvPr id="5" name="DailyDiagram Logo">
            <a:extLst>
              <a:ext uri="{FF2B5EF4-FFF2-40B4-BE49-F238E27FC236}">
                <a16:creationId xmlns:a16="http://schemas.microsoft.com/office/drawing/2014/main" id="{720B95CC-0E23-7E3C-64AF-B795636EF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599" y="516113"/>
            <a:ext cx="1299479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5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6D75A5D4-777B-3BA1-BD01-EB8EF2F56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2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1975BB7F-1C58-1BD7-6E97-4EBAB590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24" name="Straight Arrow Connector">
            <a:extLst>
              <a:ext uri="{FF2B5EF4-FFF2-40B4-BE49-F238E27FC236}">
                <a16:creationId xmlns:a16="http://schemas.microsoft.com/office/drawing/2014/main" id="{0C1A8A6E-21E0-D571-BA8E-3C8DCE51AB7D}"/>
              </a:ext>
            </a:extLst>
          </p:cNvPr>
          <p:cNvCxnSpPr>
            <a:cxnSpLocks/>
          </p:cNvCxnSpPr>
          <p:nvPr/>
        </p:nvCxnSpPr>
        <p:spPr>
          <a:xfrm>
            <a:off x="0" y="2462341"/>
            <a:ext cx="11392050" cy="8552"/>
          </a:xfrm>
          <a:prstGeom prst="straightConnector1">
            <a:avLst/>
          </a:prstGeom>
          <a:ln w="25400">
            <a:solidFill>
              <a:schemeClr val="accent2">
                <a:lumMod val="40000"/>
                <a:lumOff val="6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6">
            <a:extLst>
              <a:ext uri="{FF2B5EF4-FFF2-40B4-BE49-F238E27FC236}">
                <a16:creationId xmlns:a16="http://schemas.microsoft.com/office/drawing/2014/main" id="{D6856092-BFD3-1029-580E-3757C5280EAA}"/>
              </a:ext>
            </a:extLst>
          </p:cNvPr>
          <p:cNvCxnSpPr>
            <a:cxnSpLocks/>
          </p:cNvCxnSpPr>
          <p:nvPr/>
        </p:nvCxnSpPr>
        <p:spPr>
          <a:xfrm>
            <a:off x="9569618" y="1494068"/>
            <a:ext cx="0" cy="36576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5">
            <a:extLst>
              <a:ext uri="{FF2B5EF4-FFF2-40B4-BE49-F238E27FC236}">
                <a16:creationId xmlns:a16="http://schemas.microsoft.com/office/drawing/2014/main" id="{997D777E-A328-BCE3-98C3-316132927485}"/>
              </a:ext>
            </a:extLst>
          </p:cNvPr>
          <p:cNvCxnSpPr>
            <a:cxnSpLocks/>
          </p:cNvCxnSpPr>
          <p:nvPr/>
        </p:nvCxnSpPr>
        <p:spPr>
          <a:xfrm>
            <a:off x="7846112" y="1494068"/>
            <a:ext cx="0" cy="36576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4">
            <a:extLst>
              <a:ext uri="{FF2B5EF4-FFF2-40B4-BE49-F238E27FC236}">
                <a16:creationId xmlns:a16="http://schemas.microsoft.com/office/drawing/2014/main" id="{03574223-A124-C823-443A-FE915AA38E88}"/>
              </a:ext>
            </a:extLst>
          </p:cNvPr>
          <p:cNvCxnSpPr>
            <a:cxnSpLocks/>
          </p:cNvCxnSpPr>
          <p:nvPr/>
        </p:nvCxnSpPr>
        <p:spPr>
          <a:xfrm>
            <a:off x="6122604" y="1494068"/>
            <a:ext cx="0" cy="36576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3">
            <a:extLst>
              <a:ext uri="{FF2B5EF4-FFF2-40B4-BE49-F238E27FC236}">
                <a16:creationId xmlns:a16="http://schemas.microsoft.com/office/drawing/2014/main" id="{0FD15E27-052B-3089-FA15-016C8FA15DD0}"/>
              </a:ext>
            </a:extLst>
          </p:cNvPr>
          <p:cNvCxnSpPr>
            <a:cxnSpLocks/>
          </p:cNvCxnSpPr>
          <p:nvPr/>
        </p:nvCxnSpPr>
        <p:spPr>
          <a:xfrm>
            <a:off x="4399096" y="1494068"/>
            <a:ext cx="0" cy="36576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2">
            <a:extLst>
              <a:ext uri="{FF2B5EF4-FFF2-40B4-BE49-F238E27FC236}">
                <a16:creationId xmlns:a16="http://schemas.microsoft.com/office/drawing/2014/main" id="{9B6FD314-056E-15B3-C02A-1DA20336D813}"/>
              </a:ext>
            </a:extLst>
          </p:cNvPr>
          <p:cNvCxnSpPr>
            <a:cxnSpLocks/>
          </p:cNvCxnSpPr>
          <p:nvPr/>
        </p:nvCxnSpPr>
        <p:spPr>
          <a:xfrm>
            <a:off x="2675588" y="1494068"/>
            <a:ext cx="0" cy="36576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">
            <a:extLst>
              <a:ext uri="{FF2B5EF4-FFF2-40B4-BE49-F238E27FC236}">
                <a16:creationId xmlns:a16="http://schemas.microsoft.com/office/drawing/2014/main" id="{DA4AF638-BA21-C7F8-9943-2E604AD93218}"/>
              </a:ext>
            </a:extLst>
          </p:cNvPr>
          <p:cNvCxnSpPr>
            <a:cxnSpLocks/>
          </p:cNvCxnSpPr>
          <p:nvPr/>
        </p:nvCxnSpPr>
        <p:spPr>
          <a:xfrm>
            <a:off x="952080" y="1494068"/>
            <a:ext cx="0" cy="36576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6">
            <a:extLst>
              <a:ext uri="{FF2B5EF4-FFF2-40B4-BE49-F238E27FC236}">
                <a16:creationId xmlns:a16="http://schemas.microsoft.com/office/drawing/2014/main" id="{E1D9F61B-6BDF-334D-EDF1-C0C480A06F30}"/>
              </a:ext>
            </a:extLst>
          </p:cNvPr>
          <p:cNvSpPr/>
          <p:nvPr/>
        </p:nvSpPr>
        <p:spPr>
          <a:xfrm>
            <a:off x="9459890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0" name="Oval 5">
            <a:extLst>
              <a:ext uri="{FF2B5EF4-FFF2-40B4-BE49-F238E27FC236}">
                <a16:creationId xmlns:a16="http://schemas.microsoft.com/office/drawing/2014/main" id="{FAF1F832-7C49-4F26-C521-B05C853048C1}"/>
              </a:ext>
            </a:extLst>
          </p:cNvPr>
          <p:cNvSpPr/>
          <p:nvPr/>
        </p:nvSpPr>
        <p:spPr>
          <a:xfrm>
            <a:off x="7736384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9" name="Oval 4">
            <a:extLst>
              <a:ext uri="{FF2B5EF4-FFF2-40B4-BE49-F238E27FC236}">
                <a16:creationId xmlns:a16="http://schemas.microsoft.com/office/drawing/2014/main" id="{3A4B0515-2944-BF17-F26E-D718617390E8}"/>
              </a:ext>
            </a:extLst>
          </p:cNvPr>
          <p:cNvSpPr/>
          <p:nvPr/>
        </p:nvSpPr>
        <p:spPr>
          <a:xfrm>
            <a:off x="6012876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8" name="Oval 3">
            <a:extLst>
              <a:ext uri="{FF2B5EF4-FFF2-40B4-BE49-F238E27FC236}">
                <a16:creationId xmlns:a16="http://schemas.microsoft.com/office/drawing/2014/main" id="{DB91142C-03A9-8978-1CC5-61867DA3082D}"/>
              </a:ext>
            </a:extLst>
          </p:cNvPr>
          <p:cNvSpPr/>
          <p:nvPr/>
        </p:nvSpPr>
        <p:spPr>
          <a:xfrm>
            <a:off x="4289368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7" name="Oval 2">
            <a:extLst>
              <a:ext uri="{FF2B5EF4-FFF2-40B4-BE49-F238E27FC236}">
                <a16:creationId xmlns:a16="http://schemas.microsoft.com/office/drawing/2014/main" id="{55C93EB9-E328-0F99-F388-2A39AA007FE9}"/>
              </a:ext>
            </a:extLst>
          </p:cNvPr>
          <p:cNvSpPr/>
          <p:nvPr/>
        </p:nvSpPr>
        <p:spPr>
          <a:xfrm>
            <a:off x="2565860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6" name="Oval 1">
            <a:extLst>
              <a:ext uri="{FF2B5EF4-FFF2-40B4-BE49-F238E27FC236}">
                <a16:creationId xmlns:a16="http://schemas.microsoft.com/office/drawing/2014/main" id="{D928FD48-1B9E-DE8A-1CB9-200779D433C5}"/>
              </a:ext>
            </a:extLst>
          </p:cNvPr>
          <p:cNvSpPr/>
          <p:nvPr/>
        </p:nvSpPr>
        <p:spPr>
          <a:xfrm>
            <a:off x="842352" y="23568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F3D2DFB6-58A5-CA51-6E45-6BEAF688DBBA}"/>
              </a:ext>
            </a:extLst>
          </p:cNvPr>
          <p:cNvSpPr txBox="1"/>
          <p:nvPr/>
        </p:nvSpPr>
        <p:spPr>
          <a:xfrm>
            <a:off x="9712922" y="2839704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1E15113A-1FEA-BCCA-BCC4-5C4EDBBF9CD9}"/>
              </a:ext>
            </a:extLst>
          </p:cNvPr>
          <p:cNvSpPr txBox="1"/>
          <p:nvPr/>
        </p:nvSpPr>
        <p:spPr>
          <a:xfrm>
            <a:off x="7989416" y="2839705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2" name="TextBox 10">
            <a:extLst>
              <a:ext uri="{FF2B5EF4-FFF2-40B4-BE49-F238E27FC236}">
                <a16:creationId xmlns:a16="http://schemas.microsoft.com/office/drawing/2014/main" id="{F2B8A855-7676-C737-4C98-6EAC88576DAB}"/>
              </a:ext>
            </a:extLst>
          </p:cNvPr>
          <p:cNvSpPr txBox="1"/>
          <p:nvPr/>
        </p:nvSpPr>
        <p:spPr>
          <a:xfrm>
            <a:off x="6265908" y="2839706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6E7CED8-006C-74F4-CF66-DCACB1E0929D}"/>
              </a:ext>
            </a:extLst>
          </p:cNvPr>
          <p:cNvSpPr txBox="1"/>
          <p:nvPr/>
        </p:nvSpPr>
        <p:spPr>
          <a:xfrm>
            <a:off x="4542400" y="2839707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6A63CB85-1FFD-7789-1FCB-44E6929D7302}"/>
              </a:ext>
            </a:extLst>
          </p:cNvPr>
          <p:cNvSpPr txBox="1"/>
          <p:nvPr/>
        </p:nvSpPr>
        <p:spPr>
          <a:xfrm>
            <a:off x="2818892" y="28397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6" name="TextBox 7">
            <a:extLst>
              <a:ext uri="{FF2B5EF4-FFF2-40B4-BE49-F238E27FC236}">
                <a16:creationId xmlns:a16="http://schemas.microsoft.com/office/drawing/2014/main" id="{B99FA8F6-3287-69C6-7E56-37F2B0E30906}"/>
              </a:ext>
            </a:extLst>
          </p:cNvPr>
          <p:cNvSpPr txBox="1"/>
          <p:nvPr/>
        </p:nvSpPr>
        <p:spPr>
          <a:xfrm>
            <a:off x="1095384" y="28397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D2498544-F383-7665-021F-D0F190C24B0C}"/>
              </a:ext>
            </a:extLst>
          </p:cNvPr>
          <p:cNvSpPr txBox="1"/>
          <p:nvPr/>
        </p:nvSpPr>
        <p:spPr>
          <a:xfrm rot="16200000">
            <a:off x="9411706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6</a:t>
            </a: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B37387AA-4C57-3B16-5248-268BB70C5093}"/>
              </a:ext>
            </a:extLst>
          </p:cNvPr>
          <p:cNvSpPr txBox="1"/>
          <p:nvPr/>
        </p:nvSpPr>
        <p:spPr>
          <a:xfrm rot="16200000">
            <a:off x="7708719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5</a:t>
            </a: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86A2B2E7-4A6F-323B-2A53-877B189B6793}"/>
              </a:ext>
            </a:extLst>
          </p:cNvPr>
          <p:cNvSpPr txBox="1"/>
          <p:nvPr/>
        </p:nvSpPr>
        <p:spPr>
          <a:xfrm rot="16200000">
            <a:off x="5992727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4</a:t>
            </a: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11D40715-596C-3072-4EED-4B0B08A4EAC2}"/>
              </a:ext>
            </a:extLst>
          </p:cNvPr>
          <p:cNvSpPr txBox="1"/>
          <p:nvPr/>
        </p:nvSpPr>
        <p:spPr>
          <a:xfrm rot="16200000">
            <a:off x="4271578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3</a:t>
            </a: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AE37F1DE-C685-19C0-8718-F5E5DBEFDEF3}"/>
              </a:ext>
            </a:extLst>
          </p:cNvPr>
          <p:cNvSpPr txBox="1"/>
          <p:nvPr/>
        </p:nvSpPr>
        <p:spPr>
          <a:xfrm rot="16200000">
            <a:off x="2538077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E4F18E47-E5A8-9CAB-5F28-EFAA02FC7A5E}"/>
              </a:ext>
            </a:extLst>
          </p:cNvPr>
          <p:cNvSpPr txBox="1"/>
          <p:nvPr/>
        </p:nvSpPr>
        <p:spPr>
          <a:xfrm rot="16200000">
            <a:off x="813777" y="17518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1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EF4433A2-580A-7E6E-526F-9216D992E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5976"/>
            <a:ext cx="10972800" cy="548640"/>
          </a:xfrm>
        </p:spPr>
        <p:txBody>
          <a:bodyPr/>
          <a:lstStyle/>
          <a:p>
            <a:r>
              <a:rPr lang="en-US" dirty="0"/>
              <a:t>Timeline, 6 Months </a:t>
            </a:r>
          </a:p>
        </p:txBody>
      </p:sp>
    </p:spTree>
    <p:extLst>
      <p:ext uri="{BB962C8B-B14F-4D97-AF65-F5344CB8AC3E}">
        <p14:creationId xmlns:p14="http://schemas.microsoft.com/office/powerpoint/2010/main" val="286361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3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4" name="Graphic">
            <a:extLst>
              <a:ext uri="{FF2B5EF4-FFF2-40B4-BE49-F238E27FC236}">
                <a16:creationId xmlns:a16="http://schemas.microsoft.com/office/drawing/2014/main" id="{01EA6F01-A941-9954-76AC-428211F69545}"/>
              </a:ext>
            </a:extLst>
          </p:cNvPr>
          <p:cNvSpPr>
            <a:spLocks noChangeAspect="1"/>
          </p:cNvSpPr>
          <p:nvPr/>
        </p:nvSpPr>
        <p:spPr>
          <a:xfrm>
            <a:off x="1729551" y="1687534"/>
            <a:ext cx="8732897" cy="3200400"/>
          </a:xfrm>
          <a:custGeom>
            <a:avLst/>
            <a:gdLst>
              <a:gd name="connsiteX0" fmla="*/ 8466990 w 8633447"/>
              <a:gd name="connsiteY0" fmla="*/ 3163807 h 3163954"/>
              <a:gd name="connsiteX1" fmla="*/ 827136 w 8633447"/>
              <a:gd name="connsiteY1" fmla="*/ 3163807 h 3163954"/>
              <a:gd name="connsiteX2" fmla="*/ -113 w 8633447"/>
              <a:gd name="connsiteY2" fmla="*/ 2372819 h 3163954"/>
              <a:gd name="connsiteX3" fmla="*/ -113 w 8633447"/>
              <a:gd name="connsiteY3" fmla="*/ 2372819 h 3163954"/>
              <a:gd name="connsiteX4" fmla="*/ 827136 w 8633447"/>
              <a:gd name="connsiteY4" fmla="*/ 1581830 h 3163954"/>
              <a:gd name="connsiteX5" fmla="*/ 7805964 w 8633447"/>
              <a:gd name="connsiteY5" fmla="*/ 1581830 h 3163954"/>
              <a:gd name="connsiteX6" fmla="*/ 8633334 w 8633447"/>
              <a:gd name="connsiteY6" fmla="*/ 790842 h 3163954"/>
              <a:gd name="connsiteX7" fmla="*/ 8633334 w 8633447"/>
              <a:gd name="connsiteY7" fmla="*/ 790842 h 3163954"/>
              <a:gd name="connsiteX8" fmla="*/ 7805964 w 8633447"/>
              <a:gd name="connsiteY8" fmla="*/ -147 h 3163954"/>
              <a:gd name="connsiteX9" fmla="*/ 165143 w 8633447"/>
              <a:gd name="connsiteY9" fmla="*/ -147 h 3163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33447" h="3163954">
                <a:moveTo>
                  <a:pt x="8466990" y="3163807"/>
                </a:moveTo>
                <a:lnTo>
                  <a:pt x="827136" y="3163807"/>
                </a:lnTo>
                <a:cubicBezTo>
                  <a:pt x="370264" y="3163807"/>
                  <a:pt x="-113" y="2809722"/>
                  <a:pt x="-113" y="2372819"/>
                </a:cubicBezTo>
                <a:lnTo>
                  <a:pt x="-113" y="2372819"/>
                </a:lnTo>
                <a:cubicBezTo>
                  <a:pt x="-113" y="1935916"/>
                  <a:pt x="370264" y="1581830"/>
                  <a:pt x="827136" y="1581830"/>
                </a:cubicBezTo>
                <a:lnTo>
                  <a:pt x="7805964" y="1581830"/>
                </a:lnTo>
                <a:cubicBezTo>
                  <a:pt x="8262956" y="1581830"/>
                  <a:pt x="8633334" y="1227745"/>
                  <a:pt x="8633334" y="790842"/>
                </a:cubicBezTo>
                <a:lnTo>
                  <a:pt x="8633334" y="790842"/>
                </a:lnTo>
                <a:cubicBezTo>
                  <a:pt x="8633334" y="353939"/>
                  <a:pt x="8262956" y="-147"/>
                  <a:pt x="7805964" y="-147"/>
                </a:cubicBezTo>
                <a:lnTo>
                  <a:pt x="165143" y="-147"/>
                </a:lnTo>
              </a:path>
            </a:pathLst>
          </a:custGeom>
          <a:noFill/>
          <a:ln w="25400" cap="flat">
            <a:solidFill>
              <a:schemeClr val="accent2">
                <a:lumMod val="40000"/>
                <a:lumOff val="60000"/>
              </a:schemeClr>
            </a:solidFill>
            <a:prstDash val="solid"/>
            <a:miter/>
            <a:headEnd type="arrow" w="lg" len="lg"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7" name="TextBox 9">
            <a:extLst>
              <a:ext uri="{FF2B5EF4-FFF2-40B4-BE49-F238E27FC236}">
                <a16:creationId xmlns:a16="http://schemas.microsoft.com/office/drawing/2014/main" id="{17D4FA64-4755-34A8-264F-E23E0A146F52}"/>
              </a:ext>
            </a:extLst>
          </p:cNvPr>
          <p:cNvSpPr txBox="1"/>
          <p:nvPr/>
        </p:nvSpPr>
        <p:spPr>
          <a:xfrm>
            <a:off x="7869722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6" name="TextBox 8">
            <a:extLst>
              <a:ext uri="{FF2B5EF4-FFF2-40B4-BE49-F238E27FC236}">
                <a16:creationId xmlns:a16="http://schemas.microsoft.com/office/drawing/2014/main" id="{887CFF44-F582-C4F2-E823-5EC7A77218FB}"/>
              </a:ext>
            </a:extLst>
          </p:cNvPr>
          <p:cNvSpPr txBox="1"/>
          <p:nvPr/>
        </p:nvSpPr>
        <p:spPr>
          <a:xfrm>
            <a:off x="5315300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5" name="TextBox 7">
            <a:extLst>
              <a:ext uri="{FF2B5EF4-FFF2-40B4-BE49-F238E27FC236}">
                <a16:creationId xmlns:a16="http://schemas.microsoft.com/office/drawing/2014/main" id="{7E2B7AB3-1ADE-BB95-3B08-10C0C173C21F}"/>
              </a:ext>
            </a:extLst>
          </p:cNvPr>
          <p:cNvSpPr txBox="1"/>
          <p:nvPr/>
        </p:nvSpPr>
        <p:spPr>
          <a:xfrm>
            <a:off x="2760878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BE9973AD-21A8-A160-FBEF-F7041A824466}"/>
              </a:ext>
            </a:extLst>
          </p:cNvPr>
          <p:cNvSpPr txBox="1"/>
          <p:nvPr/>
        </p:nvSpPr>
        <p:spPr>
          <a:xfrm>
            <a:off x="2760878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2B7F345E-366D-F9C6-B0BF-8175405B99B1}"/>
              </a:ext>
            </a:extLst>
          </p:cNvPr>
          <p:cNvSpPr txBox="1"/>
          <p:nvPr/>
        </p:nvSpPr>
        <p:spPr>
          <a:xfrm>
            <a:off x="5315300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9F230440-ECDB-7A73-6A66-A56036E7753C}"/>
              </a:ext>
            </a:extLst>
          </p:cNvPr>
          <p:cNvSpPr txBox="1"/>
          <p:nvPr/>
        </p:nvSpPr>
        <p:spPr>
          <a:xfrm>
            <a:off x="7869722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842369AE-D52A-8B9C-1DDF-E45BA763D7C1}"/>
              </a:ext>
            </a:extLst>
          </p:cNvPr>
          <p:cNvSpPr txBox="1"/>
          <p:nvPr/>
        </p:nvSpPr>
        <p:spPr>
          <a:xfrm>
            <a:off x="7869722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4B122FAE-6CA7-6154-3486-A686DD2412C2}"/>
              </a:ext>
            </a:extLst>
          </p:cNvPr>
          <p:cNvSpPr txBox="1"/>
          <p:nvPr/>
        </p:nvSpPr>
        <p:spPr>
          <a:xfrm>
            <a:off x="5315300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1F6ED98B-4590-64F3-3BFC-035740F885FA}"/>
              </a:ext>
            </a:extLst>
          </p:cNvPr>
          <p:cNvSpPr txBox="1"/>
          <p:nvPr/>
        </p:nvSpPr>
        <p:spPr>
          <a:xfrm>
            <a:off x="2760878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31" name="Oval 9">
            <a:extLst>
              <a:ext uri="{FF2B5EF4-FFF2-40B4-BE49-F238E27FC236}">
                <a16:creationId xmlns:a16="http://schemas.microsoft.com/office/drawing/2014/main" id="{59C79BB3-CBD5-8754-C7E3-622D822617CD}"/>
              </a:ext>
            </a:extLst>
          </p:cNvPr>
          <p:cNvSpPr/>
          <p:nvPr/>
        </p:nvSpPr>
        <p:spPr>
          <a:xfrm>
            <a:off x="7869722" y="475026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9</a:t>
            </a:r>
          </a:p>
        </p:txBody>
      </p:sp>
      <p:sp>
        <p:nvSpPr>
          <p:cNvPr id="30" name="Oval 8">
            <a:extLst>
              <a:ext uri="{FF2B5EF4-FFF2-40B4-BE49-F238E27FC236}">
                <a16:creationId xmlns:a16="http://schemas.microsoft.com/office/drawing/2014/main" id="{AB643896-7F9F-F2A3-4B49-5CDFE3F6805C}"/>
              </a:ext>
            </a:extLst>
          </p:cNvPr>
          <p:cNvSpPr/>
          <p:nvPr/>
        </p:nvSpPr>
        <p:spPr>
          <a:xfrm>
            <a:off x="5315300" y="475026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8</a:t>
            </a:r>
          </a:p>
        </p:txBody>
      </p:sp>
      <p:sp>
        <p:nvSpPr>
          <p:cNvPr id="29" name="Oval 7">
            <a:extLst>
              <a:ext uri="{FF2B5EF4-FFF2-40B4-BE49-F238E27FC236}">
                <a16:creationId xmlns:a16="http://schemas.microsoft.com/office/drawing/2014/main" id="{7491A6B6-C1EF-350F-E26C-E70DE49145E7}"/>
              </a:ext>
            </a:extLst>
          </p:cNvPr>
          <p:cNvSpPr/>
          <p:nvPr/>
        </p:nvSpPr>
        <p:spPr>
          <a:xfrm>
            <a:off x="2760878" y="475026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7</a:t>
            </a:r>
          </a:p>
        </p:txBody>
      </p:sp>
      <p:sp>
        <p:nvSpPr>
          <p:cNvPr id="21" name="Oval 6">
            <a:extLst>
              <a:ext uri="{FF2B5EF4-FFF2-40B4-BE49-F238E27FC236}">
                <a16:creationId xmlns:a16="http://schemas.microsoft.com/office/drawing/2014/main" id="{9BD633B1-4C84-5F11-C0FA-62127135B6ED}"/>
              </a:ext>
            </a:extLst>
          </p:cNvPr>
          <p:cNvSpPr/>
          <p:nvPr/>
        </p:nvSpPr>
        <p:spPr>
          <a:xfrm>
            <a:off x="2760878" y="314333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6</a:t>
            </a:r>
          </a:p>
        </p:txBody>
      </p:sp>
      <p:sp>
        <p:nvSpPr>
          <p:cNvPr id="22" name="Oval 5">
            <a:extLst>
              <a:ext uri="{FF2B5EF4-FFF2-40B4-BE49-F238E27FC236}">
                <a16:creationId xmlns:a16="http://schemas.microsoft.com/office/drawing/2014/main" id="{A7540C13-E8A6-6B66-34DD-45CC72222E0A}"/>
              </a:ext>
            </a:extLst>
          </p:cNvPr>
          <p:cNvSpPr/>
          <p:nvPr/>
        </p:nvSpPr>
        <p:spPr>
          <a:xfrm>
            <a:off x="5315300" y="314333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5</a:t>
            </a:r>
          </a:p>
        </p:txBody>
      </p:sp>
      <p:sp>
        <p:nvSpPr>
          <p:cNvPr id="23" name="Oval 4">
            <a:extLst>
              <a:ext uri="{FF2B5EF4-FFF2-40B4-BE49-F238E27FC236}">
                <a16:creationId xmlns:a16="http://schemas.microsoft.com/office/drawing/2014/main" id="{41CE0B60-BA24-146E-F4CC-4DC5C7C21778}"/>
              </a:ext>
            </a:extLst>
          </p:cNvPr>
          <p:cNvSpPr/>
          <p:nvPr/>
        </p:nvSpPr>
        <p:spPr>
          <a:xfrm>
            <a:off x="7869722" y="314333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4</a:t>
            </a:r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5913F3A1-B805-29B7-4963-C6474BEC71A5}"/>
              </a:ext>
            </a:extLst>
          </p:cNvPr>
          <p:cNvSpPr/>
          <p:nvPr/>
        </p:nvSpPr>
        <p:spPr>
          <a:xfrm>
            <a:off x="7869722" y="153678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3</a:t>
            </a:r>
          </a:p>
        </p:txBody>
      </p:sp>
      <p:sp>
        <p:nvSpPr>
          <p:cNvPr id="14" name="Oval 2">
            <a:extLst>
              <a:ext uri="{FF2B5EF4-FFF2-40B4-BE49-F238E27FC236}">
                <a16:creationId xmlns:a16="http://schemas.microsoft.com/office/drawing/2014/main" id="{82E8BCC0-96CF-5184-4294-8B8A09B7B6EB}"/>
              </a:ext>
            </a:extLst>
          </p:cNvPr>
          <p:cNvSpPr/>
          <p:nvPr/>
        </p:nvSpPr>
        <p:spPr>
          <a:xfrm>
            <a:off x="5315300" y="153678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2</a:t>
            </a:r>
          </a:p>
        </p:txBody>
      </p:sp>
      <p:sp>
        <p:nvSpPr>
          <p:cNvPr id="13" name="Oval 1">
            <a:extLst>
              <a:ext uri="{FF2B5EF4-FFF2-40B4-BE49-F238E27FC236}">
                <a16:creationId xmlns:a16="http://schemas.microsoft.com/office/drawing/2014/main" id="{8FFB17D1-1CF3-4EFD-B338-F2CCC3894B94}"/>
              </a:ext>
            </a:extLst>
          </p:cNvPr>
          <p:cNvSpPr/>
          <p:nvPr/>
        </p:nvSpPr>
        <p:spPr>
          <a:xfrm>
            <a:off x="2760878" y="1536785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9 Months</a:t>
            </a:r>
          </a:p>
        </p:txBody>
      </p:sp>
    </p:spTree>
    <p:extLst>
      <p:ext uri="{BB962C8B-B14F-4D97-AF65-F5344CB8AC3E}">
        <p14:creationId xmlns:p14="http://schemas.microsoft.com/office/powerpoint/2010/main" val="142171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>
            <a:extLst>
              <a:ext uri="{FF2B5EF4-FFF2-40B4-BE49-F238E27FC236}">
                <a16:creationId xmlns:a16="http://schemas.microsoft.com/office/drawing/2014/main" id="{4907CE6B-767C-9765-F9D1-42EFC7B1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4</a:t>
            </a:fld>
            <a:endParaRPr lang="en-US"/>
          </a:p>
        </p:txBody>
      </p:sp>
      <p:sp>
        <p:nvSpPr>
          <p:cNvPr id="3" name="Footer">
            <a:extLst>
              <a:ext uri="{FF2B5EF4-FFF2-40B4-BE49-F238E27FC236}">
                <a16:creationId xmlns:a16="http://schemas.microsoft.com/office/drawing/2014/main" id="{4EE40B72-4729-C1A7-0054-BEBB7D72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33" name="Graphic">
            <a:extLst>
              <a:ext uri="{FF2B5EF4-FFF2-40B4-BE49-F238E27FC236}">
                <a16:creationId xmlns:a16="http://schemas.microsoft.com/office/drawing/2014/main" id="{829988C1-C6EC-4602-F777-D80279A5C699}"/>
              </a:ext>
            </a:extLst>
          </p:cNvPr>
          <p:cNvSpPr>
            <a:spLocks noChangeAspect="1"/>
          </p:cNvSpPr>
          <p:nvPr/>
        </p:nvSpPr>
        <p:spPr>
          <a:xfrm>
            <a:off x="1729551" y="1687534"/>
            <a:ext cx="8732897" cy="3200400"/>
          </a:xfrm>
          <a:custGeom>
            <a:avLst/>
            <a:gdLst>
              <a:gd name="connsiteX0" fmla="*/ 8466990 w 8633447"/>
              <a:gd name="connsiteY0" fmla="*/ 3163807 h 3163954"/>
              <a:gd name="connsiteX1" fmla="*/ 827136 w 8633447"/>
              <a:gd name="connsiteY1" fmla="*/ 3163807 h 3163954"/>
              <a:gd name="connsiteX2" fmla="*/ -113 w 8633447"/>
              <a:gd name="connsiteY2" fmla="*/ 2372819 h 3163954"/>
              <a:gd name="connsiteX3" fmla="*/ -113 w 8633447"/>
              <a:gd name="connsiteY3" fmla="*/ 2372819 h 3163954"/>
              <a:gd name="connsiteX4" fmla="*/ 827136 w 8633447"/>
              <a:gd name="connsiteY4" fmla="*/ 1581830 h 3163954"/>
              <a:gd name="connsiteX5" fmla="*/ 7805964 w 8633447"/>
              <a:gd name="connsiteY5" fmla="*/ 1581830 h 3163954"/>
              <a:gd name="connsiteX6" fmla="*/ 8633334 w 8633447"/>
              <a:gd name="connsiteY6" fmla="*/ 790842 h 3163954"/>
              <a:gd name="connsiteX7" fmla="*/ 8633334 w 8633447"/>
              <a:gd name="connsiteY7" fmla="*/ 790842 h 3163954"/>
              <a:gd name="connsiteX8" fmla="*/ 7805964 w 8633447"/>
              <a:gd name="connsiteY8" fmla="*/ -147 h 3163954"/>
              <a:gd name="connsiteX9" fmla="*/ 165143 w 8633447"/>
              <a:gd name="connsiteY9" fmla="*/ -147 h 3163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633447" h="3163954">
                <a:moveTo>
                  <a:pt x="8466990" y="3163807"/>
                </a:moveTo>
                <a:lnTo>
                  <a:pt x="827136" y="3163807"/>
                </a:lnTo>
                <a:cubicBezTo>
                  <a:pt x="370264" y="3163807"/>
                  <a:pt x="-113" y="2809722"/>
                  <a:pt x="-113" y="2372819"/>
                </a:cubicBezTo>
                <a:lnTo>
                  <a:pt x="-113" y="2372819"/>
                </a:lnTo>
                <a:cubicBezTo>
                  <a:pt x="-113" y="1935916"/>
                  <a:pt x="370264" y="1581830"/>
                  <a:pt x="827136" y="1581830"/>
                </a:cubicBezTo>
                <a:lnTo>
                  <a:pt x="7805964" y="1581830"/>
                </a:lnTo>
                <a:cubicBezTo>
                  <a:pt x="8262956" y="1581830"/>
                  <a:pt x="8633334" y="1227745"/>
                  <a:pt x="8633334" y="790842"/>
                </a:cubicBezTo>
                <a:lnTo>
                  <a:pt x="8633334" y="790842"/>
                </a:lnTo>
                <a:cubicBezTo>
                  <a:pt x="8633334" y="353939"/>
                  <a:pt x="8262956" y="-147"/>
                  <a:pt x="7805964" y="-147"/>
                </a:cubicBezTo>
                <a:lnTo>
                  <a:pt x="165143" y="-147"/>
                </a:lnTo>
              </a:path>
            </a:pathLst>
          </a:custGeom>
          <a:noFill/>
          <a:ln w="25400" cap="flat">
            <a:solidFill>
              <a:schemeClr val="accent2">
                <a:lumMod val="40000"/>
                <a:lumOff val="60000"/>
              </a:schemeClr>
            </a:solidFill>
            <a:prstDash val="solid"/>
            <a:miter/>
            <a:headEnd type="arrow" w="lg" len="lg"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TextBox 12">
            <a:extLst>
              <a:ext uri="{FF2B5EF4-FFF2-40B4-BE49-F238E27FC236}">
                <a16:creationId xmlns:a16="http://schemas.microsoft.com/office/drawing/2014/main" id="{1F998145-9407-7BB5-F9C7-44ADB6E9DF33}"/>
              </a:ext>
            </a:extLst>
          </p:cNvPr>
          <p:cNvSpPr txBox="1"/>
          <p:nvPr/>
        </p:nvSpPr>
        <p:spPr>
          <a:xfrm>
            <a:off x="8466404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7" name="TextBox 11">
            <a:extLst>
              <a:ext uri="{FF2B5EF4-FFF2-40B4-BE49-F238E27FC236}">
                <a16:creationId xmlns:a16="http://schemas.microsoft.com/office/drawing/2014/main" id="{17D4FA64-4755-34A8-264F-E23E0A146F52}"/>
              </a:ext>
            </a:extLst>
          </p:cNvPr>
          <p:cNvSpPr txBox="1"/>
          <p:nvPr/>
        </p:nvSpPr>
        <p:spPr>
          <a:xfrm>
            <a:off x="6486408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6" name="TextBox 10">
            <a:extLst>
              <a:ext uri="{FF2B5EF4-FFF2-40B4-BE49-F238E27FC236}">
                <a16:creationId xmlns:a16="http://schemas.microsoft.com/office/drawing/2014/main" id="{887CFF44-F582-C4F2-E823-5EC7A77218FB}"/>
              </a:ext>
            </a:extLst>
          </p:cNvPr>
          <p:cNvSpPr txBox="1"/>
          <p:nvPr/>
        </p:nvSpPr>
        <p:spPr>
          <a:xfrm>
            <a:off x="4506413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7E2B7AB3-1ADE-BB95-3B08-10C0C173C21F}"/>
              </a:ext>
            </a:extLst>
          </p:cNvPr>
          <p:cNvSpPr txBox="1"/>
          <p:nvPr/>
        </p:nvSpPr>
        <p:spPr>
          <a:xfrm>
            <a:off x="2526418" y="517627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BE9973AD-21A8-A160-FBEF-F7041A824466}"/>
              </a:ext>
            </a:extLst>
          </p:cNvPr>
          <p:cNvSpPr txBox="1"/>
          <p:nvPr/>
        </p:nvSpPr>
        <p:spPr>
          <a:xfrm>
            <a:off x="2526418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8" name="TextBox 7">
            <a:extLst>
              <a:ext uri="{FF2B5EF4-FFF2-40B4-BE49-F238E27FC236}">
                <a16:creationId xmlns:a16="http://schemas.microsoft.com/office/drawing/2014/main" id="{2B7F345E-366D-F9C6-B0BF-8175405B99B1}"/>
              </a:ext>
            </a:extLst>
          </p:cNvPr>
          <p:cNvSpPr txBox="1"/>
          <p:nvPr/>
        </p:nvSpPr>
        <p:spPr>
          <a:xfrm>
            <a:off x="4506413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9" name="TextBox 6">
            <a:extLst>
              <a:ext uri="{FF2B5EF4-FFF2-40B4-BE49-F238E27FC236}">
                <a16:creationId xmlns:a16="http://schemas.microsoft.com/office/drawing/2014/main" id="{9F230440-ECDB-7A73-6A66-A56036E7753C}"/>
              </a:ext>
            </a:extLst>
          </p:cNvPr>
          <p:cNvSpPr txBox="1"/>
          <p:nvPr/>
        </p:nvSpPr>
        <p:spPr>
          <a:xfrm>
            <a:off x="6486408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F6EB9B29-35AE-498A-E683-94A6EB2B50BC}"/>
              </a:ext>
            </a:extLst>
          </p:cNvPr>
          <p:cNvSpPr txBox="1"/>
          <p:nvPr/>
        </p:nvSpPr>
        <p:spPr>
          <a:xfrm>
            <a:off x="8466404" y="35756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19E394E5-DFBB-8814-BE95-C3730AE7B0D2}"/>
              </a:ext>
            </a:extLst>
          </p:cNvPr>
          <p:cNvSpPr txBox="1"/>
          <p:nvPr/>
        </p:nvSpPr>
        <p:spPr>
          <a:xfrm>
            <a:off x="8466404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842369AE-D52A-8B9C-1DDF-E45BA763D7C1}"/>
              </a:ext>
            </a:extLst>
          </p:cNvPr>
          <p:cNvSpPr txBox="1"/>
          <p:nvPr/>
        </p:nvSpPr>
        <p:spPr>
          <a:xfrm>
            <a:off x="6486408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4B122FAE-6CA7-6154-3486-A686DD2412C2}"/>
              </a:ext>
            </a:extLst>
          </p:cNvPr>
          <p:cNvSpPr txBox="1"/>
          <p:nvPr/>
        </p:nvSpPr>
        <p:spPr>
          <a:xfrm>
            <a:off x="4506413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1F6ED98B-4590-64F3-3BFC-035740F885FA}"/>
              </a:ext>
            </a:extLst>
          </p:cNvPr>
          <p:cNvSpPr txBox="1"/>
          <p:nvPr/>
        </p:nvSpPr>
        <p:spPr>
          <a:xfrm>
            <a:off x="2526418" y="1975496"/>
            <a:ext cx="1554480" cy="77713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appear.</a:t>
            </a:r>
          </a:p>
        </p:txBody>
      </p:sp>
      <p:sp>
        <p:nvSpPr>
          <p:cNvPr id="32" name="Oval 12">
            <a:extLst>
              <a:ext uri="{FF2B5EF4-FFF2-40B4-BE49-F238E27FC236}">
                <a16:creationId xmlns:a16="http://schemas.microsoft.com/office/drawing/2014/main" id="{834C9096-684B-2091-2D67-1562F2793A42}"/>
              </a:ext>
            </a:extLst>
          </p:cNvPr>
          <p:cNvSpPr/>
          <p:nvPr/>
        </p:nvSpPr>
        <p:spPr>
          <a:xfrm>
            <a:off x="8466404" y="474859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12</a:t>
            </a:r>
          </a:p>
        </p:txBody>
      </p:sp>
      <p:sp>
        <p:nvSpPr>
          <p:cNvPr id="31" name="Oval 11">
            <a:extLst>
              <a:ext uri="{FF2B5EF4-FFF2-40B4-BE49-F238E27FC236}">
                <a16:creationId xmlns:a16="http://schemas.microsoft.com/office/drawing/2014/main" id="{59C79BB3-CBD5-8754-C7E3-622D822617CD}"/>
              </a:ext>
            </a:extLst>
          </p:cNvPr>
          <p:cNvSpPr/>
          <p:nvPr/>
        </p:nvSpPr>
        <p:spPr>
          <a:xfrm>
            <a:off x="6486408" y="474859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11</a:t>
            </a:r>
          </a:p>
        </p:txBody>
      </p:sp>
      <p:sp>
        <p:nvSpPr>
          <p:cNvPr id="30" name="Oval 10">
            <a:extLst>
              <a:ext uri="{FF2B5EF4-FFF2-40B4-BE49-F238E27FC236}">
                <a16:creationId xmlns:a16="http://schemas.microsoft.com/office/drawing/2014/main" id="{AB643896-7F9F-F2A3-4B49-5CDFE3F6805C}"/>
              </a:ext>
            </a:extLst>
          </p:cNvPr>
          <p:cNvSpPr/>
          <p:nvPr/>
        </p:nvSpPr>
        <p:spPr>
          <a:xfrm>
            <a:off x="4506413" y="474859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10</a:t>
            </a:r>
          </a:p>
        </p:txBody>
      </p:sp>
      <p:sp>
        <p:nvSpPr>
          <p:cNvPr id="29" name="Oval 9">
            <a:extLst>
              <a:ext uri="{FF2B5EF4-FFF2-40B4-BE49-F238E27FC236}">
                <a16:creationId xmlns:a16="http://schemas.microsoft.com/office/drawing/2014/main" id="{7491A6B6-C1EF-350F-E26C-E70DE49145E7}"/>
              </a:ext>
            </a:extLst>
          </p:cNvPr>
          <p:cNvSpPr/>
          <p:nvPr/>
        </p:nvSpPr>
        <p:spPr>
          <a:xfrm>
            <a:off x="2526418" y="474859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9</a:t>
            </a:r>
          </a:p>
        </p:txBody>
      </p:sp>
      <p:sp>
        <p:nvSpPr>
          <p:cNvPr id="21" name="Oval 8">
            <a:extLst>
              <a:ext uri="{FF2B5EF4-FFF2-40B4-BE49-F238E27FC236}">
                <a16:creationId xmlns:a16="http://schemas.microsoft.com/office/drawing/2014/main" id="{9BD633B1-4C84-5F11-C0FA-62127135B6ED}"/>
              </a:ext>
            </a:extLst>
          </p:cNvPr>
          <p:cNvSpPr/>
          <p:nvPr/>
        </p:nvSpPr>
        <p:spPr>
          <a:xfrm>
            <a:off x="2526418" y="314166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8</a:t>
            </a:r>
          </a:p>
        </p:txBody>
      </p:sp>
      <p:sp>
        <p:nvSpPr>
          <p:cNvPr id="22" name="Oval 7">
            <a:extLst>
              <a:ext uri="{FF2B5EF4-FFF2-40B4-BE49-F238E27FC236}">
                <a16:creationId xmlns:a16="http://schemas.microsoft.com/office/drawing/2014/main" id="{A7540C13-E8A6-6B66-34DD-45CC72222E0A}"/>
              </a:ext>
            </a:extLst>
          </p:cNvPr>
          <p:cNvSpPr/>
          <p:nvPr/>
        </p:nvSpPr>
        <p:spPr>
          <a:xfrm>
            <a:off x="4506413" y="314166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7</a:t>
            </a:r>
          </a:p>
        </p:txBody>
      </p:sp>
      <p:sp>
        <p:nvSpPr>
          <p:cNvPr id="23" name="Oval 6">
            <a:extLst>
              <a:ext uri="{FF2B5EF4-FFF2-40B4-BE49-F238E27FC236}">
                <a16:creationId xmlns:a16="http://schemas.microsoft.com/office/drawing/2014/main" id="{41CE0B60-BA24-146E-F4CC-4DC5C7C21778}"/>
              </a:ext>
            </a:extLst>
          </p:cNvPr>
          <p:cNvSpPr/>
          <p:nvPr/>
        </p:nvSpPr>
        <p:spPr>
          <a:xfrm>
            <a:off x="6486408" y="314166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6</a:t>
            </a:r>
          </a:p>
        </p:txBody>
      </p:sp>
      <p:sp>
        <p:nvSpPr>
          <p:cNvPr id="24" name="Oval 5">
            <a:extLst>
              <a:ext uri="{FF2B5EF4-FFF2-40B4-BE49-F238E27FC236}">
                <a16:creationId xmlns:a16="http://schemas.microsoft.com/office/drawing/2014/main" id="{E1605EF4-05FF-88FC-1020-7CF6CF5F9D8E}"/>
              </a:ext>
            </a:extLst>
          </p:cNvPr>
          <p:cNvSpPr/>
          <p:nvPr/>
        </p:nvSpPr>
        <p:spPr>
          <a:xfrm>
            <a:off x="8466404" y="314166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5</a:t>
            </a:r>
          </a:p>
        </p:txBody>
      </p:sp>
      <p:sp>
        <p:nvSpPr>
          <p:cNvPr id="16" name="Oval 4">
            <a:extLst>
              <a:ext uri="{FF2B5EF4-FFF2-40B4-BE49-F238E27FC236}">
                <a16:creationId xmlns:a16="http://schemas.microsoft.com/office/drawing/2014/main" id="{CB0D022C-9E84-0AEF-2CA5-C8BDD00E174F}"/>
              </a:ext>
            </a:extLst>
          </p:cNvPr>
          <p:cNvSpPr/>
          <p:nvPr/>
        </p:nvSpPr>
        <p:spPr>
          <a:xfrm>
            <a:off x="8466404" y="153511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4</a:t>
            </a:r>
          </a:p>
        </p:txBody>
      </p:sp>
      <p:sp>
        <p:nvSpPr>
          <p:cNvPr id="15" name="Oval 3">
            <a:extLst>
              <a:ext uri="{FF2B5EF4-FFF2-40B4-BE49-F238E27FC236}">
                <a16:creationId xmlns:a16="http://schemas.microsoft.com/office/drawing/2014/main" id="{5913F3A1-B805-29B7-4963-C6474BEC71A5}"/>
              </a:ext>
            </a:extLst>
          </p:cNvPr>
          <p:cNvSpPr/>
          <p:nvPr/>
        </p:nvSpPr>
        <p:spPr>
          <a:xfrm>
            <a:off x="6486408" y="153511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3</a:t>
            </a:r>
          </a:p>
        </p:txBody>
      </p:sp>
      <p:sp>
        <p:nvSpPr>
          <p:cNvPr id="14" name="Oval 2">
            <a:extLst>
              <a:ext uri="{FF2B5EF4-FFF2-40B4-BE49-F238E27FC236}">
                <a16:creationId xmlns:a16="http://schemas.microsoft.com/office/drawing/2014/main" id="{82E8BCC0-96CF-5184-4294-8B8A09B7B6EB}"/>
              </a:ext>
            </a:extLst>
          </p:cNvPr>
          <p:cNvSpPr/>
          <p:nvPr/>
        </p:nvSpPr>
        <p:spPr>
          <a:xfrm>
            <a:off x="4506413" y="153511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2</a:t>
            </a:r>
          </a:p>
        </p:txBody>
      </p:sp>
      <p:sp>
        <p:nvSpPr>
          <p:cNvPr id="13" name="Oval 1">
            <a:extLst>
              <a:ext uri="{FF2B5EF4-FFF2-40B4-BE49-F238E27FC236}">
                <a16:creationId xmlns:a16="http://schemas.microsoft.com/office/drawing/2014/main" id="{8FFB17D1-1CF3-4EFD-B338-F2CCC3894B94}"/>
              </a:ext>
            </a:extLst>
          </p:cNvPr>
          <p:cNvSpPr/>
          <p:nvPr/>
        </p:nvSpPr>
        <p:spPr>
          <a:xfrm>
            <a:off x="2526418" y="153511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1</a:t>
            </a: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DEA92536-B4F4-5307-3ADB-040FB253E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12 Months</a:t>
            </a:r>
          </a:p>
        </p:txBody>
      </p:sp>
    </p:spTree>
    <p:extLst>
      <p:ext uri="{BB962C8B-B14F-4D97-AF65-F5344CB8AC3E}">
        <p14:creationId xmlns:p14="http://schemas.microsoft.com/office/powerpoint/2010/main" val="3209202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0DA05227-5BD7-8617-0329-AD3FEFB5F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5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5076607-8A83-683B-71D6-1CE3F35FC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sp>
        <p:nvSpPr>
          <p:cNvPr id="44" name="Graphic 2">
            <a:extLst>
              <a:ext uri="{FF2B5EF4-FFF2-40B4-BE49-F238E27FC236}">
                <a16:creationId xmlns:a16="http://schemas.microsoft.com/office/drawing/2014/main" id="{C79059F4-30CC-C9BB-BE5C-1B7F787D7E1A}"/>
              </a:ext>
            </a:extLst>
          </p:cNvPr>
          <p:cNvSpPr/>
          <p:nvPr/>
        </p:nvSpPr>
        <p:spPr>
          <a:xfrm flipV="1">
            <a:off x="0" y="3588895"/>
            <a:ext cx="11137392" cy="777204"/>
          </a:xfrm>
          <a:custGeom>
            <a:avLst/>
            <a:gdLst>
              <a:gd name="connsiteX0" fmla="*/ -8 w 11137392"/>
              <a:gd name="connsiteY0" fmla="*/ 776921 h 777204"/>
              <a:gd name="connsiteX1" fmla="*/ 582895 w 11137392"/>
              <a:gd name="connsiteY1" fmla="*/ 776921 h 777204"/>
              <a:gd name="connsiteX2" fmla="*/ 1615358 w 11137392"/>
              <a:gd name="connsiteY2" fmla="*/ 388319 h 777204"/>
              <a:gd name="connsiteX3" fmla="*/ 1615358 w 11137392"/>
              <a:gd name="connsiteY3" fmla="*/ 388319 h 777204"/>
              <a:gd name="connsiteX4" fmla="*/ 2647694 w 11137392"/>
              <a:gd name="connsiteY4" fmla="*/ -283 h 777204"/>
              <a:gd name="connsiteX5" fmla="*/ 11137384 w 11137392"/>
              <a:gd name="connsiteY5" fmla="*/ -283 h 777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37392" h="777204">
                <a:moveTo>
                  <a:pt x="-8" y="776921"/>
                </a:moveTo>
                <a:lnTo>
                  <a:pt x="582895" y="776921"/>
                </a:lnTo>
                <a:cubicBezTo>
                  <a:pt x="970101" y="776921"/>
                  <a:pt x="1341559" y="637228"/>
                  <a:pt x="1615358" y="388319"/>
                </a:cubicBezTo>
                <a:lnTo>
                  <a:pt x="1615358" y="388319"/>
                </a:lnTo>
                <a:cubicBezTo>
                  <a:pt x="1889158" y="139537"/>
                  <a:pt x="2260489" y="-283"/>
                  <a:pt x="2647694" y="-283"/>
                </a:cubicBezTo>
                <a:lnTo>
                  <a:pt x="11137384" y="-283"/>
                </a:lnTo>
              </a:path>
            </a:pathLst>
          </a:custGeom>
          <a:noFill/>
          <a:ln w="25400" cap="flat">
            <a:solidFill>
              <a:schemeClr val="accent2">
                <a:lumMod val="40000"/>
                <a:lumOff val="60000"/>
              </a:schemeClr>
            </a:solidFill>
            <a:prstDash val="solid"/>
            <a:miter/>
            <a:headEnd type="none" w="lg" len="lg"/>
            <a:tailEnd type="arrow" w="lg" len="lg"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">
            <a:extLst>
              <a:ext uri="{FF2B5EF4-FFF2-40B4-BE49-F238E27FC236}">
                <a16:creationId xmlns:a16="http://schemas.microsoft.com/office/drawing/2014/main" id="{C529546E-CEB4-E08E-5ECC-619C00967CB6}"/>
              </a:ext>
            </a:extLst>
          </p:cNvPr>
          <p:cNvSpPr/>
          <p:nvPr/>
        </p:nvSpPr>
        <p:spPr>
          <a:xfrm>
            <a:off x="0" y="2490345"/>
            <a:ext cx="11137392" cy="777204"/>
          </a:xfrm>
          <a:custGeom>
            <a:avLst/>
            <a:gdLst>
              <a:gd name="connsiteX0" fmla="*/ -8 w 11137392"/>
              <a:gd name="connsiteY0" fmla="*/ 776921 h 777204"/>
              <a:gd name="connsiteX1" fmla="*/ 582895 w 11137392"/>
              <a:gd name="connsiteY1" fmla="*/ 776921 h 777204"/>
              <a:gd name="connsiteX2" fmla="*/ 1615358 w 11137392"/>
              <a:gd name="connsiteY2" fmla="*/ 388319 h 777204"/>
              <a:gd name="connsiteX3" fmla="*/ 1615358 w 11137392"/>
              <a:gd name="connsiteY3" fmla="*/ 388319 h 777204"/>
              <a:gd name="connsiteX4" fmla="*/ 2647694 w 11137392"/>
              <a:gd name="connsiteY4" fmla="*/ -283 h 777204"/>
              <a:gd name="connsiteX5" fmla="*/ 11137384 w 11137392"/>
              <a:gd name="connsiteY5" fmla="*/ -283 h 777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137392" h="777204">
                <a:moveTo>
                  <a:pt x="-8" y="776921"/>
                </a:moveTo>
                <a:lnTo>
                  <a:pt x="582895" y="776921"/>
                </a:lnTo>
                <a:cubicBezTo>
                  <a:pt x="970101" y="776921"/>
                  <a:pt x="1341559" y="637228"/>
                  <a:pt x="1615358" y="388319"/>
                </a:cubicBezTo>
                <a:lnTo>
                  <a:pt x="1615358" y="388319"/>
                </a:lnTo>
                <a:cubicBezTo>
                  <a:pt x="1889158" y="139537"/>
                  <a:pt x="2260489" y="-283"/>
                  <a:pt x="2647694" y="-283"/>
                </a:cubicBezTo>
                <a:lnTo>
                  <a:pt x="11137384" y="-283"/>
                </a:lnTo>
              </a:path>
            </a:pathLst>
          </a:custGeom>
          <a:noFill/>
          <a:ln w="25400" cap="flat">
            <a:solidFill>
              <a:schemeClr val="accent2">
                <a:lumMod val="40000"/>
                <a:lumOff val="60000"/>
              </a:schemeClr>
            </a:solidFill>
            <a:prstDash val="solid"/>
            <a:miter/>
            <a:headEnd type="none" w="lg" len="lg"/>
            <a:tailEnd type="arrow" w="lg" len="lg"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4" name="Straight Connector 5">
            <a:extLst>
              <a:ext uri="{FF2B5EF4-FFF2-40B4-BE49-F238E27FC236}">
                <a16:creationId xmlns:a16="http://schemas.microsoft.com/office/drawing/2014/main" id="{94183A5A-253F-B9DB-C83E-4CBAF7F2AC45}"/>
              </a:ext>
            </a:extLst>
          </p:cNvPr>
          <p:cNvCxnSpPr>
            <a:cxnSpLocks/>
          </p:cNvCxnSpPr>
          <p:nvPr/>
        </p:nvCxnSpPr>
        <p:spPr>
          <a:xfrm>
            <a:off x="9569618" y="15194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4">
            <a:extLst>
              <a:ext uri="{FF2B5EF4-FFF2-40B4-BE49-F238E27FC236}">
                <a16:creationId xmlns:a16="http://schemas.microsoft.com/office/drawing/2014/main" id="{7B7AF23E-EF18-FE62-6831-C4D60C360180}"/>
              </a:ext>
            </a:extLst>
          </p:cNvPr>
          <p:cNvCxnSpPr>
            <a:cxnSpLocks/>
          </p:cNvCxnSpPr>
          <p:nvPr/>
        </p:nvCxnSpPr>
        <p:spPr>
          <a:xfrm>
            <a:off x="7846112" y="15194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">
            <a:extLst>
              <a:ext uri="{FF2B5EF4-FFF2-40B4-BE49-F238E27FC236}">
                <a16:creationId xmlns:a16="http://schemas.microsoft.com/office/drawing/2014/main" id="{97EB9F7C-9982-DC72-842B-CB5B37AA6D8D}"/>
              </a:ext>
            </a:extLst>
          </p:cNvPr>
          <p:cNvCxnSpPr>
            <a:cxnSpLocks/>
          </p:cNvCxnSpPr>
          <p:nvPr/>
        </p:nvCxnSpPr>
        <p:spPr>
          <a:xfrm>
            <a:off x="6122604" y="15194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">
            <a:extLst>
              <a:ext uri="{FF2B5EF4-FFF2-40B4-BE49-F238E27FC236}">
                <a16:creationId xmlns:a16="http://schemas.microsoft.com/office/drawing/2014/main" id="{E7922D0B-5B13-DDA9-2A53-1EA48DC54E01}"/>
              </a:ext>
            </a:extLst>
          </p:cNvPr>
          <p:cNvCxnSpPr>
            <a:cxnSpLocks/>
          </p:cNvCxnSpPr>
          <p:nvPr/>
        </p:nvCxnSpPr>
        <p:spPr>
          <a:xfrm>
            <a:off x="4399096" y="15194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">
            <a:extLst>
              <a:ext uri="{FF2B5EF4-FFF2-40B4-BE49-F238E27FC236}">
                <a16:creationId xmlns:a16="http://schemas.microsoft.com/office/drawing/2014/main" id="{EB8A5E9B-2A1A-9E62-F90D-343DC6E49333}"/>
              </a:ext>
            </a:extLst>
          </p:cNvPr>
          <p:cNvCxnSpPr>
            <a:cxnSpLocks/>
          </p:cNvCxnSpPr>
          <p:nvPr/>
        </p:nvCxnSpPr>
        <p:spPr>
          <a:xfrm>
            <a:off x="2675588" y="15194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2">
            <a:extLst>
              <a:ext uri="{FF2B5EF4-FFF2-40B4-BE49-F238E27FC236}">
                <a16:creationId xmlns:a16="http://schemas.microsoft.com/office/drawing/2014/main" id="{773A701F-B9D6-2EA5-D82D-A337F88D306B}"/>
              </a:ext>
            </a:extLst>
          </p:cNvPr>
          <p:cNvSpPr/>
          <p:nvPr/>
        </p:nvSpPr>
        <p:spPr>
          <a:xfrm>
            <a:off x="9789074" y="4256389"/>
            <a:ext cx="548640" cy="219456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tag</a:t>
            </a:r>
          </a:p>
        </p:txBody>
      </p:sp>
      <p:sp>
        <p:nvSpPr>
          <p:cNvPr id="38" name="Rectangle: Rounded Corners 1">
            <a:extLst>
              <a:ext uri="{FF2B5EF4-FFF2-40B4-BE49-F238E27FC236}">
                <a16:creationId xmlns:a16="http://schemas.microsoft.com/office/drawing/2014/main" id="{DF7D992D-F2F5-D0DD-A4E6-0142E8AFA1D6}"/>
              </a:ext>
            </a:extLst>
          </p:cNvPr>
          <p:cNvSpPr/>
          <p:nvPr/>
        </p:nvSpPr>
        <p:spPr>
          <a:xfrm>
            <a:off x="6342890" y="2382290"/>
            <a:ext cx="548640" cy="219456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tag</a:t>
            </a:r>
          </a:p>
        </p:txBody>
      </p:sp>
      <p:sp>
        <p:nvSpPr>
          <p:cNvPr id="35" name="Oval 10">
            <a:extLst>
              <a:ext uri="{FF2B5EF4-FFF2-40B4-BE49-F238E27FC236}">
                <a16:creationId xmlns:a16="http://schemas.microsoft.com/office/drawing/2014/main" id="{EB1BDBB9-6B91-E9D7-65D1-9E5CDE21F186}"/>
              </a:ext>
            </a:extLst>
          </p:cNvPr>
          <p:cNvSpPr/>
          <p:nvPr/>
        </p:nvSpPr>
        <p:spPr>
          <a:xfrm>
            <a:off x="9459890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4" name="Oval 9">
            <a:extLst>
              <a:ext uri="{FF2B5EF4-FFF2-40B4-BE49-F238E27FC236}">
                <a16:creationId xmlns:a16="http://schemas.microsoft.com/office/drawing/2014/main" id="{52AF4AD0-B079-0CF7-11E3-F8CB675A6F15}"/>
              </a:ext>
            </a:extLst>
          </p:cNvPr>
          <p:cNvSpPr/>
          <p:nvPr/>
        </p:nvSpPr>
        <p:spPr>
          <a:xfrm>
            <a:off x="7736384" y="4256389"/>
            <a:ext cx="219456" cy="2194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X</a:t>
            </a:r>
          </a:p>
        </p:txBody>
      </p:sp>
      <p:sp>
        <p:nvSpPr>
          <p:cNvPr id="33" name="Oval 8">
            <a:extLst>
              <a:ext uri="{FF2B5EF4-FFF2-40B4-BE49-F238E27FC236}">
                <a16:creationId xmlns:a16="http://schemas.microsoft.com/office/drawing/2014/main" id="{D983B641-1F0A-B226-1CD8-24AD200E0935}"/>
              </a:ext>
            </a:extLst>
          </p:cNvPr>
          <p:cNvSpPr/>
          <p:nvPr/>
        </p:nvSpPr>
        <p:spPr>
          <a:xfrm>
            <a:off x="6012876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2" name="Oval 7">
            <a:extLst>
              <a:ext uri="{FF2B5EF4-FFF2-40B4-BE49-F238E27FC236}">
                <a16:creationId xmlns:a16="http://schemas.microsoft.com/office/drawing/2014/main" id="{E7D54897-2A7E-B844-9028-F0BC1B7B244F}"/>
              </a:ext>
            </a:extLst>
          </p:cNvPr>
          <p:cNvSpPr/>
          <p:nvPr/>
        </p:nvSpPr>
        <p:spPr>
          <a:xfrm>
            <a:off x="4289368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1" name="Oval 6">
            <a:extLst>
              <a:ext uri="{FF2B5EF4-FFF2-40B4-BE49-F238E27FC236}">
                <a16:creationId xmlns:a16="http://schemas.microsoft.com/office/drawing/2014/main" id="{4327649C-D9BE-4049-66CA-5BF272E0C82E}"/>
              </a:ext>
            </a:extLst>
          </p:cNvPr>
          <p:cNvSpPr/>
          <p:nvPr/>
        </p:nvSpPr>
        <p:spPr>
          <a:xfrm>
            <a:off x="2565860" y="4256389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5" name="Oval 5">
            <a:extLst>
              <a:ext uri="{FF2B5EF4-FFF2-40B4-BE49-F238E27FC236}">
                <a16:creationId xmlns:a16="http://schemas.microsoft.com/office/drawing/2014/main" id="{A1A40726-3CFE-FC7C-CEB8-8EF6ED2BE27B}"/>
              </a:ext>
            </a:extLst>
          </p:cNvPr>
          <p:cNvSpPr/>
          <p:nvPr/>
        </p:nvSpPr>
        <p:spPr>
          <a:xfrm>
            <a:off x="9459890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4" name="Oval 4">
            <a:extLst>
              <a:ext uri="{FF2B5EF4-FFF2-40B4-BE49-F238E27FC236}">
                <a16:creationId xmlns:a16="http://schemas.microsoft.com/office/drawing/2014/main" id="{2226A8EE-D509-C308-DC8D-D1F6D010201D}"/>
              </a:ext>
            </a:extLst>
          </p:cNvPr>
          <p:cNvSpPr/>
          <p:nvPr/>
        </p:nvSpPr>
        <p:spPr>
          <a:xfrm>
            <a:off x="7736384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3" name="Oval 3">
            <a:extLst>
              <a:ext uri="{FF2B5EF4-FFF2-40B4-BE49-F238E27FC236}">
                <a16:creationId xmlns:a16="http://schemas.microsoft.com/office/drawing/2014/main" id="{3DE054A6-F0D9-3D7C-1ADD-F742C041658D}"/>
              </a:ext>
            </a:extLst>
          </p:cNvPr>
          <p:cNvSpPr/>
          <p:nvPr/>
        </p:nvSpPr>
        <p:spPr>
          <a:xfrm>
            <a:off x="6012876" y="2382290"/>
            <a:ext cx="219456" cy="21945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X</a:t>
            </a:r>
          </a:p>
        </p:txBody>
      </p:sp>
      <p:sp>
        <p:nvSpPr>
          <p:cNvPr id="22" name="Oval 2">
            <a:extLst>
              <a:ext uri="{FF2B5EF4-FFF2-40B4-BE49-F238E27FC236}">
                <a16:creationId xmlns:a16="http://schemas.microsoft.com/office/drawing/2014/main" id="{76050863-A458-512F-D955-8A8F440A1683}"/>
              </a:ext>
            </a:extLst>
          </p:cNvPr>
          <p:cNvSpPr/>
          <p:nvPr/>
        </p:nvSpPr>
        <p:spPr>
          <a:xfrm>
            <a:off x="4289368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1" name="Oval 1">
            <a:extLst>
              <a:ext uri="{FF2B5EF4-FFF2-40B4-BE49-F238E27FC236}">
                <a16:creationId xmlns:a16="http://schemas.microsoft.com/office/drawing/2014/main" id="{26C386D5-A49B-0223-211F-0145D4DF6538}"/>
              </a:ext>
            </a:extLst>
          </p:cNvPr>
          <p:cNvSpPr/>
          <p:nvPr/>
        </p:nvSpPr>
        <p:spPr>
          <a:xfrm>
            <a:off x="2565860" y="2382290"/>
            <a:ext cx="219456" cy="21945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30" name="TextBox 17">
            <a:extLst>
              <a:ext uri="{FF2B5EF4-FFF2-40B4-BE49-F238E27FC236}">
                <a16:creationId xmlns:a16="http://schemas.microsoft.com/office/drawing/2014/main" id="{1234751D-8D54-A560-753A-FF38DD0C7FA8}"/>
              </a:ext>
            </a:extLst>
          </p:cNvPr>
          <p:cNvSpPr txBox="1"/>
          <p:nvPr/>
        </p:nvSpPr>
        <p:spPr>
          <a:xfrm>
            <a:off x="9712922" y="4739203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29" name="TextBox 16">
            <a:extLst>
              <a:ext uri="{FF2B5EF4-FFF2-40B4-BE49-F238E27FC236}">
                <a16:creationId xmlns:a16="http://schemas.microsoft.com/office/drawing/2014/main" id="{BDB9E607-6957-A1F3-8ABA-7D2F914E34C3}"/>
              </a:ext>
            </a:extLst>
          </p:cNvPr>
          <p:cNvSpPr txBox="1"/>
          <p:nvPr/>
        </p:nvSpPr>
        <p:spPr>
          <a:xfrm>
            <a:off x="7989416" y="4739204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28" name="TextBox 15">
            <a:extLst>
              <a:ext uri="{FF2B5EF4-FFF2-40B4-BE49-F238E27FC236}">
                <a16:creationId xmlns:a16="http://schemas.microsoft.com/office/drawing/2014/main" id="{827DD138-968B-EAD1-9118-5BB4A7B6A6AC}"/>
              </a:ext>
            </a:extLst>
          </p:cNvPr>
          <p:cNvSpPr txBox="1"/>
          <p:nvPr/>
        </p:nvSpPr>
        <p:spPr>
          <a:xfrm>
            <a:off x="6265908" y="4739205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27" name="TextBox 14">
            <a:extLst>
              <a:ext uri="{FF2B5EF4-FFF2-40B4-BE49-F238E27FC236}">
                <a16:creationId xmlns:a16="http://schemas.microsoft.com/office/drawing/2014/main" id="{647C01E9-4CC5-F2DE-058C-DB898D062AD1}"/>
              </a:ext>
            </a:extLst>
          </p:cNvPr>
          <p:cNvSpPr txBox="1"/>
          <p:nvPr/>
        </p:nvSpPr>
        <p:spPr>
          <a:xfrm>
            <a:off x="4542400" y="4739206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26" name="TextBox 13">
            <a:extLst>
              <a:ext uri="{FF2B5EF4-FFF2-40B4-BE49-F238E27FC236}">
                <a16:creationId xmlns:a16="http://schemas.microsoft.com/office/drawing/2014/main" id="{412B31DE-6F44-DF5D-84D0-C10EB484B890}"/>
              </a:ext>
            </a:extLst>
          </p:cNvPr>
          <p:cNvSpPr txBox="1"/>
          <p:nvPr/>
        </p:nvSpPr>
        <p:spPr>
          <a:xfrm>
            <a:off x="2818892" y="4739207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38CFE9C6-1EB1-248E-19D1-E296644C1CBC}"/>
              </a:ext>
            </a:extLst>
          </p:cNvPr>
          <p:cNvSpPr txBox="1"/>
          <p:nvPr/>
        </p:nvSpPr>
        <p:spPr>
          <a:xfrm>
            <a:off x="9712922" y="2865104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9" name="TextBox 11">
            <a:extLst>
              <a:ext uri="{FF2B5EF4-FFF2-40B4-BE49-F238E27FC236}">
                <a16:creationId xmlns:a16="http://schemas.microsoft.com/office/drawing/2014/main" id="{9576F4D1-520D-CDCE-98BB-1AEDBAC45B95}"/>
              </a:ext>
            </a:extLst>
          </p:cNvPr>
          <p:cNvSpPr txBox="1"/>
          <p:nvPr/>
        </p:nvSpPr>
        <p:spPr>
          <a:xfrm>
            <a:off x="7989416" y="2865105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8" name="TextBox 10">
            <a:extLst>
              <a:ext uri="{FF2B5EF4-FFF2-40B4-BE49-F238E27FC236}">
                <a16:creationId xmlns:a16="http://schemas.microsoft.com/office/drawing/2014/main" id="{AA302771-A206-3098-302E-D9DE96650466}"/>
              </a:ext>
            </a:extLst>
          </p:cNvPr>
          <p:cNvSpPr txBox="1"/>
          <p:nvPr/>
        </p:nvSpPr>
        <p:spPr>
          <a:xfrm>
            <a:off x="6265908" y="2865106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17" name="TextBox 9">
            <a:extLst>
              <a:ext uri="{FF2B5EF4-FFF2-40B4-BE49-F238E27FC236}">
                <a16:creationId xmlns:a16="http://schemas.microsoft.com/office/drawing/2014/main" id="{45B46685-6E5A-4906-6580-7D1E24BC460D}"/>
              </a:ext>
            </a:extLst>
          </p:cNvPr>
          <p:cNvSpPr txBox="1"/>
          <p:nvPr/>
        </p:nvSpPr>
        <p:spPr>
          <a:xfrm>
            <a:off x="4542400" y="2865107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16" name="TextBox 8">
            <a:extLst>
              <a:ext uri="{FF2B5EF4-FFF2-40B4-BE49-F238E27FC236}">
                <a16:creationId xmlns:a16="http://schemas.microsoft.com/office/drawing/2014/main" id="{31FC368C-02FE-2641-90BF-4D843EB5764A}"/>
              </a:ext>
            </a:extLst>
          </p:cNvPr>
          <p:cNvSpPr txBox="1"/>
          <p:nvPr/>
        </p:nvSpPr>
        <p:spPr>
          <a:xfrm>
            <a:off x="2818892" y="2865108"/>
            <a:ext cx="1417320" cy="109728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31310105-A587-DE95-01E8-F033D299ABC7}"/>
              </a:ext>
            </a:extLst>
          </p:cNvPr>
          <p:cNvSpPr txBox="1"/>
          <p:nvPr/>
        </p:nvSpPr>
        <p:spPr>
          <a:xfrm rot="16200000">
            <a:off x="9411706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5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AF85761F-F913-21C5-100D-5399680E33C1}"/>
              </a:ext>
            </a:extLst>
          </p:cNvPr>
          <p:cNvSpPr txBox="1"/>
          <p:nvPr/>
        </p:nvSpPr>
        <p:spPr>
          <a:xfrm rot="16200000">
            <a:off x="7708719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4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B79BA84C-7395-A7C7-D17A-977D6C6B0710}"/>
              </a:ext>
            </a:extLst>
          </p:cNvPr>
          <p:cNvSpPr txBox="1"/>
          <p:nvPr/>
        </p:nvSpPr>
        <p:spPr>
          <a:xfrm rot="16200000">
            <a:off x="5992727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3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9B4545C-A46E-5B8C-CCA7-4F8851E93A6E}"/>
              </a:ext>
            </a:extLst>
          </p:cNvPr>
          <p:cNvSpPr txBox="1"/>
          <p:nvPr/>
        </p:nvSpPr>
        <p:spPr>
          <a:xfrm rot="16200000">
            <a:off x="4271578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2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5E17412E-BEA0-9AED-C8A4-78976C226EB3}"/>
              </a:ext>
            </a:extLst>
          </p:cNvPr>
          <p:cNvSpPr txBox="1"/>
          <p:nvPr/>
        </p:nvSpPr>
        <p:spPr>
          <a:xfrm rot="16200000">
            <a:off x="2538077" y="177727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Month 1</a:t>
            </a:r>
          </a:p>
        </p:txBody>
      </p:sp>
      <p:sp>
        <p:nvSpPr>
          <p:cNvPr id="37" name="TextBox 2">
            <a:extLst>
              <a:ext uri="{FF2B5EF4-FFF2-40B4-BE49-F238E27FC236}">
                <a16:creationId xmlns:a16="http://schemas.microsoft.com/office/drawing/2014/main" id="{D885C855-A926-F3D2-CF1A-ED36750D6A4F}"/>
              </a:ext>
            </a:extLst>
          </p:cNvPr>
          <p:cNvSpPr txBox="1"/>
          <p:nvPr/>
        </p:nvSpPr>
        <p:spPr>
          <a:xfrm>
            <a:off x="838200" y="4345091"/>
            <a:ext cx="109728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Project 2 </a:t>
            </a:r>
          </a:p>
        </p:txBody>
      </p:sp>
      <p:sp>
        <p:nvSpPr>
          <p:cNvPr id="36" name="TextBox 1">
            <a:extLst>
              <a:ext uri="{FF2B5EF4-FFF2-40B4-BE49-F238E27FC236}">
                <a16:creationId xmlns:a16="http://schemas.microsoft.com/office/drawing/2014/main" id="{9CDA97C4-4F34-CB4A-432C-2BF46E50242E}"/>
              </a:ext>
            </a:extLst>
          </p:cNvPr>
          <p:cNvSpPr txBox="1"/>
          <p:nvPr/>
        </p:nvSpPr>
        <p:spPr>
          <a:xfrm>
            <a:off x="838200" y="2327426"/>
            <a:ext cx="1097280" cy="274320"/>
          </a:xfrm>
          <a:prstGeom prst="rect">
            <a:avLst/>
          </a:prstGeom>
          <a:noFill/>
        </p:spPr>
        <p:txBody>
          <a:bodyPr wrap="square" lIns="0" tIns="0" rIns="0" bIns="0" anchor="t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Project 1 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7C55E1E4-3861-26A1-8A1E-3CCC82E0E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Timeline, 5 Months</a:t>
            </a:r>
          </a:p>
        </p:txBody>
      </p:sp>
    </p:spTree>
    <p:extLst>
      <p:ext uri="{BB962C8B-B14F-4D97-AF65-F5344CB8AC3E}">
        <p14:creationId xmlns:p14="http://schemas.microsoft.com/office/powerpoint/2010/main" val="2697337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E92D4966-0641-072F-ECF2-26B592D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0B1A5303-7785-6983-8A14-93600F649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26" name="Straight Arrow Connector">
            <a:extLst>
              <a:ext uri="{FF2B5EF4-FFF2-40B4-BE49-F238E27FC236}">
                <a16:creationId xmlns:a16="http://schemas.microsoft.com/office/drawing/2014/main" id="{E63D6841-2EAB-6A98-BE83-E863DF4D7F1F}"/>
              </a:ext>
            </a:extLst>
          </p:cNvPr>
          <p:cNvCxnSpPr>
            <a:cxnSpLocks/>
          </p:cNvCxnSpPr>
          <p:nvPr/>
        </p:nvCxnSpPr>
        <p:spPr>
          <a:xfrm>
            <a:off x="-2" y="2353005"/>
            <a:ext cx="11392050" cy="8552"/>
          </a:xfrm>
          <a:prstGeom prst="straightConnector1">
            <a:avLst/>
          </a:prstGeom>
          <a:ln w="25400">
            <a:solidFill>
              <a:schemeClr val="accent2">
                <a:lumMod val="40000"/>
                <a:lumOff val="6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8">
            <a:extLst>
              <a:ext uri="{FF2B5EF4-FFF2-40B4-BE49-F238E27FC236}">
                <a16:creationId xmlns:a16="http://schemas.microsoft.com/office/drawing/2014/main" id="{E34B8E72-16ED-4336-2A0C-6D234DF4B8BC}"/>
              </a:ext>
            </a:extLst>
          </p:cNvPr>
          <p:cNvSpPr txBox="1"/>
          <p:nvPr/>
        </p:nvSpPr>
        <p:spPr>
          <a:xfrm>
            <a:off x="9117057" y="2738105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</p:txBody>
      </p:sp>
      <p:cxnSp>
        <p:nvCxnSpPr>
          <p:cNvPr id="13" name="Straight Connector 4">
            <a:extLst>
              <a:ext uri="{FF2B5EF4-FFF2-40B4-BE49-F238E27FC236}">
                <a16:creationId xmlns:a16="http://schemas.microsoft.com/office/drawing/2014/main" id="{28F18255-258A-C7A3-2DEC-7ADCCDFAD0DD}"/>
              </a:ext>
            </a:extLst>
          </p:cNvPr>
          <p:cNvCxnSpPr>
            <a:cxnSpLocks/>
          </p:cNvCxnSpPr>
          <p:nvPr/>
        </p:nvCxnSpPr>
        <p:spPr>
          <a:xfrm>
            <a:off x="8973754" y="14940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4">
            <a:extLst>
              <a:ext uri="{FF2B5EF4-FFF2-40B4-BE49-F238E27FC236}">
                <a16:creationId xmlns:a16="http://schemas.microsoft.com/office/drawing/2014/main" id="{62A713C7-1E40-EB6F-C568-2234A0EBC158}"/>
              </a:ext>
            </a:extLst>
          </p:cNvPr>
          <p:cNvSpPr/>
          <p:nvPr/>
        </p:nvSpPr>
        <p:spPr>
          <a:xfrm>
            <a:off x="8881728" y="2265841"/>
            <a:ext cx="182880" cy="1828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CC7F24B7-AD11-E73E-48CB-7439EFC16FCF}"/>
              </a:ext>
            </a:extLst>
          </p:cNvPr>
          <p:cNvSpPr txBox="1"/>
          <p:nvPr/>
        </p:nvSpPr>
        <p:spPr>
          <a:xfrm>
            <a:off x="6447399" y="2738106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cxnSp>
        <p:nvCxnSpPr>
          <p:cNvPr id="11" name="Straight Connector 3">
            <a:extLst>
              <a:ext uri="{FF2B5EF4-FFF2-40B4-BE49-F238E27FC236}">
                <a16:creationId xmlns:a16="http://schemas.microsoft.com/office/drawing/2014/main" id="{8616F024-9F53-6AF8-873A-57C3D9478046}"/>
              </a:ext>
            </a:extLst>
          </p:cNvPr>
          <p:cNvCxnSpPr>
            <a:cxnSpLocks/>
          </p:cNvCxnSpPr>
          <p:nvPr/>
        </p:nvCxnSpPr>
        <p:spPr>
          <a:xfrm>
            <a:off x="6304096" y="14940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3">
            <a:extLst>
              <a:ext uri="{FF2B5EF4-FFF2-40B4-BE49-F238E27FC236}">
                <a16:creationId xmlns:a16="http://schemas.microsoft.com/office/drawing/2014/main" id="{6520680B-E2B2-9CC6-7B7D-122A36611D69}"/>
              </a:ext>
            </a:extLst>
          </p:cNvPr>
          <p:cNvSpPr/>
          <p:nvPr/>
        </p:nvSpPr>
        <p:spPr>
          <a:xfrm>
            <a:off x="6212070" y="2265841"/>
            <a:ext cx="182880" cy="1828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7443F1EB-85B5-E6D4-06E6-72C51A35171E}"/>
              </a:ext>
            </a:extLst>
          </p:cNvPr>
          <p:cNvSpPr txBox="1"/>
          <p:nvPr/>
        </p:nvSpPr>
        <p:spPr>
          <a:xfrm>
            <a:off x="3784091" y="2738107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cxnSp>
        <p:nvCxnSpPr>
          <p:cNvPr id="9" name="Straight Connector 2">
            <a:extLst>
              <a:ext uri="{FF2B5EF4-FFF2-40B4-BE49-F238E27FC236}">
                <a16:creationId xmlns:a16="http://schemas.microsoft.com/office/drawing/2014/main" id="{BE15D793-5DD4-7EB7-BDEF-9FAEC3FA2B07}"/>
              </a:ext>
            </a:extLst>
          </p:cNvPr>
          <p:cNvCxnSpPr>
            <a:cxnSpLocks/>
          </p:cNvCxnSpPr>
          <p:nvPr/>
        </p:nvCxnSpPr>
        <p:spPr>
          <a:xfrm>
            <a:off x="3640788" y="14940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2">
            <a:extLst>
              <a:ext uri="{FF2B5EF4-FFF2-40B4-BE49-F238E27FC236}">
                <a16:creationId xmlns:a16="http://schemas.microsoft.com/office/drawing/2014/main" id="{781F5B09-AC68-5D21-FB1A-F529D8D7ABC9}"/>
              </a:ext>
            </a:extLst>
          </p:cNvPr>
          <p:cNvSpPr/>
          <p:nvPr/>
        </p:nvSpPr>
        <p:spPr>
          <a:xfrm>
            <a:off x="3548762" y="2265841"/>
            <a:ext cx="182880" cy="1828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CBCB5-40E8-3D70-BA33-B9371FF9232A}"/>
              </a:ext>
            </a:extLst>
          </p:cNvPr>
          <p:cNvSpPr txBox="1"/>
          <p:nvPr/>
        </p:nvSpPr>
        <p:spPr>
          <a:xfrm>
            <a:off x="1095383" y="2738107"/>
            <a:ext cx="2219533" cy="303075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endParaRPr lang="en-US" sz="1200" dirty="0">
              <a:ea typeface="Inter" panose="020B0502030000000004" pitchFamily="34" charset="0"/>
            </a:endParaRPr>
          </a:p>
        </p:txBody>
      </p:sp>
      <p:cxnSp>
        <p:nvCxnSpPr>
          <p:cNvPr id="7" name="Straight Connector 1">
            <a:extLst>
              <a:ext uri="{FF2B5EF4-FFF2-40B4-BE49-F238E27FC236}">
                <a16:creationId xmlns:a16="http://schemas.microsoft.com/office/drawing/2014/main" id="{A1F47A6A-2BCB-ED20-DC8A-FA2BC877B9CE}"/>
              </a:ext>
            </a:extLst>
          </p:cNvPr>
          <p:cNvCxnSpPr>
            <a:cxnSpLocks/>
          </p:cNvCxnSpPr>
          <p:nvPr/>
        </p:nvCxnSpPr>
        <p:spPr>
          <a:xfrm>
            <a:off x="952080" y="1494068"/>
            <a:ext cx="0" cy="457200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">
            <a:extLst>
              <a:ext uri="{FF2B5EF4-FFF2-40B4-BE49-F238E27FC236}">
                <a16:creationId xmlns:a16="http://schemas.microsoft.com/office/drawing/2014/main" id="{2D5E255C-F3A9-EC36-E916-144880698475}"/>
              </a:ext>
            </a:extLst>
          </p:cNvPr>
          <p:cNvSpPr/>
          <p:nvPr/>
        </p:nvSpPr>
        <p:spPr>
          <a:xfrm>
            <a:off x="818906" y="2220121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✓</a:t>
            </a:r>
          </a:p>
        </p:txBody>
      </p:sp>
      <p:sp>
        <p:nvSpPr>
          <p:cNvPr id="23" name="TextBox 4">
            <a:extLst>
              <a:ext uri="{FF2B5EF4-FFF2-40B4-BE49-F238E27FC236}">
                <a16:creationId xmlns:a16="http://schemas.microsoft.com/office/drawing/2014/main" id="{33891878-8EE6-F6C9-4429-B808C32F38CB}"/>
              </a:ext>
            </a:extLst>
          </p:cNvPr>
          <p:cNvSpPr txBox="1"/>
          <p:nvPr/>
        </p:nvSpPr>
        <p:spPr>
          <a:xfrm>
            <a:off x="9117057" y="1494068"/>
            <a:ext cx="548640" cy="548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Inter" panose="020B0502030000000004" pitchFamily="34" charset="0"/>
              </a:rPr>
              <a:t>Q4</a:t>
            </a:r>
          </a:p>
        </p:txBody>
      </p:sp>
      <p:sp>
        <p:nvSpPr>
          <p:cNvPr id="22" name="TextBox 3">
            <a:extLst>
              <a:ext uri="{FF2B5EF4-FFF2-40B4-BE49-F238E27FC236}">
                <a16:creationId xmlns:a16="http://schemas.microsoft.com/office/drawing/2014/main" id="{3ADC3EF1-2F7F-7F60-DB27-E33A5DE8B6D2}"/>
              </a:ext>
            </a:extLst>
          </p:cNvPr>
          <p:cNvSpPr txBox="1"/>
          <p:nvPr/>
        </p:nvSpPr>
        <p:spPr>
          <a:xfrm>
            <a:off x="6447399" y="1494068"/>
            <a:ext cx="548640" cy="548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Inter" panose="020B0502030000000004" pitchFamily="34" charset="0"/>
              </a:rPr>
              <a:t>Q3</a:t>
            </a:r>
          </a:p>
        </p:txBody>
      </p:sp>
      <p:sp>
        <p:nvSpPr>
          <p:cNvPr id="14" name="TextBox 2">
            <a:extLst>
              <a:ext uri="{FF2B5EF4-FFF2-40B4-BE49-F238E27FC236}">
                <a16:creationId xmlns:a16="http://schemas.microsoft.com/office/drawing/2014/main" id="{AB3C4B14-8E87-1C6D-907C-C387C4C4FD55}"/>
              </a:ext>
            </a:extLst>
          </p:cNvPr>
          <p:cNvSpPr txBox="1"/>
          <p:nvPr/>
        </p:nvSpPr>
        <p:spPr>
          <a:xfrm>
            <a:off x="3790882" y="1494068"/>
            <a:ext cx="548640" cy="5486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lt"/>
                <a:ea typeface="Inter" panose="020B0502030000000004" pitchFamily="34" charset="0"/>
              </a:rPr>
              <a:t>Q2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876EAF68-448E-EDAD-EFA4-8F554138CD1F}"/>
              </a:ext>
            </a:extLst>
          </p:cNvPr>
          <p:cNvSpPr txBox="1"/>
          <p:nvPr/>
        </p:nvSpPr>
        <p:spPr>
          <a:xfrm>
            <a:off x="1098764" y="1494068"/>
            <a:ext cx="548640" cy="548640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+mj-lt"/>
                <a:ea typeface="Inter" panose="020B0502030000000004" pitchFamily="34" charset="0"/>
              </a:rPr>
              <a:t>Q1</a:t>
            </a:r>
          </a:p>
        </p:txBody>
      </p:sp>
      <p:sp>
        <p:nvSpPr>
          <p:cNvPr id="4" name="Title">
            <a:extLst>
              <a:ext uri="{FF2B5EF4-FFF2-40B4-BE49-F238E27FC236}">
                <a16:creationId xmlns:a16="http://schemas.microsoft.com/office/drawing/2014/main" id="{9BFA19CD-B51C-4448-B58C-CE15E3C78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Quarters</a:t>
            </a:r>
          </a:p>
        </p:txBody>
      </p:sp>
    </p:spTree>
    <p:extLst>
      <p:ext uri="{BB962C8B-B14F-4D97-AF65-F5344CB8AC3E}">
        <p14:creationId xmlns:p14="http://schemas.microsoft.com/office/powerpoint/2010/main" val="2389342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">
            <a:extLst>
              <a:ext uri="{FF2B5EF4-FFF2-40B4-BE49-F238E27FC236}">
                <a16:creationId xmlns:a16="http://schemas.microsoft.com/office/drawing/2014/main" id="{6F99BCE2-D401-5458-2C77-5C01F48AE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7D1E2-E78F-4EED-B0BE-712C4496DACD}" type="slidenum">
              <a:rPr lang="en-US" smtClean="0"/>
              <a:t>7</a:t>
            </a:fld>
            <a:endParaRPr lang="en-US"/>
          </a:p>
        </p:txBody>
      </p:sp>
      <p:sp>
        <p:nvSpPr>
          <p:cNvPr id="3" name="Footer Placeholder">
            <a:extLst>
              <a:ext uri="{FF2B5EF4-FFF2-40B4-BE49-F238E27FC236}">
                <a16:creationId xmlns:a16="http://schemas.microsoft.com/office/drawing/2014/main" id="{59389112-CBB8-40AA-2E03-3D48F5A8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Company Name | Confidential | Title</a:t>
            </a:r>
          </a:p>
        </p:txBody>
      </p:sp>
      <p:cxnSp>
        <p:nvCxnSpPr>
          <p:cNvPr id="22" name="Straight Arrow Connector">
            <a:extLst>
              <a:ext uri="{FF2B5EF4-FFF2-40B4-BE49-F238E27FC236}">
                <a16:creationId xmlns:a16="http://schemas.microsoft.com/office/drawing/2014/main" id="{95B5361C-4D5E-4854-7114-D1922DE4A78D}"/>
              </a:ext>
            </a:extLst>
          </p:cNvPr>
          <p:cNvCxnSpPr>
            <a:cxnSpLocks/>
          </p:cNvCxnSpPr>
          <p:nvPr/>
        </p:nvCxnSpPr>
        <p:spPr>
          <a:xfrm>
            <a:off x="-2" y="4888042"/>
            <a:ext cx="11392050" cy="8552"/>
          </a:xfrm>
          <a:prstGeom prst="straightConnector1">
            <a:avLst/>
          </a:prstGeom>
          <a:ln w="25400">
            <a:solidFill>
              <a:schemeClr val="accent2">
                <a:lumMod val="40000"/>
                <a:lumOff val="6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6">
            <a:extLst>
              <a:ext uri="{FF2B5EF4-FFF2-40B4-BE49-F238E27FC236}">
                <a16:creationId xmlns:a16="http://schemas.microsoft.com/office/drawing/2014/main" id="{D65D9B53-E141-389E-B594-5DC7539F20DA}"/>
              </a:ext>
            </a:extLst>
          </p:cNvPr>
          <p:cNvCxnSpPr>
            <a:cxnSpLocks/>
          </p:cNvCxnSpPr>
          <p:nvPr/>
        </p:nvCxnSpPr>
        <p:spPr>
          <a:xfrm>
            <a:off x="9569618" y="1862368"/>
            <a:ext cx="0" cy="374904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5">
            <a:extLst>
              <a:ext uri="{FF2B5EF4-FFF2-40B4-BE49-F238E27FC236}">
                <a16:creationId xmlns:a16="http://schemas.microsoft.com/office/drawing/2014/main" id="{90C6B8F2-81D6-76F1-8BB1-488DA9E489F9}"/>
              </a:ext>
            </a:extLst>
          </p:cNvPr>
          <p:cNvCxnSpPr>
            <a:cxnSpLocks/>
          </p:cNvCxnSpPr>
          <p:nvPr/>
        </p:nvCxnSpPr>
        <p:spPr>
          <a:xfrm>
            <a:off x="7846112" y="1862368"/>
            <a:ext cx="0" cy="374904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4">
            <a:extLst>
              <a:ext uri="{FF2B5EF4-FFF2-40B4-BE49-F238E27FC236}">
                <a16:creationId xmlns:a16="http://schemas.microsoft.com/office/drawing/2014/main" id="{F852E05E-F257-0606-152C-612E49819FF2}"/>
              </a:ext>
            </a:extLst>
          </p:cNvPr>
          <p:cNvCxnSpPr>
            <a:cxnSpLocks/>
          </p:cNvCxnSpPr>
          <p:nvPr/>
        </p:nvCxnSpPr>
        <p:spPr>
          <a:xfrm>
            <a:off x="6122604" y="1862368"/>
            <a:ext cx="0" cy="374904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3">
            <a:extLst>
              <a:ext uri="{FF2B5EF4-FFF2-40B4-BE49-F238E27FC236}">
                <a16:creationId xmlns:a16="http://schemas.microsoft.com/office/drawing/2014/main" id="{106D93CC-D4D3-1E86-CDC6-D1C6113B7954}"/>
              </a:ext>
            </a:extLst>
          </p:cNvPr>
          <p:cNvCxnSpPr>
            <a:cxnSpLocks/>
          </p:cNvCxnSpPr>
          <p:nvPr/>
        </p:nvCxnSpPr>
        <p:spPr>
          <a:xfrm>
            <a:off x="4399096" y="1862368"/>
            <a:ext cx="0" cy="374904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2">
            <a:extLst>
              <a:ext uri="{FF2B5EF4-FFF2-40B4-BE49-F238E27FC236}">
                <a16:creationId xmlns:a16="http://schemas.microsoft.com/office/drawing/2014/main" id="{62BC03EE-066E-502B-7D02-F84071571FEB}"/>
              </a:ext>
            </a:extLst>
          </p:cNvPr>
          <p:cNvCxnSpPr>
            <a:cxnSpLocks/>
          </p:cNvCxnSpPr>
          <p:nvPr/>
        </p:nvCxnSpPr>
        <p:spPr>
          <a:xfrm>
            <a:off x="2675588" y="1862368"/>
            <a:ext cx="0" cy="374904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">
            <a:extLst>
              <a:ext uri="{FF2B5EF4-FFF2-40B4-BE49-F238E27FC236}">
                <a16:creationId xmlns:a16="http://schemas.microsoft.com/office/drawing/2014/main" id="{A3F7C4FB-C1D8-4689-D060-33597802936F}"/>
              </a:ext>
            </a:extLst>
          </p:cNvPr>
          <p:cNvCxnSpPr>
            <a:cxnSpLocks/>
          </p:cNvCxnSpPr>
          <p:nvPr/>
        </p:nvCxnSpPr>
        <p:spPr>
          <a:xfrm>
            <a:off x="952080" y="1862368"/>
            <a:ext cx="0" cy="3749040"/>
          </a:xfrm>
          <a:prstGeom prst="line">
            <a:avLst/>
          </a:prstGeom>
          <a:ln w="127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12">
            <a:extLst>
              <a:ext uri="{FF2B5EF4-FFF2-40B4-BE49-F238E27FC236}">
                <a16:creationId xmlns:a16="http://schemas.microsoft.com/office/drawing/2014/main" id="{2BBCF2D8-BED4-5076-95A5-F0DB0A9E9695}"/>
              </a:ext>
            </a:extLst>
          </p:cNvPr>
          <p:cNvSpPr/>
          <p:nvPr/>
        </p:nvSpPr>
        <p:spPr>
          <a:xfrm>
            <a:off x="9459890" y="4782590"/>
            <a:ext cx="219456" cy="21945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9" name="Oval 11">
            <a:extLst>
              <a:ext uri="{FF2B5EF4-FFF2-40B4-BE49-F238E27FC236}">
                <a16:creationId xmlns:a16="http://schemas.microsoft.com/office/drawing/2014/main" id="{5993AB0F-C90E-DFE7-836C-E0F3AC55DCA1}"/>
              </a:ext>
            </a:extLst>
          </p:cNvPr>
          <p:cNvSpPr/>
          <p:nvPr/>
        </p:nvSpPr>
        <p:spPr>
          <a:xfrm>
            <a:off x="7736384" y="4782590"/>
            <a:ext cx="219456" cy="21945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8" name="Oval 10">
            <a:extLst>
              <a:ext uri="{FF2B5EF4-FFF2-40B4-BE49-F238E27FC236}">
                <a16:creationId xmlns:a16="http://schemas.microsoft.com/office/drawing/2014/main" id="{CFBB5419-DBD1-F807-122E-EF87F3C981FA}"/>
              </a:ext>
            </a:extLst>
          </p:cNvPr>
          <p:cNvSpPr/>
          <p:nvPr/>
        </p:nvSpPr>
        <p:spPr>
          <a:xfrm>
            <a:off x="6012876" y="4782590"/>
            <a:ext cx="219456" cy="21945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7" name="Oval 9">
            <a:extLst>
              <a:ext uri="{FF2B5EF4-FFF2-40B4-BE49-F238E27FC236}">
                <a16:creationId xmlns:a16="http://schemas.microsoft.com/office/drawing/2014/main" id="{DC72A2ED-1C7D-12F9-6981-7D30DF2F185F}"/>
              </a:ext>
            </a:extLst>
          </p:cNvPr>
          <p:cNvSpPr/>
          <p:nvPr/>
        </p:nvSpPr>
        <p:spPr>
          <a:xfrm>
            <a:off x="4289368" y="4782590"/>
            <a:ext cx="219456" cy="21945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6" name="Oval 8">
            <a:extLst>
              <a:ext uri="{FF2B5EF4-FFF2-40B4-BE49-F238E27FC236}">
                <a16:creationId xmlns:a16="http://schemas.microsoft.com/office/drawing/2014/main" id="{6C4C643E-2758-4A22-BDAA-39D47A0C3CAF}"/>
              </a:ext>
            </a:extLst>
          </p:cNvPr>
          <p:cNvSpPr/>
          <p:nvPr/>
        </p:nvSpPr>
        <p:spPr>
          <a:xfrm>
            <a:off x="2565860" y="4782590"/>
            <a:ext cx="219456" cy="21945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25" name="Oval 7">
            <a:extLst>
              <a:ext uri="{FF2B5EF4-FFF2-40B4-BE49-F238E27FC236}">
                <a16:creationId xmlns:a16="http://schemas.microsoft.com/office/drawing/2014/main" id="{465428D4-8079-5A4F-D808-7B3D86191F72}"/>
              </a:ext>
            </a:extLst>
          </p:cNvPr>
          <p:cNvSpPr/>
          <p:nvPr/>
        </p:nvSpPr>
        <p:spPr>
          <a:xfrm>
            <a:off x="842352" y="4782590"/>
            <a:ext cx="219456" cy="219456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6" name="Oval 6">
            <a:extLst>
              <a:ext uri="{FF2B5EF4-FFF2-40B4-BE49-F238E27FC236}">
                <a16:creationId xmlns:a16="http://schemas.microsoft.com/office/drawing/2014/main" id="{32353F44-270D-3829-FC7E-42B13E11B854}"/>
              </a:ext>
            </a:extLst>
          </p:cNvPr>
          <p:cNvSpPr/>
          <p:nvPr/>
        </p:nvSpPr>
        <p:spPr>
          <a:xfrm>
            <a:off x="9501038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5" name="Oval 5">
            <a:extLst>
              <a:ext uri="{FF2B5EF4-FFF2-40B4-BE49-F238E27FC236}">
                <a16:creationId xmlns:a16="http://schemas.microsoft.com/office/drawing/2014/main" id="{A565EF87-6975-4D04-0E69-3A28CB6BE641}"/>
              </a:ext>
            </a:extLst>
          </p:cNvPr>
          <p:cNvSpPr/>
          <p:nvPr/>
        </p:nvSpPr>
        <p:spPr>
          <a:xfrm>
            <a:off x="7777532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4" name="Oval 4">
            <a:extLst>
              <a:ext uri="{FF2B5EF4-FFF2-40B4-BE49-F238E27FC236}">
                <a16:creationId xmlns:a16="http://schemas.microsoft.com/office/drawing/2014/main" id="{23D07C24-8542-9666-2924-BA64E3F7AECF}"/>
              </a:ext>
            </a:extLst>
          </p:cNvPr>
          <p:cNvSpPr/>
          <p:nvPr/>
        </p:nvSpPr>
        <p:spPr>
          <a:xfrm>
            <a:off x="6054024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3" name="Oval 3">
            <a:extLst>
              <a:ext uri="{FF2B5EF4-FFF2-40B4-BE49-F238E27FC236}">
                <a16:creationId xmlns:a16="http://schemas.microsoft.com/office/drawing/2014/main" id="{188A57D5-9054-6875-8199-9A4ADAB10106}"/>
              </a:ext>
            </a:extLst>
          </p:cNvPr>
          <p:cNvSpPr/>
          <p:nvPr/>
        </p:nvSpPr>
        <p:spPr>
          <a:xfrm>
            <a:off x="4330516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2" name="Oval 2">
            <a:extLst>
              <a:ext uri="{FF2B5EF4-FFF2-40B4-BE49-F238E27FC236}">
                <a16:creationId xmlns:a16="http://schemas.microsoft.com/office/drawing/2014/main" id="{73CA9466-96E7-DAAB-63B9-EAA5EB9EE7D9}"/>
              </a:ext>
            </a:extLst>
          </p:cNvPr>
          <p:cNvSpPr/>
          <p:nvPr/>
        </p:nvSpPr>
        <p:spPr>
          <a:xfrm>
            <a:off x="2607008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000" b="1" dirty="0">
              <a:solidFill>
                <a:schemeClr val="bg1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31" name="Oval 1">
            <a:extLst>
              <a:ext uri="{FF2B5EF4-FFF2-40B4-BE49-F238E27FC236}">
                <a16:creationId xmlns:a16="http://schemas.microsoft.com/office/drawing/2014/main" id="{6D14432D-5724-8EF3-6EF7-347D47FA46A5}"/>
              </a:ext>
            </a:extLst>
          </p:cNvPr>
          <p:cNvSpPr/>
          <p:nvPr/>
        </p:nvSpPr>
        <p:spPr>
          <a:xfrm>
            <a:off x="883500" y="1745702"/>
            <a:ext cx="137160" cy="137160"/>
          </a:xfrm>
          <a:prstGeom prst="ellipse">
            <a:avLst/>
          </a:prstGeom>
          <a:solidFill>
            <a:schemeClr val="accent1"/>
          </a:solidFill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b="1" dirty="0">
              <a:solidFill>
                <a:schemeClr val="accent5"/>
              </a:solidFill>
              <a:latin typeface="+mj-lt"/>
              <a:ea typeface="Inter" panose="020B0502030000000004" pitchFamily="34" charset="0"/>
            </a:endParaRP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32C8BFF5-4789-8C0B-637E-0A2CA729B597}"/>
              </a:ext>
            </a:extLst>
          </p:cNvPr>
          <p:cNvSpPr txBox="1"/>
          <p:nvPr/>
        </p:nvSpPr>
        <p:spPr>
          <a:xfrm>
            <a:off x="9659737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ABFF46-A361-12DC-53DC-F7D62FAE1A28}"/>
              </a:ext>
            </a:extLst>
          </p:cNvPr>
          <p:cNvSpPr txBox="1"/>
          <p:nvPr/>
        </p:nvSpPr>
        <p:spPr>
          <a:xfrm>
            <a:off x="7956750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E321FB16-F3A0-C928-76A3-6B2B13FD9422}"/>
              </a:ext>
            </a:extLst>
          </p:cNvPr>
          <p:cNvSpPr txBox="1"/>
          <p:nvPr/>
        </p:nvSpPr>
        <p:spPr>
          <a:xfrm>
            <a:off x="6240758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096F2D8C-CBD3-71FA-68EC-E3D893948931}"/>
              </a:ext>
            </a:extLst>
          </p:cNvPr>
          <p:cNvSpPr txBox="1"/>
          <p:nvPr/>
        </p:nvSpPr>
        <p:spPr>
          <a:xfrm>
            <a:off x="4519609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71979E4-F8F6-A5AE-E677-DF738A040568}"/>
              </a:ext>
            </a:extLst>
          </p:cNvPr>
          <p:cNvSpPr txBox="1"/>
          <p:nvPr/>
        </p:nvSpPr>
        <p:spPr>
          <a:xfrm>
            <a:off x="2786108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1E187EAF-5AF2-D0BD-67D0-F4B45498BB85}"/>
              </a:ext>
            </a:extLst>
          </p:cNvPr>
          <p:cNvSpPr txBox="1"/>
          <p:nvPr/>
        </p:nvSpPr>
        <p:spPr>
          <a:xfrm>
            <a:off x="1061808" y="5241528"/>
            <a:ext cx="685800" cy="182880"/>
          </a:xfrm>
          <a:prstGeom prst="rect">
            <a:avLst/>
          </a:prstGeom>
          <a:noFill/>
        </p:spPr>
        <p:txBody>
          <a:bodyPr wrap="square" lIns="0" tIns="0" rIns="0" bIns="0" anchor="b">
            <a:noAutofit/>
          </a:bodyPr>
          <a:lstStyle/>
          <a:p>
            <a:r>
              <a:rPr lang="en-US" sz="1200" b="1" dirty="0">
                <a:latin typeface="+mj-lt"/>
                <a:ea typeface="Inter" panose="020B0502030000000004" pitchFamily="34" charset="0"/>
              </a:rPr>
              <a:t>20XX</a:t>
            </a:r>
          </a:p>
        </p:txBody>
      </p:sp>
      <p:sp>
        <p:nvSpPr>
          <p:cNvPr id="15" name="TextBox 6">
            <a:extLst>
              <a:ext uri="{FF2B5EF4-FFF2-40B4-BE49-F238E27FC236}">
                <a16:creationId xmlns:a16="http://schemas.microsoft.com/office/drawing/2014/main" id="{F0DA05F7-47C1-5FD1-482B-02D9DC5586CA}"/>
              </a:ext>
            </a:extLst>
          </p:cNvPr>
          <p:cNvSpPr txBox="1"/>
          <p:nvPr/>
        </p:nvSpPr>
        <p:spPr>
          <a:xfrm>
            <a:off x="9712922" y="2026904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3" name="TextBox 5">
            <a:extLst>
              <a:ext uri="{FF2B5EF4-FFF2-40B4-BE49-F238E27FC236}">
                <a16:creationId xmlns:a16="http://schemas.microsoft.com/office/drawing/2014/main" id="{86E8AF28-2B8E-7ADA-3C87-647C70EE7A99}"/>
              </a:ext>
            </a:extLst>
          </p:cNvPr>
          <p:cNvSpPr txBox="1"/>
          <p:nvPr/>
        </p:nvSpPr>
        <p:spPr>
          <a:xfrm>
            <a:off x="7989416" y="2026905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47EC5AF5-C5B4-43E2-E3CB-38B3349D8AFA}"/>
              </a:ext>
            </a:extLst>
          </p:cNvPr>
          <p:cNvSpPr txBox="1"/>
          <p:nvPr/>
        </p:nvSpPr>
        <p:spPr>
          <a:xfrm>
            <a:off x="6265908" y="2026906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2A00187-EB12-57A1-61A9-6A3F8572DA33}"/>
              </a:ext>
            </a:extLst>
          </p:cNvPr>
          <p:cNvSpPr txBox="1"/>
          <p:nvPr/>
        </p:nvSpPr>
        <p:spPr>
          <a:xfrm>
            <a:off x="4542400" y="2026907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D5F06B84-5924-FBE0-BCCE-1DA75AA0C26C}"/>
              </a:ext>
            </a:extLst>
          </p:cNvPr>
          <p:cNvSpPr txBox="1"/>
          <p:nvPr/>
        </p:nvSpPr>
        <p:spPr>
          <a:xfrm>
            <a:off x="2818892" y="20269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21E34A4E-81A1-0E0E-950C-E1C249FD715F}"/>
              </a:ext>
            </a:extLst>
          </p:cNvPr>
          <p:cNvSpPr txBox="1"/>
          <p:nvPr/>
        </p:nvSpPr>
        <p:spPr>
          <a:xfrm>
            <a:off x="1095384" y="2026908"/>
            <a:ext cx="1417320" cy="228600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spcAft>
                <a:spcPts val="300"/>
              </a:spcAft>
            </a:pPr>
            <a:r>
              <a:rPr lang="en-US" sz="1200" b="1" dirty="0">
                <a:ea typeface="Inter" panose="020B0502030000000004" pitchFamily="34" charset="0"/>
              </a:rPr>
              <a:t>Placeholder</a:t>
            </a:r>
          </a:p>
          <a:p>
            <a:pPr>
              <a:spcAft>
                <a:spcPts val="300"/>
              </a:spcAft>
            </a:pPr>
            <a:r>
              <a:rPr lang="en-US" sz="1200" dirty="0">
                <a:ea typeface="Inter" panose="020B0502030000000004" pitchFamily="34" charset="0"/>
              </a:rPr>
              <a:t>This is sample text that demonstrates how your text will appear in this space.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a typeface="Inter" panose="020B0502030000000004" pitchFamily="34" charset="0"/>
              </a:rPr>
              <a:t>Bullet point</a:t>
            </a:r>
            <a:endParaRPr lang="en-US" sz="1200" b="1" dirty="0">
              <a:ea typeface="Inter" panose="020B0502030000000004" pitchFamily="34" charset="0"/>
            </a:endParaRPr>
          </a:p>
          <a:p>
            <a:pPr>
              <a:spcAft>
                <a:spcPts val="300"/>
              </a:spcAft>
            </a:pPr>
            <a:endParaRPr lang="en-US" sz="1200" b="1" dirty="0">
              <a:ea typeface="Inter" panose="020B0502030000000004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sz="1200" b="1" dirty="0">
              <a:ea typeface="Inter" panose="020B0502030000000004" pitchFamily="34" charset="0"/>
            </a:endParaRPr>
          </a:p>
        </p:txBody>
      </p:sp>
      <p:sp>
        <p:nvSpPr>
          <p:cNvPr id="38" name="Title">
            <a:extLst>
              <a:ext uri="{FF2B5EF4-FFF2-40B4-BE49-F238E27FC236}">
                <a16:creationId xmlns:a16="http://schemas.microsoft.com/office/drawing/2014/main" id="{67F27BC3-7EEC-3C23-D678-6610652AC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Timeline, Years Below</a:t>
            </a:r>
          </a:p>
        </p:txBody>
      </p:sp>
    </p:spTree>
    <p:extLst>
      <p:ext uri="{BB962C8B-B14F-4D97-AF65-F5344CB8AC3E}">
        <p14:creationId xmlns:p14="http://schemas.microsoft.com/office/powerpoint/2010/main" val="3704847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phic 2">
            <a:extLst>
              <a:ext uri="{FF2B5EF4-FFF2-40B4-BE49-F238E27FC236}">
                <a16:creationId xmlns:a16="http://schemas.microsoft.com/office/drawing/2014/main" id="{0B5CB01E-5DF7-3DB0-2281-18A8A1C57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6369" y="3153386"/>
            <a:ext cx="304800" cy="304800"/>
          </a:xfrm>
          <a:prstGeom prst="rect">
            <a:avLst/>
          </a:prstGeom>
        </p:spPr>
      </p:pic>
      <p:pic>
        <p:nvPicPr>
          <p:cNvPr id="20" name="Graphic 1">
            <a:extLst>
              <a:ext uri="{FF2B5EF4-FFF2-40B4-BE49-F238E27FC236}">
                <a16:creationId xmlns:a16="http://schemas.microsoft.com/office/drawing/2014/main" id="{2AAAFD12-609F-DDF6-E71F-F6715D5B70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6369" y="1212449"/>
            <a:ext cx="304800" cy="304800"/>
          </a:xfrm>
          <a:prstGeom prst="rect">
            <a:avLst/>
          </a:prstGeom>
        </p:spPr>
      </p:pic>
      <p:sp>
        <p:nvSpPr>
          <p:cNvPr id="14" name="TextBox 3">
            <a:extLst>
              <a:ext uri="{FF2B5EF4-FFF2-40B4-BE49-F238E27FC236}">
                <a16:creationId xmlns:a16="http://schemas.microsoft.com/office/drawing/2014/main" id="{60B5C0B5-9A2F-77EA-DB91-62039092A839}"/>
              </a:ext>
            </a:extLst>
          </p:cNvPr>
          <p:cNvSpPr txBox="1"/>
          <p:nvPr/>
        </p:nvSpPr>
        <p:spPr>
          <a:xfrm>
            <a:off x="7016369" y="624870"/>
            <a:ext cx="4562856" cy="477263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Usage Rights</a:t>
            </a:r>
          </a:p>
          <a:p>
            <a:pPr marL="347472"/>
            <a:r>
              <a:rPr lang="en-US" sz="1400" b="1" dirty="0">
                <a:latin typeface="+mn-lt"/>
              </a:rPr>
              <a:t>You can: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this template for personal and commercial projects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Modify it in any way you like (get creative!)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Use it without giving credit (attribution is not required)</a:t>
            </a:r>
          </a:p>
          <a:p>
            <a:endParaRPr lang="en-US" sz="1400" dirty="0">
              <a:latin typeface="+mn-lt"/>
            </a:endParaRPr>
          </a:p>
          <a:p>
            <a:pPr marL="347472"/>
            <a:r>
              <a:rPr lang="en-US" sz="1400" b="1" dirty="0">
                <a:latin typeface="+mn-lt"/>
              </a:rPr>
              <a:t>You can’t: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Resell or redistribute DailyDiagram templates on other websites or platforms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Include them in online or offline template collections or databases</a:t>
            </a:r>
          </a:p>
          <a:p>
            <a:pPr marL="347472" indent="-1737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Offer the original or modified templates for download</a:t>
            </a:r>
          </a:p>
        </p:txBody>
      </p:sp>
      <p:cxnSp>
        <p:nvCxnSpPr>
          <p:cNvPr id="16" name="Straight Connector 2">
            <a:extLst>
              <a:ext uri="{FF2B5EF4-FFF2-40B4-BE49-F238E27FC236}">
                <a16:creationId xmlns:a16="http://schemas.microsoft.com/office/drawing/2014/main" id="{F26EED2F-C381-243A-9BEB-BFD3822F3B7E}"/>
              </a:ext>
            </a:extLst>
          </p:cNvPr>
          <p:cNvCxnSpPr/>
          <p:nvPr/>
        </p:nvCxnSpPr>
        <p:spPr>
          <a:xfrm>
            <a:off x="6527800" y="346075"/>
            <a:ext cx="0" cy="6164263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2">
            <a:extLst>
              <a:ext uri="{FF2B5EF4-FFF2-40B4-BE49-F238E27FC236}">
                <a16:creationId xmlns:a16="http://schemas.microsoft.com/office/drawing/2014/main" id="{4684306F-A590-7768-9C2F-F3087A4DE630}"/>
              </a:ext>
            </a:extLst>
          </p:cNvPr>
          <p:cNvSpPr txBox="1"/>
          <p:nvPr/>
        </p:nvSpPr>
        <p:spPr>
          <a:xfrm>
            <a:off x="615950" y="4468813"/>
            <a:ext cx="5568696" cy="166199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defPPr>
              <a:defRPr lang="en-US"/>
            </a:defPPr>
            <a:lvl1pPr>
              <a:lnSpc>
                <a:spcPct val="110000"/>
              </a:lnSpc>
              <a:spcAft>
                <a:spcPts val="1200"/>
              </a:spcAft>
              <a:defRPr sz="2000">
                <a:latin typeface="+mj-lt"/>
              </a:defRPr>
            </a:lvl1pPr>
          </a:lstStyle>
          <a:p>
            <a:pPr>
              <a:spcAft>
                <a:spcPts val="1800"/>
              </a:spcAft>
            </a:pPr>
            <a:r>
              <a:rPr lang="en-US" sz="2400" dirty="0"/>
              <a:t>Fonts</a:t>
            </a:r>
          </a:p>
          <a:p>
            <a:pPr>
              <a:spcAft>
                <a:spcPts val="1800"/>
              </a:spcAft>
            </a:pPr>
            <a:r>
              <a:rPr lang="en-US" sz="1400" dirty="0">
                <a:latin typeface="+mn-lt"/>
              </a:rPr>
              <a:t>This template uses Arial, a system font available by default in both PowerPoint and Google Slides. There’s no need to install or download anything — your text will display correctly across platforms.</a:t>
            </a:r>
          </a:p>
        </p:txBody>
      </p:sp>
      <p:cxnSp>
        <p:nvCxnSpPr>
          <p:cNvPr id="18" name="Straight Connector 1">
            <a:extLst>
              <a:ext uri="{FF2B5EF4-FFF2-40B4-BE49-F238E27FC236}">
                <a16:creationId xmlns:a16="http://schemas.microsoft.com/office/drawing/2014/main" id="{0BF7E794-6FD4-C505-9D76-0895E203119D}"/>
              </a:ext>
            </a:extLst>
          </p:cNvPr>
          <p:cNvCxnSpPr/>
          <p:nvPr/>
        </p:nvCxnSpPr>
        <p:spPr>
          <a:xfrm>
            <a:off x="611188" y="4043363"/>
            <a:ext cx="5484812" cy="0"/>
          </a:xfrm>
          <a:prstGeom prst="line">
            <a:avLst/>
          </a:prstGeom>
          <a:ln w="12700"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>
            <a:extLst>
              <a:ext uri="{FF2B5EF4-FFF2-40B4-BE49-F238E27FC236}">
                <a16:creationId xmlns:a16="http://schemas.microsoft.com/office/drawing/2014/main" id="{D61712C6-37E6-72DC-7095-CCDCA7F83BC6}"/>
              </a:ext>
            </a:extLst>
          </p:cNvPr>
          <p:cNvSpPr txBox="1"/>
          <p:nvPr/>
        </p:nvSpPr>
        <p:spPr>
          <a:xfrm>
            <a:off x="615950" y="624870"/>
            <a:ext cx="5568696" cy="27699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0000"/>
              </a:lnSpc>
              <a:spcAft>
                <a:spcPts val="1800"/>
              </a:spcAft>
            </a:pPr>
            <a:r>
              <a:rPr lang="en-US" sz="2400" dirty="0">
                <a:latin typeface="+mj-lt"/>
              </a:rPr>
              <a:t>How to Edit the Diagram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All diagrams are editable in PowerPoint – you can change colors, size, text, and customize the layout to fit your needs.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If selecting a specific part of the diagram is tricky (especially when elements are layered), use the </a:t>
            </a:r>
            <a:r>
              <a:rPr lang="en-US" sz="1400" b="1" dirty="0"/>
              <a:t>Selection Pane </a:t>
            </a:r>
            <a:r>
              <a:rPr lang="en-US" sz="1400" dirty="0"/>
              <a:t>for easy access.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Go to: </a:t>
            </a:r>
            <a:r>
              <a:rPr lang="en-US" sz="1400" b="1" dirty="0"/>
              <a:t>Home → Arrange → Selection Pane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1400" dirty="0"/>
              <a:t>This will show a list of all elements on the slide, so you can easily select and edit any part of the diagram.</a:t>
            </a:r>
          </a:p>
        </p:txBody>
      </p:sp>
    </p:spTree>
    <p:extLst>
      <p:ext uri="{BB962C8B-B14F-4D97-AF65-F5344CB8AC3E}">
        <p14:creationId xmlns:p14="http://schemas.microsoft.com/office/powerpoint/2010/main" val="83352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ilyDiagram 1">
      <a:dk1>
        <a:srgbClr val="151C23"/>
      </a:dk1>
      <a:lt1>
        <a:sysClr val="window" lastClr="FFFFFF"/>
      </a:lt1>
      <a:dk2>
        <a:srgbClr val="5070FA"/>
      </a:dk2>
      <a:lt2>
        <a:srgbClr val="EEF0F4"/>
      </a:lt2>
      <a:accent1>
        <a:srgbClr val="F87171"/>
      </a:accent1>
      <a:accent2>
        <a:srgbClr val="4E5E73"/>
      </a:accent2>
      <a:accent3>
        <a:srgbClr val="6B7A90"/>
      </a:accent3>
      <a:accent4>
        <a:srgbClr val="8C9AB0"/>
      </a:accent4>
      <a:accent5>
        <a:srgbClr val="AFB9CD"/>
      </a:accent5>
      <a:accent6>
        <a:srgbClr val="CED8E4"/>
      </a:accent6>
      <a:hlink>
        <a:srgbClr val="151C23"/>
      </a:hlink>
      <a:folHlink>
        <a:srgbClr val="151C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noAutofit/>
      </a:bodyPr>
      <a:lstStyle>
        <a:defPPr algn="l">
          <a:lnSpc>
            <a:spcPct val="110000"/>
          </a:lnSpc>
          <a:spcBef>
            <a:spcPts val="600"/>
          </a:spcBef>
          <a:defRPr sz="1600" b="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DailyDiagram_Template.potx" id="{83A5DF68-CB90-426F-8373-DBFC736D0264}" vid="{D223061A-A30C-48B7-AC44-333CEBCAF8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DailyDiagram_Template</Template>
  <TotalTime>0</TotalTime>
  <Words>1264</Words>
  <Application>Microsoft Office PowerPoint</Application>
  <PresentationFormat>Widescreen</PresentationFormat>
  <Paragraphs>263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Inter</vt:lpstr>
      <vt:lpstr>Office Theme</vt:lpstr>
      <vt:lpstr>Timeline Arrow</vt:lpstr>
      <vt:lpstr>Timeline, 6 Months </vt:lpstr>
      <vt:lpstr>Timeline, 9 Months</vt:lpstr>
      <vt:lpstr>Timeline, 12 Months</vt:lpstr>
      <vt:lpstr>Double Timeline, 5 Months</vt:lpstr>
      <vt:lpstr>Timeline, Quarters</vt:lpstr>
      <vt:lpstr>Timeline, Years Below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DailyDiagram.com</dc:creator>
  <dcterms:created xsi:type="dcterms:W3CDTF">2025-08-08T13:42:48Z</dcterms:created>
  <dcterms:modified xsi:type="dcterms:W3CDTF">2025-08-14T09:14:08Z</dcterms:modified>
</cp:coreProperties>
</file>