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2" r:id="rId2"/>
    <p:sldId id="271" r:id="rId3"/>
    <p:sldId id="275" r:id="rId4"/>
    <p:sldId id="27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53" autoAdjust="0"/>
    <p:restoredTop sz="94660"/>
  </p:normalViewPr>
  <p:slideViewPr>
    <p:cSldViewPr snapToGrid="0">
      <p:cViewPr>
        <p:scale>
          <a:sx n="100" d="100"/>
          <a:sy n="100" d="100"/>
        </p:scale>
        <p:origin x="-542" y="-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5728F-2145-44D7-A832-5B34AEDAE8F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04F0B-1E4A-49C3-83E1-541EC2F6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7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">
            <a:extLst>
              <a:ext uri="{FF2B5EF4-FFF2-40B4-BE49-F238E27FC236}">
                <a16:creationId xmlns:a16="http://schemas.microsoft.com/office/drawing/2014/main" id="{0B9FE158-0D05-FC81-52C2-D4E9AA8D75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 wrap="none" anchor="ctr"/>
          <a:lstStyle>
            <a:lvl1pPr algn="l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15B9AD2F-A576-C554-F8C9-6D4F55780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3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">
            <a:extLst>
              <a:ext uri="{FF2B5EF4-FFF2-40B4-BE49-F238E27FC236}">
                <a16:creationId xmlns:a16="http://schemas.microsoft.com/office/drawing/2014/main" id="{7AD4455E-1542-B7C0-7C97-4A9AA5FF49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23213" y="6247455"/>
            <a:ext cx="3659187" cy="365760"/>
          </a:xfrm>
        </p:spPr>
        <p:txBody>
          <a:bodyPr wrap="none" anchor="ctr"/>
          <a:lstStyle>
            <a:lvl1pPr algn="r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4928616"/>
            <a:ext cx="9140824" cy="78788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EEF4012-871B-1B42-BEC7-928870CEBC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1" y="2692400"/>
            <a:ext cx="9140824" cy="2086588"/>
          </a:xfrm>
        </p:spPr>
        <p:txBody>
          <a:bodyPr anchor="b"/>
          <a:lstStyle>
            <a:lvl1pPr algn="l">
              <a:lnSpc>
                <a:spcPct val="90000"/>
              </a:lnSpc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145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D91AA847-0B9E-0B61-8B65-348EA8FC9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52C53D67-E58F-7227-4C4A-FDE25C29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2AAE627A-448C-15FF-DE61-0152F4097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ECB2627B-0A6A-628E-9A57-055D09A23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982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458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13866"/>
            <a:ext cx="3108960" cy="2373876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6512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>
            <a:extLst>
              <a:ext uri="{FF2B5EF4-FFF2-40B4-BE49-F238E27FC236}">
                <a16:creationId xmlns:a16="http://schemas.microsoft.com/office/drawing/2014/main" id="{AF6AC3A2-B45B-CDFB-1CB6-4FCAFD26E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02C37CD8-263B-7869-781E-6C79FC5E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</p:spTree>
    <p:extLst>
      <p:ext uri="{BB962C8B-B14F-4D97-AF65-F5344CB8AC3E}">
        <p14:creationId xmlns:p14="http://schemas.microsoft.com/office/powerpoint/2010/main" val="48804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ailyDiagram Logo">
            <a:extLst>
              <a:ext uri="{FF2B5EF4-FFF2-40B4-BE49-F238E27FC236}">
                <a16:creationId xmlns:a16="http://schemas.microsoft.com/office/drawing/2014/main" id="{45C68845-21F3-5A97-1EB1-45DF83FD93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50864" y="6179236"/>
            <a:ext cx="1218262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01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ilyDiagram.com">
            <a:extLst>
              <a:ext uri="{FF2B5EF4-FFF2-40B4-BE49-F238E27FC236}">
                <a16:creationId xmlns:a16="http://schemas.microsoft.com/office/drawing/2014/main" id="{5290DED9-A660-4598-E2D9-BB0755823C6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130629" y="6858001"/>
            <a:ext cx="130629" cy="152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endParaRPr lang="en-US" sz="1600" b="0" dirty="0"/>
          </a:p>
        </p:txBody>
      </p:sp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1770CABA-FA01-5DE5-427B-47AF602E0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5200" y="6356350"/>
            <a:ext cx="457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23C7D1E2-E78F-4EED-B0BE-712C4496DA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288089D3-0712-28C6-D8DA-D216E8A6D9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Company Name | Confidential | Title</a:t>
            </a:r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AD6033DB-8792-9099-E90E-BD00152D8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373189"/>
            <a:ext cx="10972800" cy="4622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">
            <a:extLst>
              <a:ext uri="{FF2B5EF4-FFF2-40B4-BE49-F238E27FC236}">
                <a16:creationId xmlns:a16="http://schemas.microsoft.com/office/drawing/2014/main" id="{1AACFB3D-99FA-71DD-1F23-065C9C11E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5976"/>
            <a:ext cx="10972800" cy="54864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73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50" r:id="rId3"/>
    <p:sldLayoutId id="2147483654" r:id="rId4"/>
    <p:sldLayoutId id="2147483660" r:id="rId5"/>
    <p:sldLayoutId id="2147483655" r:id="rId6"/>
    <p:sldLayoutId id="2147483664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347472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521208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Arial" panose="020B0604020202020204" pitchFamily="34" charset="0"/>
        <a:buNone/>
        <a:defRPr sz="1600" b="1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5097AB"/>
          </p15:clr>
        </p15:guide>
        <p15:guide id="2" pos="7680" userDrawn="1">
          <p15:clr>
            <a:srgbClr val="5097AB"/>
          </p15:clr>
        </p15:guide>
        <p15:guide id="3" pos="385" userDrawn="1">
          <p15:clr>
            <a:srgbClr val="5097AB"/>
          </p15:clr>
        </p15:guide>
        <p15:guide id="4" pos="961" userDrawn="1">
          <p15:clr>
            <a:srgbClr val="5097AB"/>
          </p15:clr>
        </p15:guide>
        <p15:guide id="5" pos="1537" userDrawn="1">
          <p15:clr>
            <a:srgbClr val="5097AB"/>
          </p15:clr>
        </p15:guide>
        <p15:guide id="6" pos="2112" userDrawn="1">
          <p15:clr>
            <a:srgbClr val="5097AB"/>
          </p15:clr>
        </p15:guide>
        <p15:guide id="7" pos="2688" userDrawn="1">
          <p15:clr>
            <a:srgbClr val="5097AB"/>
          </p15:clr>
        </p15:guide>
        <p15:guide id="8" pos="3264" userDrawn="1">
          <p15:clr>
            <a:srgbClr val="5097AB"/>
          </p15:clr>
        </p15:guide>
        <p15:guide id="9" pos="3840" userDrawn="1">
          <p15:clr>
            <a:srgbClr val="5097AB"/>
          </p15:clr>
        </p15:guide>
        <p15:guide id="10" pos="4415" userDrawn="1">
          <p15:clr>
            <a:srgbClr val="5097AB"/>
          </p15:clr>
        </p15:guide>
        <p15:guide id="11" pos="4991" userDrawn="1">
          <p15:clr>
            <a:srgbClr val="5097AB"/>
          </p15:clr>
        </p15:guide>
        <p15:guide id="12" pos="5567" userDrawn="1">
          <p15:clr>
            <a:srgbClr val="5097AB"/>
          </p15:clr>
        </p15:guide>
        <p15:guide id="13" pos="6142" userDrawn="1">
          <p15:clr>
            <a:srgbClr val="5097AB"/>
          </p15:clr>
        </p15:guide>
        <p15:guide id="14" pos="6718" userDrawn="1">
          <p15:clr>
            <a:srgbClr val="5097AB"/>
          </p15:clr>
        </p15:guide>
        <p15:guide id="15" pos="7294" userDrawn="1">
          <p15:clr>
            <a:srgbClr val="5097AB"/>
          </p15:clr>
        </p15:guide>
        <p15:guide id="16" orient="horz" userDrawn="1">
          <p15:clr>
            <a:srgbClr val="5097AB"/>
          </p15:clr>
        </p15:guide>
        <p15:guide id="17" orient="horz" pos="4320" userDrawn="1">
          <p15:clr>
            <a:srgbClr val="5097AB"/>
          </p15:clr>
        </p15:guide>
        <p15:guide id="18" orient="horz" pos="771" userDrawn="1">
          <p15:clr>
            <a:srgbClr val="5097AB"/>
          </p15:clr>
        </p15:guide>
        <p15:guide id="19" orient="horz" pos="1035" userDrawn="1">
          <p15:clr>
            <a:srgbClr val="5097AB"/>
          </p15:clr>
        </p15:guide>
        <p15:guide id="20" orient="horz" pos="1298" userDrawn="1">
          <p15:clr>
            <a:srgbClr val="5097AB"/>
          </p15:clr>
        </p15:guide>
        <p15:guide id="21" orient="horz" pos="1562" userDrawn="1">
          <p15:clr>
            <a:srgbClr val="5097AB"/>
          </p15:clr>
        </p15:guide>
        <p15:guide id="22" orient="horz" pos="1825" userDrawn="1">
          <p15:clr>
            <a:srgbClr val="5097AB"/>
          </p15:clr>
        </p15:guide>
        <p15:guide id="23" orient="horz" pos="2089" userDrawn="1">
          <p15:clr>
            <a:srgbClr val="5097AB"/>
          </p15:clr>
        </p15:guide>
        <p15:guide id="24" orient="horz" pos="2352" userDrawn="1">
          <p15:clr>
            <a:srgbClr val="5097AB"/>
          </p15:clr>
        </p15:guide>
        <p15:guide id="25" orient="horz" pos="2616" userDrawn="1">
          <p15:clr>
            <a:srgbClr val="5097AB"/>
          </p15:clr>
        </p15:guide>
        <p15:guide id="26" orient="horz" pos="2880" userDrawn="1">
          <p15:clr>
            <a:srgbClr val="5097AB"/>
          </p15:clr>
        </p15:guide>
        <p15:guide id="27" orient="horz" pos="3143" userDrawn="1">
          <p15:clr>
            <a:srgbClr val="5097AB"/>
          </p15:clr>
        </p15:guide>
        <p15:guide id="28" orient="horz" pos="3407" userDrawn="1">
          <p15:clr>
            <a:srgbClr val="5097AB"/>
          </p15:clr>
        </p15:guide>
        <p15:guide id="29" orient="horz" pos="3670" userDrawn="1">
          <p15:clr>
            <a:srgbClr val="5097AB"/>
          </p15:clr>
        </p15:guide>
        <p15:guide id="30" orient="horz" pos="3934" userDrawn="1">
          <p15:clr>
            <a:srgbClr val="5097A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7">
            <a:extLst>
              <a:ext uri="{FF2B5EF4-FFF2-40B4-BE49-F238E27FC236}">
                <a16:creationId xmlns:a16="http://schemas.microsoft.com/office/drawing/2014/main" id="{2EEA4952-E4ED-8511-2828-405AD4B8C1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/>
          <a:lstStyle/>
          <a:p>
            <a:r>
              <a:rPr lang="en-US" dirty="0"/>
              <a:t>Free PowerPoint Diagrams · DailyDiagram.com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0D4D7CD4-68CA-1A8E-A2C3-9F11FE8A5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2816352"/>
            <a:ext cx="6648449" cy="908304"/>
          </a:xfrm>
        </p:spPr>
        <p:txBody>
          <a:bodyPr/>
          <a:lstStyle/>
          <a:p>
            <a:r>
              <a:rPr lang="en-US" dirty="0"/>
              <a:t>A bold red arrow timeline ideal for illustrating yearly events or milestones. Includes 3 versions covering 6, 5, and 4 years for flexible use.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C9DC2F29-F350-A7B9-BD52-DAE091A5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/>
          <a:p>
            <a:r>
              <a:rPr lang="en-US" dirty="0"/>
              <a:t>Timeline Arrow</a:t>
            </a: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id="{44363951-9B13-B999-07F6-27429A6FDFE1}"/>
              </a:ext>
            </a:extLst>
          </p:cNvPr>
          <p:cNvSpPr txBox="1"/>
          <p:nvPr/>
        </p:nvSpPr>
        <p:spPr>
          <a:xfrm>
            <a:off x="8831773" y="4745736"/>
            <a:ext cx="219456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Timelines &amp; Roadmaps</a:t>
            </a:r>
            <a:endParaRPr lang="en-US" sz="1600" dirty="0" err="1"/>
          </a:p>
        </p:txBody>
      </p:sp>
      <p:sp>
        <p:nvSpPr>
          <p:cNvPr id="23" name="TextBox 5">
            <a:extLst>
              <a:ext uri="{FF2B5EF4-FFF2-40B4-BE49-F238E27FC236}">
                <a16:creationId xmlns:a16="http://schemas.microsoft.com/office/drawing/2014/main" id="{42DD3603-9159-58BA-A92A-53BD1510B9B7}"/>
              </a:ext>
            </a:extLst>
          </p:cNvPr>
          <p:cNvSpPr txBox="1"/>
          <p:nvPr/>
        </p:nvSpPr>
        <p:spPr>
          <a:xfrm>
            <a:off x="70138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Timeline Set #2</a:t>
            </a:r>
            <a:br>
              <a:rPr lang="en-GB" sz="1600" dirty="0"/>
            </a:br>
            <a:r>
              <a:rPr lang="en-GB" sz="1600" dirty="0"/>
              <a:t>3 Layouts </a:t>
            </a:r>
            <a:endParaRPr lang="en-US" sz="1600" dirty="0" err="1"/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9D64902A-AE64-8693-D1B6-793D9E5744B2}"/>
              </a:ext>
            </a:extLst>
          </p:cNvPr>
          <p:cNvSpPr txBox="1"/>
          <p:nvPr/>
        </p:nvSpPr>
        <p:spPr>
          <a:xfrm>
            <a:off x="51989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Bold</a:t>
            </a:r>
            <a:endParaRPr lang="en-US" sz="1600" dirty="0" err="1"/>
          </a:p>
        </p:txBody>
      </p:sp>
      <p:cxnSp>
        <p:nvCxnSpPr>
          <p:cNvPr id="20" name="Straight Connector">
            <a:extLst>
              <a:ext uri="{FF2B5EF4-FFF2-40B4-BE49-F238E27FC236}">
                <a16:creationId xmlns:a16="http://schemas.microsoft.com/office/drawing/2014/main" id="{3C4674DB-01CA-7378-AB1B-56D75BE7EB62}"/>
              </a:ext>
            </a:extLst>
          </p:cNvPr>
          <p:cNvCxnSpPr>
            <a:cxnSpLocks/>
          </p:cNvCxnSpPr>
          <p:nvPr/>
        </p:nvCxnSpPr>
        <p:spPr>
          <a:xfrm>
            <a:off x="5198993" y="4585500"/>
            <a:ext cx="6400800" cy="0"/>
          </a:xfrm>
          <a:prstGeom prst="line">
            <a:avLst/>
          </a:prstGeom>
          <a:ln w="127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3">
            <a:extLst>
              <a:ext uri="{FF2B5EF4-FFF2-40B4-BE49-F238E27FC236}">
                <a16:creationId xmlns:a16="http://schemas.microsoft.com/office/drawing/2014/main" id="{A55C2AD4-62EF-D283-26FF-169B49D20D34}"/>
              </a:ext>
            </a:extLst>
          </p:cNvPr>
          <p:cNvSpPr txBox="1"/>
          <p:nvPr/>
        </p:nvSpPr>
        <p:spPr>
          <a:xfrm>
            <a:off x="883177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Category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E3A8387C-9D55-E45D-C00F-3682236EA1D7}"/>
              </a:ext>
            </a:extLst>
          </p:cNvPr>
          <p:cNvSpPr txBox="1"/>
          <p:nvPr/>
        </p:nvSpPr>
        <p:spPr>
          <a:xfrm>
            <a:off x="70138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Set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10538B8F-7FF3-4565-C850-0543A3E3CC1F}"/>
              </a:ext>
            </a:extLst>
          </p:cNvPr>
          <p:cNvSpPr txBox="1"/>
          <p:nvPr/>
        </p:nvSpPr>
        <p:spPr>
          <a:xfrm>
            <a:off x="51989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Style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pic>
        <p:nvPicPr>
          <p:cNvPr id="5" name="DailyDiagram Logo">
            <a:extLst>
              <a:ext uri="{FF2B5EF4-FFF2-40B4-BE49-F238E27FC236}">
                <a16:creationId xmlns:a16="http://schemas.microsoft.com/office/drawing/2014/main" id="{720B95CC-0E23-7E3C-64AF-B795636EF5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599" y="516113"/>
            <a:ext cx="1299479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95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2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cxnSp>
        <p:nvCxnSpPr>
          <p:cNvPr id="13" name="Straight Connector 6">
            <a:extLst>
              <a:ext uri="{FF2B5EF4-FFF2-40B4-BE49-F238E27FC236}">
                <a16:creationId xmlns:a16="http://schemas.microsoft.com/office/drawing/2014/main" id="{074AC44D-0CE5-8CCC-777A-E9F82C55E53E}"/>
              </a:ext>
            </a:extLst>
          </p:cNvPr>
          <p:cNvCxnSpPr>
            <a:cxnSpLocks/>
          </p:cNvCxnSpPr>
          <p:nvPr/>
        </p:nvCxnSpPr>
        <p:spPr>
          <a:xfrm>
            <a:off x="8955103" y="3582650"/>
            <a:ext cx="0" cy="1303554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5">
            <a:extLst>
              <a:ext uri="{FF2B5EF4-FFF2-40B4-BE49-F238E27FC236}">
                <a16:creationId xmlns:a16="http://schemas.microsoft.com/office/drawing/2014/main" id="{D906B40C-15E7-E615-3ECF-EDFC3993AC03}"/>
              </a:ext>
            </a:extLst>
          </p:cNvPr>
          <p:cNvCxnSpPr>
            <a:cxnSpLocks/>
          </p:cNvCxnSpPr>
          <p:nvPr/>
        </p:nvCxnSpPr>
        <p:spPr>
          <a:xfrm>
            <a:off x="7378101" y="1834255"/>
            <a:ext cx="0" cy="1462492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4">
            <a:extLst>
              <a:ext uri="{FF2B5EF4-FFF2-40B4-BE49-F238E27FC236}">
                <a16:creationId xmlns:a16="http://schemas.microsoft.com/office/drawing/2014/main" id="{C079C54F-D95C-2DE1-DDFF-EABB54F53B45}"/>
              </a:ext>
            </a:extLst>
          </p:cNvPr>
          <p:cNvCxnSpPr>
            <a:cxnSpLocks/>
          </p:cNvCxnSpPr>
          <p:nvPr/>
        </p:nvCxnSpPr>
        <p:spPr>
          <a:xfrm>
            <a:off x="5813366" y="3582650"/>
            <a:ext cx="0" cy="1347096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3">
            <a:extLst>
              <a:ext uri="{FF2B5EF4-FFF2-40B4-BE49-F238E27FC236}">
                <a16:creationId xmlns:a16="http://schemas.microsoft.com/office/drawing/2014/main" id="{3B953A55-1BAF-E17D-BF5C-A49C339A774C}"/>
              </a:ext>
            </a:extLst>
          </p:cNvPr>
          <p:cNvCxnSpPr>
            <a:cxnSpLocks/>
          </p:cNvCxnSpPr>
          <p:nvPr/>
        </p:nvCxnSpPr>
        <p:spPr>
          <a:xfrm>
            <a:off x="4260705" y="1888683"/>
            <a:ext cx="0" cy="1408064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2">
            <a:extLst>
              <a:ext uri="{FF2B5EF4-FFF2-40B4-BE49-F238E27FC236}">
                <a16:creationId xmlns:a16="http://schemas.microsoft.com/office/drawing/2014/main" id="{8FA54401-BF4A-07D8-7634-D87261B6BDF5}"/>
              </a:ext>
            </a:extLst>
          </p:cNvPr>
          <p:cNvCxnSpPr>
            <a:cxnSpLocks/>
          </p:cNvCxnSpPr>
          <p:nvPr/>
        </p:nvCxnSpPr>
        <p:spPr>
          <a:xfrm>
            <a:off x="2684841" y="3582650"/>
            <a:ext cx="0" cy="1347096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1">
            <a:extLst>
              <a:ext uri="{FF2B5EF4-FFF2-40B4-BE49-F238E27FC236}">
                <a16:creationId xmlns:a16="http://schemas.microsoft.com/office/drawing/2014/main" id="{B8EA15CE-6499-08F5-6CA0-E68119BEB2EC}"/>
              </a:ext>
            </a:extLst>
          </p:cNvPr>
          <p:cNvCxnSpPr>
            <a:cxnSpLocks/>
          </p:cNvCxnSpPr>
          <p:nvPr/>
        </p:nvCxnSpPr>
        <p:spPr>
          <a:xfrm>
            <a:off x="1121855" y="1905012"/>
            <a:ext cx="0" cy="1391735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reeform: Shape">
            <a:extLst>
              <a:ext uri="{FF2B5EF4-FFF2-40B4-BE49-F238E27FC236}">
                <a16:creationId xmlns:a16="http://schemas.microsoft.com/office/drawing/2014/main" id="{7B4E8AFC-2E83-0276-EDCB-30D8E44F4725}"/>
              </a:ext>
            </a:extLst>
          </p:cNvPr>
          <p:cNvSpPr/>
          <p:nvPr/>
        </p:nvSpPr>
        <p:spPr>
          <a:xfrm>
            <a:off x="-2" y="3089233"/>
            <a:ext cx="11577800" cy="676656"/>
          </a:xfrm>
          <a:custGeom>
            <a:avLst/>
            <a:gdLst>
              <a:gd name="connsiteX0" fmla="*/ 11266904 w 11577800"/>
              <a:gd name="connsiteY0" fmla="*/ 0 h 676656"/>
              <a:gd name="connsiteX1" fmla="*/ 11577800 w 11577800"/>
              <a:gd name="connsiteY1" fmla="*/ 338328 h 676656"/>
              <a:gd name="connsiteX2" fmla="*/ 11266904 w 11577800"/>
              <a:gd name="connsiteY2" fmla="*/ 676656 h 676656"/>
              <a:gd name="connsiteX3" fmla="*/ 11266904 w 11577800"/>
              <a:gd name="connsiteY3" fmla="*/ 603504 h 676656"/>
              <a:gd name="connsiteX4" fmla="*/ 0 w 11577800"/>
              <a:gd name="connsiteY4" fmla="*/ 603504 h 676656"/>
              <a:gd name="connsiteX5" fmla="*/ 0 w 11577800"/>
              <a:gd name="connsiteY5" fmla="*/ 73152 h 676656"/>
              <a:gd name="connsiteX6" fmla="*/ 11266904 w 11577800"/>
              <a:gd name="connsiteY6" fmla="*/ 73152 h 676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77800" h="676656">
                <a:moveTo>
                  <a:pt x="11266904" y="0"/>
                </a:moveTo>
                <a:lnTo>
                  <a:pt x="11577800" y="338328"/>
                </a:lnTo>
                <a:lnTo>
                  <a:pt x="11266904" y="676656"/>
                </a:lnTo>
                <a:lnTo>
                  <a:pt x="11266904" y="603504"/>
                </a:lnTo>
                <a:lnTo>
                  <a:pt x="0" y="603504"/>
                </a:lnTo>
                <a:lnTo>
                  <a:pt x="0" y="73152"/>
                </a:lnTo>
                <a:lnTo>
                  <a:pt x="11266904" y="731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Oval 6">
            <a:extLst>
              <a:ext uri="{FF2B5EF4-FFF2-40B4-BE49-F238E27FC236}">
                <a16:creationId xmlns:a16="http://schemas.microsoft.com/office/drawing/2014/main" id="{194D9D56-E8F7-1299-CB0F-6FE9CB8B65D4}"/>
              </a:ext>
            </a:extLst>
          </p:cNvPr>
          <p:cNvSpPr/>
          <p:nvPr/>
        </p:nvSpPr>
        <p:spPr>
          <a:xfrm>
            <a:off x="8835843" y="3319272"/>
            <a:ext cx="219456" cy="21945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200" dirty="0">
              <a:solidFill>
                <a:schemeClr val="bg1"/>
              </a:solidFill>
              <a:ea typeface="Inter" panose="020B0502030000000004" pitchFamily="34" charset="0"/>
            </a:endParaRPr>
          </a:p>
        </p:txBody>
      </p:sp>
      <p:sp>
        <p:nvSpPr>
          <p:cNvPr id="24" name="Oval 5">
            <a:extLst>
              <a:ext uri="{FF2B5EF4-FFF2-40B4-BE49-F238E27FC236}">
                <a16:creationId xmlns:a16="http://schemas.microsoft.com/office/drawing/2014/main" id="{F7DA29B5-AB20-B4B1-6A4A-CB001D160510}"/>
              </a:ext>
            </a:extLst>
          </p:cNvPr>
          <p:cNvSpPr/>
          <p:nvPr/>
        </p:nvSpPr>
        <p:spPr>
          <a:xfrm>
            <a:off x="7271925" y="3319272"/>
            <a:ext cx="219456" cy="21945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200" dirty="0">
              <a:solidFill>
                <a:schemeClr val="bg1"/>
              </a:solidFill>
              <a:ea typeface="Inter" panose="020B0502030000000004" pitchFamily="34" charset="0"/>
            </a:endParaRPr>
          </a:p>
        </p:txBody>
      </p:sp>
      <p:sp>
        <p:nvSpPr>
          <p:cNvPr id="23" name="Oval 4">
            <a:extLst>
              <a:ext uri="{FF2B5EF4-FFF2-40B4-BE49-F238E27FC236}">
                <a16:creationId xmlns:a16="http://schemas.microsoft.com/office/drawing/2014/main" id="{14399BC5-B22E-CC7D-CCC9-28A8B5CB7109}"/>
              </a:ext>
            </a:extLst>
          </p:cNvPr>
          <p:cNvSpPr/>
          <p:nvPr/>
        </p:nvSpPr>
        <p:spPr>
          <a:xfrm>
            <a:off x="5708006" y="3319272"/>
            <a:ext cx="219456" cy="21945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200" dirty="0">
              <a:solidFill>
                <a:schemeClr val="bg1"/>
              </a:solidFill>
              <a:ea typeface="Inter" panose="020B0502030000000004" pitchFamily="34" charset="0"/>
            </a:endParaRPr>
          </a:p>
        </p:txBody>
      </p:sp>
      <p:sp>
        <p:nvSpPr>
          <p:cNvPr id="22" name="Oval 3">
            <a:extLst>
              <a:ext uri="{FF2B5EF4-FFF2-40B4-BE49-F238E27FC236}">
                <a16:creationId xmlns:a16="http://schemas.microsoft.com/office/drawing/2014/main" id="{4B52BAC7-DCC9-3D7A-6CE9-0FF4581D8951}"/>
              </a:ext>
            </a:extLst>
          </p:cNvPr>
          <p:cNvSpPr/>
          <p:nvPr/>
        </p:nvSpPr>
        <p:spPr>
          <a:xfrm>
            <a:off x="4144087" y="3319272"/>
            <a:ext cx="219456" cy="21945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200" dirty="0">
              <a:solidFill>
                <a:schemeClr val="bg1"/>
              </a:solidFill>
              <a:ea typeface="Inter" panose="020B0502030000000004" pitchFamily="34" charset="0"/>
            </a:endParaRPr>
          </a:p>
        </p:txBody>
      </p:sp>
      <p:sp>
        <p:nvSpPr>
          <p:cNvPr id="21" name="Oval 2">
            <a:extLst>
              <a:ext uri="{FF2B5EF4-FFF2-40B4-BE49-F238E27FC236}">
                <a16:creationId xmlns:a16="http://schemas.microsoft.com/office/drawing/2014/main" id="{943FB440-A935-BE4E-B87D-E87F7A6690BB}"/>
              </a:ext>
            </a:extLst>
          </p:cNvPr>
          <p:cNvSpPr/>
          <p:nvPr/>
        </p:nvSpPr>
        <p:spPr>
          <a:xfrm>
            <a:off x="2580168" y="3319272"/>
            <a:ext cx="219456" cy="21945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200" dirty="0">
              <a:solidFill>
                <a:schemeClr val="bg1"/>
              </a:solidFill>
              <a:ea typeface="Inter" panose="020B0502030000000004" pitchFamily="34" charset="0"/>
            </a:endParaRPr>
          </a:p>
        </p:txBody>
      </p:sp>
      <p:sp>
        <p:nvSpPr>
          <p:cNvPr id="20" name="Oval 1">
            <a:extLst>
              <a:ext uri="{FF2B5EF4-FFF2-40B4-BE49-F238E27FC236}">
                <a16:creationId xmlns:a16="http://schemas.microsoft.com/office/drawing/2014/main" id="{8B9261B8-D83F-2A72-5113-A0CA63E36CF8}"/>
              </a:ext>
            </a:extLst>
          </p:cNvPr>
          <p:cNvSpPr/>
          <p:nvPr/>
        </p:nvSpPr>
        <p:spPr>
          <a:xfrm>
            <a:off x="1016249" y="3319272"/>
            <a:ext cx="219456" cy="21945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200" dirty="0">
              <a:solidFill>
                <a:schemeClr val="bg1"/>
              </a:solidFill>
              <a:ea typeface="Inter" panose="020B0502030000000004" pitchFamily="34" charset="0"/>
            </a:endParaRPr>
          </a:p>
        </p:txBody>
      </p:sp>
      <p:sp>
        <p:nvSpPr>
          <p:cNvPr id="14" name="TextBox 12">
            <a:extLst>
              <a:ext uri="{FF2B5EF4-FFF2-40B4-BE49-F238E27FC236}">
                <a16:creationId xmlns:a16="http://schemas.microsoft.com/office/drawing/2014/main" id="{7FD275AA-4A41-97EB-C444-BC91F579DF5F}"/>
              </a:ext>
            </a:extLst>
          </p:cNvPr>
          <p:cNvSpPr txBox="1"/>
          <p:nvPr/>
        </p:nvSpPr>
        <p:spPr>
          <a:xfrm>
            <a:off x="9069998" y="4081739"/>
            <a:ext cx="2240133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content will appear in this space.</a:t>
            </a:r>
          </a:p>
        </p:txBody>
      </p:sp>
      <p:sp>
        <p:nvSpPr>
          <p:cNvPr id="31" name="TextBox 11">
            <a:extLst>
              <a:ext uri="{FF2B5EF4-FFF2-40B4-BE49-F238E27FC236}">
                <a16:creationId xmlns:a16="http://schemas.microsoft.com/office/drawing/2014/main" id="{22A4A189-E628-31FC-B636-A8409ADEF5AD}"/>
              </a:ext>
            </a:extLst>
          </p:cNvPr>
          <p:cNvSpPr txBox="1"/>
          <p:nvPr/>
        </p:nvSpPr>
        <p:spPr>
          <a:xfrm>
            <a:off x="9133259" y="3344362"/>
            <a:ext cx="914400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16" name="TextBox 10">
            <a:extLst>
              <a:ext uri="{FF2B5EF4-FFF2-40B4-BE49-F238E27FC236}">
                <a16:creationId xmlns:a16="http://schemas.microsoft.com/office/drawing/2014/main" id="{D9AC818E-E78E-D2F3-31CE-2DB0F55D1A4B}"/>
              </a:ext>
            </a:extLst>
          </p:cNvPr>
          <p:cNvSpPr txBox="1"/>
          <p:nvPr/>
        </p:nvSpPr>
        <p:spPr>
          <a:xfrm>
            <a:off x="7497135" y="2054298"/>
            <a:ext cx="2240133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content will appear in this space.</a:t>
            </a:r>
          </a:p>
        </p:txBody>
      </p:sp>
      <p:sp>
        <p:nvSpPr>
          <p:cNvPr id="30" name="TextBox 9">
            <a:extLst>
              <a:ext uri="{FF2B5EF4-FFF2-40B4-BE49-F238E27FC236}">
                <a16:creationId xmlns:a16="http://schemas.microsoft.com/office/drawing/2014/main" id="{1478CB5B-D728-D026-C41F-39720DC9CD66}"/>
              </a:ext>
            </a:extLst>
          </p:cNvPr>
          <p:cNvSpPr txBox="1"/>
          <p:nvPr/>
        </p:nvSpPr>
        <p:spPr>
          <a:xfrm>
            <a:off x="7559594" y="3344362"/>
            <a:ext cx="914400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10" name="TextBox 8">
            <a:extLst>
              <a:ext uri="{FF2B5EF4-FFF2-40B4-BE49-F238E27FC236}">
                <a16:creationId xmlns:a16="http://schemas.microsoft.com/office/drawing/2014/main" id="{E0C78C56-492D-5284-0921-79C28C80631E}"/>
              </a:ext>
            </a:extLst>
          </p:cNvPr>
          <p:cNvSpPr txBox="1"/>
          <p:nvPr/>
        </p:nvSpPr>
        <p:spPr>
          <a:xfrm>
            <a:off x="5936478" y="4081741"/>
            <a:ext cx="2240133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content will appear in this space.</a:t>
            </a:r>
          </a:p>
        </p:txBody>
      </p:sp>
      <p:sp>
        <p:nvSpPr>
          <p:cNvPr id="29" name="TextBox 7">
            <a:extLst>
              <a:ext uri="{FF2B5EF4-FFF2-40B4-BE49-F238E27FC236}">
                <a16:creationId xmlns:a16="http://schemas.microsoft.com/office/drawing/2014/main" id="{F953C0D3-CE61-3AD2-EAB4-A5EDFAA70E67}"/>
              </a:ext>
            </a:extLst>
          </p:cNvPr>
          <p:cNvSpPr txBox="1"/>
          <p:nvPr/>
        </p:nvSpPr>
        <p:spPr>
          <a:xfrm>
            <a:off x="5991523" y="3344362"/>
            <a:ext cx="914400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12" name="TextBox 6">
            <a:extLst>
              <a:ext uri="{FF2B5EF4-FFF2-40B4-BE49-F238E27FC236}">
                <a16:creationId xmlns:a16="http://schemas.microsoft.com/office/drawing/2014/main" id="{341E9DD9-CA09-7223-DF88-A6DD867D713E}"/>
              </a:ext>
            </a:extLst>
          </p:cNvPr>
          <p:cNvSpPr txBox="1"/>
          <p:nvPr/>
        </p:nvSpPr>
        <p:spPr>
          <a:xfrm>
            <a:off x="4363618" y="2054298"/>
            <a:ext cx="2240133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content will appear in this space.</a:t>
            </a:r>
          </a:p>
        </p:txBody>
      </p:sp>
      <p:sp>
        <p:nvSpPr>
          <p:cNvPr id="28" name="TextBox 5">
            <a:extLst>
              <a:ext uri="{FF2B5EF4-FFF2-40B4-BE49-F238E27FC236}">
                <a16:creationId xmlns:a16="http://schemas.microsoft.com/office/drawing/2014/main" id="{8777CCE9-C8D6-97AE-76AD-35E57E0E6D4D}"/>
              </a:ext>
            </a:extLst>
          </p:cNvPr>
          <p:cNvSpPr txBox="1"/>
          <p:nvPr/>
        </p:nvSpPr>
        <p:spPr>
          <a:xfrm>
            <a:off x="4442671" y="3344362"/>
            <a:ext cx="914400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A10726-C918-C18D-01EC-01450DE42924}"/>
              </a:ext>
            </a:extLst>
          </p:cNvPr>
          <p:cNvSpPr txBox="1"/>
          <p:nvPr/>
        </p:nvSpPr>
        <p:spPr>
          <a:xfrm>
            <a:off x="2797521" y="4081742"/>
            <a:ext cx="2240133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content will appear in this space.</a:t>
            </a:r>
          </a:p>
        </p:txBody>
      </p:sp>
      <p:sp>
        <p:nvSpPr>
          <p:cNvPr id="27" name="TextBox 3">
            <a:extLst>
              <a:ext uri="{FF2B5EF4-FFF2-40B4-BE49-F238E27FC236}">
                <a16:creationId xmlns:a16="http://schemas.microsoft.com/office/drawing/2014/main" id="{AC0977AB-A80D-1ED0-7ED8-2E03F1EA574D}"/>
              </a:ext>
            </a:extLst>
          </p:cNvPr>
          <p:cNvSpPr txBox="1"/>
          <p:nvPr/>
        </p:nvSpPr>
        <p:spPr>
          <a:xfrm>
            <a:off x="2892651" y="3344362"/>
            <a:ext cx="914400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735B834C-FD50-4FDC-CAE2-CBCFA92EC180}"/>
              </a:ext>
            </a:extLst>
          </p:cNvPr>
          <p:cNvSpPr txBox="1"/>
          <p:nvPr/>
        </p:nvSpPr>
        <p:spPr>
          <a:xfrm>
            <a:off x="1257320" y="2054298"/>
            <a:ext cx="2240133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content will appear in this space.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3BAC610B-0201-A5EA-C07A-0DB83A96FB1D}"/>
              </a:ext>
            </a:extLst>
          </p:cNvPr>
          <p:cNvSpPr txBox="1"/>
          <p:nvPr/>
        </p:nvSpPr>
        <p:spPr>
          <a:xfrm>
            <a:off x="1297809" y="3344362"/>
            <a:ext cx="914400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Arrow, 6 Years</a:t>
            </a:r>
          </a:p>
        </p:txBody>
      </p:sp>
    </p:spTree>
    <p:extLst>
      <p:ext uri="{BB962C8B-B14F-4D97-AF65-F5344CB8AC3E}">
        <p14:creationId xmlns:p14="http://schemas.microsoft.com/office/powerpoint/2010/main" val="143336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3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cxnSp>
        <p:nvCxnSpPr>
          <p:cNvPr id="15" name="Straight Connector 5">
            <a:extLst>
              <a:ext uri="{FF2B5EF4-FFF2-40B4-BE49-F238E27FC236}">
                <a16:creationId xmlns:a16="http://schemas.microsoft.com/office/drawing/2014/main" id="{D906B40C-15E7-E615-3ECF-EDFC3993AC03}"/>
              </a:ext>
            </a:extLst>
          </p:cNvPr>
          <p:cNvCxnSpPr>
            <a:cxnSpLocks/>
          </p:cNvCxnSpPr>
          <p:nvPr/>
        </p:nvCxnSpPr>
        <p:spPr>
          <a:xfrm>
            <a:off x="8947415" y="1834255"/>
            <a:ext cx="0" cy="1462492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4">
            <a:extLst>
              <a:ext uri="{FF2B5EF4-FFF2-40B4-BE49-F238E27FC236}">
                <a16:creationId xmlns:a16="http://schemas.microsoft.com/office/drawing/2014/main" id="{C079C54F-D95C-2DE1-DDFF-EABB54F53B45}"/>
              </a:ext>
            </a:extLst>
          </p:cNvPr>
          <p:cNvCxnSpPr>
            <a:cxnSpLocks/>
          </p:cNvCxnSpPr>
          <p:nvPr/>
        </p:nvCxnSpPr>
        <p:spPr>
          <a:xfrm>
            <a:off x="6988487" y="3582650"/>
            <a:ext cx="0" cy="1347096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3">
            <a:extLst>
              <a:ext uri="{FF2B5EF4-FFF2-40B4-BE49-F238E27FC236}">
                <a16:creationId xmlns:a16="http://schemas.microsoft.com/office/drawing/2014/main" id="{3B953A55-1BAF-E17D-BF5C-A49C339A774C}"/>
              </a:ext>
            </a:extLst>
          </p:cNvPr>
          <p:cNvCxnSpPr>
            <a:cxnSpLocks/>
          </p:cNvCxnSpPr>
          <p:nvPr/>
        </p:nvCxnSpPr>
        <p:spPr>
          <a:xfrm>
            <a:off x="5050573" y="1888683"/>
            <a:ext cx="0" cy="1408064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2">
            <a:extLst>
              <a:ext uri="{FF2B5EF4-FFF2-40B4-BE49-F238E27FC236}">
                <a16:creationId xmlns:a16="http://schemas.microsoft.com/office/drawing/2014/main" id="{8FA54401-BF4A-07D8-7634-D87261B6BDF5}"/>
              </a:ext>
            </a:extLst>
          </p:cNvPr>
          <p:cNvCxnSpPr>
            <a:cxnSpLocks/>
          </p:cNvCxnSpPr>
          <p:nvPr/>
        </p:nvCxnSpPr>
        <p:spPr>
          <a:xfrm>
            <a:off x="3091634" y="3582650"/>
            <a:ext cx="0" cy="1347096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1">
            <a:extLst>
              <a:ext uri="{FF2B5EF4-FFF2-40B4-BE49-F238E27FC236}">
                <a16:creationId xmlns:a16="http://schemas.microsoft.com/office/drawing/2014/main" id="{B8EA15CE-6499-08F5-6CA0-E68119BEB2EC}"/>
              </a:ext>
            </a:extLst>
          </p:cNvPr>
          <p:cNvCxnSpPr>
            <a:cxnSpLocks/>
          </p:cNvCxnSpPr>
          <p:nvPr/>
        </p:nvCxnSpPr>
        <p:spPr>
          <a:xfrm>
            <a:off x="1121855" y="1905012"/>
            <a:ext cx="0" cy="1391735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reeform: Shape">
            <a:extLst>
              <a:ext uri="{FF2B5EF4-FFF2-40B4-BE49-F238E27FC236}">
                <a16:creationId xmlns:a16="http://schemas.microsoft.com/office/drawing/2014/main" id="{7B4E8AFC-2E83-0276-EDCB-30D8E44F4725}"/>
              </a:ext>
            </a:extLst>
          </p:cNvPr>
          <p:cNvSpPr/>
          <p:nvPr/>
        </p:nvSpPr>
        <p:spPr>
          <a:xfrm>
            <a:off x="-2" y="3089233"/>
            <a:ext cx="11577800" cy="676656"/>
          </a:xfrm>
          <a:custGeom>
            <a:avLst/>
            <a:gdLst>
              <a:gd name="connsiteX0" fmla="*/ 11266904 w 11577800"/>
              <a:gd name="connsiteY0" fmla="*/ 0 h 676656"/>
              <a:gd name="connsiteX1" fmla="*/ 11577800 w 11577800"/>
              <a:gd name="connsiteY1" fmla="*/ 338328 h 676656"/>
              <a:gd name="connsiteX2" fmla="*/ 11266904 w 11577800"/>
              <a:gd name="connsiteY2" fmla="*/ 676656 h 676656"/>
              <a:gd name="connsiteX3" fmla="*/ 11266904 w 11577800"/>
              <a:gd name="connsiteY3" fmla="*/ 603504 h 676656"/>
              <a:gd name="connsiteX4" fmla="*/ 0 w 11577800"/>
              <a:gd name="connsiteY4" fmla="*/ 603504 h 676656"/>
              <a:gd name="connsiteX5" fmla="*/ 0 w 11577800"/>
              <a:gd name="connsiteY5" fmla="*/ 73152 h 676656"/>
              <a:gd name="connsiteX6" fmla="*/ 11266904 w 11577800"/>
              <a:gd name="connsiteY6" fmla="*/ 73152 h 676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77800" h="676656">
                <a:moveTo>
                  <a:pt x="11266904" y="0"/>
                </a:moveTo>
                <a:lnTo>
                  <a:pt x="11577800" y="338328"/>
                </a:lnTo>
                <a:lnTo>
                  <a:pt x="11266904" y="676656"/>
                </a:lnTo>
                <a:lnTo>
                  <a:pt x="11266904" y="603504"/>
                </a:lnTo>
                <a:lnTo>
                  <a:pt x="0" y="603504"/>
                </a:lnTo>
                <a:lnTo>
                  <a:pt x="0" y="73152"/>
                </a:lnTo>
                <a:lnTo>
                  <a:pt x="11266904" y="731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Oval 5">
            <a:extLst>
              <a:ext uri="{FF2B5EF4-FFF2-40B4-BE49-F238E27FC236}">
                <a16:creationId xmlns:a16="http://schemas.microsoft.com/office/drawing/2014/main" id="{F7DA29B5-AB20-B4B1-6A4A-CB001D160510}"/>
              </a:ext>
            </a:extLst>
          </p:cNvPr>
          <p:cNvSpPr/>
          <p:nvPr/>
        </p:nvSpPr>
        <p:spPr>
          <a:xfrm>
            <a:off x="8841239" y="3319272"/>
            <a:ext cx="219456" cy="21945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200" dirty="0">
              <a:solidFill>
                <a:schemeClr val="bg1"/>
              </a:solidFill>
              <a:ea typeface="Inter" panose="020B0502030000000004" pitchFamily="34" charset="0"/>
            </a:endParaRPr>
          </a:p>
        </p:txBody>
      </p:sp>
      <p:sp>
        <p:nvSpPr>
          <p:cNvPr id="16" name="TextBox 10">
            <a:extLst>
              <a:ext uri="{FF2B5EF4-FFF2-40B4-BE49-F238E27FC236}">
                <a16:creationId xmlns:a16="http://schemas.microsoft.com/office/drawing/2014/main" id="{D9AC818E-E78E-D2F3-31CE-2DB0F55D1A4B}"/>
              </a:ext>
            </a:extLst>
          </p:cNvPr>
          <p:cNvSpPr txBox="1"/>
          <p:nvPr/>
        </p:nvSpPr>
        <p:spPr>
          <a:xfrm>
            <a:off x="9066449" y="2054298"/>
            <a:ext cx="2240133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content will appear in this space.</a:t>
            </a:r>
          </a:p>
        </p:txBody>
      </p:sp>
      <p:sp>
        <p:nvSpPr>
          <p:cNvPr id="30" name="TextBox 9">
            <a:extLst>
              <a:ext uri="{FF2B5EF4-FFF2-40B4-BE49-F238E27FC236}">
                <a16:creationId xmlns:a16="http://schemas.microsoft.com/office/drawing/2014/main" id="{1478CB5B-D728-D026-C41F-39720DC9CD66}"/>
              </a:ext>
            </a:extLst>
          </p:cNvPr>
          <p:cNvSpPr txBox="1"/>
          <p:nvPr/>
        </p:nvSpPr>
        <p:spPr>
          <a:xfrm>
            <a:off x="9128908" y="3344362"/>
            <a:ext cx="914400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23" name="Oval 4">
            <a:extLst>
              <a:ext uri="{FF2B5EF4-FFF2-40B4-BE49-F238E27FC236}">
                <a16:creationId xmlns:a16="http://schemas.microsoft.com/office/drawing/2014/main" id="{14399BC5-B22E-CC7D-CCC9-28A8B5CB7109}"/>
              </a:ext>
            </a:extLst>
          </p:cNvPr>
          <p:cNvSpPr/>
          <p:nvPr/>
        </p:nvSpPr>
        <p:spPr>
          <a:xfrm>
            <a:off x="6883127" y="3319272"/>
            <a:ext cx="219456" cy="21945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200" dirty="0">
              <a:solidFill>
                <a:schemeClr val="bg1"/>
              </a:solidFill>
              <a:ea typeface="Inter" panose="020B0502030000000004" pitchFamily="34" charset="0"/>
            </a:endParaRPr>
          </a:p>
        </p:txBody>
      </p:sp>
      <p:sp>
        <p:nvSpPr>
          <p:cNvPr id="10" name="TextBox 8">
            <a:extLst>
              <a:ext uri="{FF2B5EF4-FFF2-40B4-BE49-F238E27FC236}">
                <a16:creationId xmlns:a16="http://schemas.microsoft.com/office/drawing/2014/main" id="{E0C78C56-492D-5284-0921-79C28C80631E}"/>
              </a:ext>
            </a:extLst>
          </p:cNvPr>
          <p:cNvSpPr txBox="1"/>
          <p:nvPr/>
        </p:nvSpPr>
        <p:spPr>
          <a:xfrm>
            <a:off x="7111599" y="4081741"/>
            <a:ext cx="2240133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content will appear in this space.</a:t>
            </a:r>
          </a:p>
        </p:txBody>
      </p:sp>
      <p:sp>
        <p:nvSpPr>
          <p:cNvPr id="29" name="TextBox 7">
            <a:extLst>
              <a:ext uri="{FF2B5EF4-FFF2-40B4-BE49-F238E27FC236}">
                <a16:creationId xmlns:a16="http://schemas.microsoft.com/office/drawing/2014/main" id="{F953C0D3-CE61-3AD2-EAB4-A5EDFAA70E67}"/>
              </a:ext>
            </a:extLst>
          </p:cNvPr>
          <p:cNvSpPr txBox="1"/>
          <p:nvPr/>
        </p:nvSpPr>
        <p:spPr>
          <a:xfrm>
            <a:off x="7166644" y="3344362"/>
            <a:ext cx="914400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22" name="Oval 3">
            <a:extLst>
              <a:ext uri="{FF2B5EF4-FFF2-40B4-BE49-F238E27FC236}">
                <a16:creationId xmlns:a16="http://schemas.microsoft.com/office/drawing/2014/main" id="{4B52BAC7-DCC9-3D7A-6CE9-0FF4581D8951}"/>
              </a:ext>
            </a:extLst>
          </p:cNvPr>
          <p:cNvSpPr/>
          <p:nvPr/>
        </p:nvSpPr>
        <p:spPr>
          <a:xfrm>
            <a:off x="4933955" y="3319272"/>
            <a:ext cx="219456" cy="21945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200" dirty="0">
              <a:solidFill>
                <a:schemeClr val="bg1"/>
              </a:solidFill>
              <a:ea typeface="Inter" panose="020B0502030000000004" pitchFamily="34" charset="0"/>
            </a:endParaRPr>
          </a:p>
        </p:txBody>
      </p:sp>
      <p:sp>
        <p:nvSpPr>
          <p:cNvPr id="12" name="TextBox 6">
            <a:extLst>
              <a:ext uri="{FF2B5EF4-FFF2-40B4-BE49-F238E27FC236}">
                <a16:creationId xmlns:a16="http://schemas.microsoft.com/office/drawing/2014/main" id="{341E9DD9-CA09-7223-DF88-A6DD867D713E}"/>
              </a:ext>
            </a:extLst>
          </p:cNvPr>
          <p:cNvSpPr txBox="1"/>
          <p:nvPr/>
        </p:nvSpPr>
        <p:spPr>
          <a:xfrm>
            <a:off x="5153486" y="2054298"/>
            <a:ext cx="2240133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content will appear in this space.</a:t>
            </a:r>
          </a:p>
        </p:txBody>
      </p:sp>
      <p:sp>
        <p:nvSpPr>
          <p:cNvPr id="28" name="TextBox 5">
            <a:extLst>
              <a:ext uri="{FF2B5EF4-FFF2-40B4-BE49-F238E27FC236}">
                <a16:creationId xmlns:a16="http://schemas.microsoft.com/office/drawing/2014/main" id="{8777CCE9-C8D6-97AE-76AD-35E57E0E6D4D}"/>
              </a:ext>
            </a:extLst>
          </p:cNvPr>
          <p:cNvSpPr txBox="1"/>
          <p:nvPr/>
        </p:nvSpPr>
        <p:spPr>
          <a:xfrm>
            <a:off x="5232539" y="3344362"/>
            <a:ext cx="914400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21" name="Oval 2">
            <a:extLst>
              <a:ext uri="{FF2B5EF4-FFF2-40B4-BE49-F238E27FC236}">
                <a16:creationId xmlns:a16="http://schemas.microsoft.com/office/drawing/2014/main" id="{943FB440-A935-BE4E-B87D-E87F7A6690BB}"/>
              </a:ext>
            </a:extLst>
          </p:cNvPr>
          <p:cNvSpPr/>
          <p:nvPr/>
        </p:nvSpPr>
        <p:spPr>
          <a:xfrm>
            <a:off x="2986961" y="3319272"/>
            <a:ext cx="219456" cy="21945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200" dirty="0">
              <a:solidFill>
                <a:schemeClr val="bg1"/>
              </a:solidFill>
              <a:ea typeface="Inter" panose="020B05020300000000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A10726-C918-C18D-01EC-01450DE42924}"/>
              </a:ext>
            </a:extLst>
          </p:cNvPr>
          <p:cNvSpPr txBox="1"/>
          <p:nvPr/>
        </p:nvSpPr>
        <p:spPr>
          <a:xfrm>
            <a:off x="3204314" y="4081742"/>
            <a:ext cx="2240133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content will appear in this space.</a:t>
            </a:r>
          </a:p>
        </p:txBody>
      </p:sp>
      <p:sp>
        <p:nvSpPr>
          <p:cNvPr id="27" name="TextBox 3">
            <a:extLst>
              <a:ext uri="{FF2B5EF4-FFF2-40B4-BE49-F238E27FC236}">
                <a16:creationId xmlns:a16="http://schemas.microsoft.com/office/drawing/2014/main" id="{AC0977AB-A80D-1ED0-7ED8-2E03F1EA574D}"/>
              </a:ext>
            </a:extLst>
          </p:cNvPr>
          <p:cNvSpPr txBox="1"/>
          <p:nvPr/>
        </p:nvSpPr>
        <p:spPr>
          <a:xfrm>
            <a:off x="3299444" y="3344362"/>
            <a:ext cx="914400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20" name="Oval 1">
            <a:extLst>
              <a:ext uri="{FF2B5EF4-FFF2-40B4-BE49-F238E27FC236}">
                <a16:creationId xmlns:a16="http://schemas.microsoft.com/office/drawing/2014/main" id="{8B9261B8-D83F-2A72-5113-A0CA63E36CF8}"/>
              </a:ext>
            </a:extLst>
          </p:cNvPr>
          <p:cNvSpPr/>
          <p:nvPr/>
        </p:nvSpPr>
        <p:spPr>
          <a:xfrm>
            <a:off x="1016249" y="3319272"/>
            <a:ext cx="219456" cy="21945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200" dirty="0">
              <a:solidFill>
                <a:schemeClr val="bg1"/>
              </a:solidFill>
              <a:ea typeface="Inter" panose="020B0502030000000004" pitchFamily="34" charset="0"/>
            </a:endParaRP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735B834C-FD50-4FDC-CAE2-CBCFA92EC180}"/>
              </a:ext>
            </a:extLst>
          </p:cNvPr>
          <p:cNvSpPr txBox="1"/>
          <p:nvPr/>
        </p:nvSpPr>
        <p:spPr>
          <a:xfrm>
            <a:off x="1257320" y="2054298"/>
            <a:ext cx="2240133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content will appear in this space.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3BAC610B-0201-A5EA-C07A-0DB83A96FB1D}"/>
              </a:ext>
            </a:extLst>
          </p:cNvPr>
          <p:cNvSpPr txBox="1"/>
          <p:nvPr/>
        </p:nvSpPr>
        <p:spPr>
          <a:xfrm>
            <a:off x="1297809" y="3344362"/>
            <a:ext cx="914400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Arrow, </a:t>
            </a:r>
            <a:r>
              <a:rPr lang="bg-BG" dirty="0"/>
              <a:t>5</a:t>
            </a:r>
            <a:r>
              <a:rPr lang="en-US" dirty="0"/>
              <a:t> Years</a:t>
            </a:r>
          </a:p>
        </p:txBody>
      </p:sp>
    </p:spTree>
    <p:extLst>
      <p:ext uri="{BB962C8B-B14F-4D97-AF65-F5344CB8AC3E}">
        <p14:creationId xmlns:p14="http://schemas.microsoft.com/office/powerpoint/2010/main" val="466914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4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cxnSp>
        <p:nvCxnSpPr>
          <p:cNvPr id="9" name="Straight Connector 4">
            <a:extLst>
              <a:ext uri="{FF2B5EF4-FFF2-40B4-BE49-F238E27FC236}">
                <a16:creationId xmlns:a16="http://schemas.microsoft.com/office/drawing/2014/main" id="{C079C54F-D95C-2DE1-DDFF-EABB54F53B45}"/>
              </a:ext>
            </a:extLst>
          </p:cNvPr>
          <p:cNvCxnSpPr>
            <a:cxnSpLocks/>
          </p:cNvCxnSpPr>
          <p:nvPr/>
        </p:nvCxnSpPr>
        <p:spPr>
          <a:xfrm>
            <a:off x="8940862" y="3582650"/>
            <a:ext cx="0" cy="1347096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3">
            <a:extLst>
              <a:ext uri="{FF2B5EF4-FFF2-40B4-BE49-F238E27FC236}">
                <a16:creationId xmlns:a16="http://schemas.microsoft.com/office/drawing/2014/main" id="{3B953A55-1BAF-E17D-BF5C-A49C339A774C}"/>
              </a:ext>
            </a:extLst>
          </p:cNvPr>
          <p:cNvCxnSpPr>
            <a:cxnSpLocks/>
          </p:cNvCxnSpPr>
          <p:nvPr/>
        </p:nvCxnSpPr>
        <p:spPr>
          <a:xfrm>
            <a:off x="6352157" y="1888683"/>
            <a:ext cx="0" cy="1408064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2">
            <a:extLst>
              <a:ext uri="{FF2B5EF4-FFF2-40B4-BE49-F238E27FC236}">
                <a16:creationId xmlns:a16="http://schemas.microsoft.com/office/drawing/2014/main" id="{8FA54401-BF4A-07D8-7634-D87261B6BDF5}"/>
              </a:ext>
            </a:extLst>
          </p:cNvPr>
          <p:cNvCxnSpPr>
            <a:cxnSpLocks/>
          </p:cNvCxnSpPr>
          <p:nvPr/>
        </p:nvCxnSpPr>
        <p:spPr>
          <a:xfrm>
            <a:off x="3742426" y="3582650"/>
            <a:ext cx="0" cy="1347096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1">
            <a:extLst>
              <a:ext uri="{FF2B5EF4-FFF2-40B4-BE49-F238E27FC236}">
                <a16:creationId xmlns:a16="http://schemas.microsoft.com/office/drawing/2014/main" id="{B8EA15CE-6499-08F5-6CA0-E68119BEB2EC}"/>
              </a:ext>
            </a:extLst>
          </p:cNvPr>
          <p:cNvCxnSpPr>
            <a:cxnSpLocks/>
          </p:cNvCxnSpPr>
          <p:nvPr/>
        </p:nvCxnSpPr>
        <p:spPr>
          <a:xfrm>
            <a:off x="1121855" y="1905012"/>
            <a:ext cx="0" cy="1391735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reeform: Shape">
            <a:extLst>
              <a:ext uri="{FF2B5EF4-FFF2-40B4-BE49-F238E27FC236}">
                <a16:creationId xmlns:a16="http://schemas.microsoft.com/office/drawing/2014/main" id="{7B4E8AFC-2E83-0276-EDCB-30D8E44F4725}"/>
              </a:ext>
            </a:extLst>
          </p:cNvPr>
          <p:cNvSpPr/>
          <p:nvPr/>
        </p:nvSpPr>
        <p:spPr>
          <a:xfrm>
            <a:off x="-2" y="3089233"/>
            <a:ext cx="11577800" cy="676656"/>
          </a:xfrm>
          <a:custGeom>
            <a:avLst/>
            <a:gdLst>
              <a:gd name="connsiteX0" fmla="*/ 11266904 w 11577800"/>
              <a:gd name="connsiteY0" fmla="*/ 0 h 676656"/>
              <a:gd name="connsiteX1" fmla="*/ 11577800 w 11577800"/>
              <a:gd name="connsiteY1" fmla="*/ 338328 h 676656"/>
              <a:gd name="connsiteX2" fmla="*/ 11266904 w 11577800"/>
              <a:gd name="connsiteY2" fmla="*/ 676656 h 676656"/>
              <a:gd name="connsiteX3" fmla="*/ 11266904 w 11577800"/>
              <a:gd name="connsiteY3" fmla="*/ 603504 h 676656"/>
              <a:gd name="connsiteX4" fmla="*/ 0 w 11577800"/>
              <a:gd name="connsiteY4" fmla="*/ 603504 h 676656"/>
              <a:gd name="connsiteX5" fmla="*/ 0 w 11577800"/>
              <a:gd name="connsiteY5" fmla="*/ 73152 h 676656"/>
              <a:gd name="connsiteX6" fmla="*/ 11266904 w 11577800"/>
              <a:gd name="connsiteY6" fmla="*/ 73152 h 676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577800" h="676656">
                <a:moveTo>
                  <a:pt x="11266904" y="0"/>
                </a:moveTo>
                <a:lnTo>
                  <a:pt x="11577800" y="338328"/>
                </a:lnTo>
                <a:lnTo>
                  <a:pt x="11266904" y="676656"/>
                </a:lnTo>
                <a:lnTo>
                  <a:pt x="11266904" y="603504"/>
                </a:lnTo>
                <a:lnTo>
                  <a:pt x="0" y="603504"/>
                </a:lnTo>
                <a:lnTo>
                  <a:pt x="0" y="73152"/>
                </a:lnTo>
                <a:lnTo>
                  <a:pt x="11266904" y="731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Oval 4">
            <a:extLst>
              <a:ext uri="{FF2B5EF4-FFF2-40B4-BE49-F238E27FC236}">
                <a16:creationId xmlns:a16="http://schemas.microsoft.com/office/drawing/2014/main" id="{14399BC5-B22E-CC7D-CCC9-28A8B5CB7109}"/>
              </a:ext>
            </a:extLst>
          </p:cNvPr>
          <p:cNvSpPr/>
          <p:nvPr/>
        </p:nvSpPr>
        <p:spPr>
          <a:xfrm>
            <a:off x="8835502" y="3319272"/>
            <a:ext cx="219456" cy="21945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200" dirty="0">
              <a:solidFill>
                <a:schemeClr val="bg1"/>
              </a:solidFill>
              <a:ea typeface="Inter" panose="020B0502030000000004" pitchFamily="34" charset="0"/>
            </a:endParaRPr>
          </a:p>
        </p:txBody>
      </p:sp>
      <p:sp>
        <p:nvSpPr>
          <p:cNvPr id="10" name="TextBox 8">
            <a:extLst>
              <a:ext uri="{FF2B5EF4-FFF2-40B4-BE49-F238E27FC236}">
                <a16:creationId xmlns:a16="http://schemas.microsoft.com/office/drawing/2014/main" id="{E0C78C56-492D-5284-0921-79C28C80631E}"/>
              </a:ext>
            </a:extLst>
          </p:cNvPr>
          <p:cNvSpPr txBox="1"/>
          <p:nvPr/>
        </p:nvSpPr>
        <p:spPr>
          <a:xfrm>
            <a:off x="9063974" y="4081741"/>
            <a:ext cx="2240133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content will appear in this space.</a:t>
            </a:r>
          </a:p>
        </p:txBody>
      </p:sp>
      <p:sp>
        <p:nvSpPr>
          <p:cNvPr id="29" name="TextBox 7">
            <a:extLst>
              <a:ext uri="{FF2B5EF4-FFF2-40B4-BE49-F238E27FC236}">
                <a16:creationId xmlns:a16="http://schemas.microsoft.com/office/drawing/2014/main" id="{F953C0D3-CE61-3AD2-EAB4-A5EDFAA70E67}"/>
              </a:ext>
            </a:extLst>
          </p:cNvPr>
          <p:cNvSpPr txBox="1"/>
          <p:nvPr/>
        </p:nvSpPr>
        <p:spPr>
          <a:xfrm>
            <a:off x="9119019" y="3344362"/>
            <a:ext cx="914400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22" name="Oval 3">
            <a:extLst>
              <a:ext uri="{FF2B5EF4-FFF2-40B4-BE49-F238E27FC236}">
                <a16:creationId xmlns:a16="http://schemas.microsoft.com/office/drawing/2014/main" id="{4B52BAC7-DCC9-3D7A-6CE9-0FF4581D8951}"/>
              </a:ext>
            </a:extLst>
          </p:cNvPr>
          <p:cNvSpPr/>
          <p:nvPr/>
        </p:nvSpPr>
        <p:spPr>
          <a:xfrm>
            <a:off x="6235539" y="3319272"/>
            <a:ext cx="219456" cy="21945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200" dirty="0">
              <a:solidFill>
                <a:schemeClr val="bg1"/>
              </a:solidFill>
              <a:ea typeface="Inter" panose="020B0502030000000004" pitchFamily="34" charset="0"/>
            </a:endParaRPr>
          </a:p>
        </p:txBody>
      </p:sp>
      <p:sp>
        <p:nvSpPr>
          <p:cNvPr id="12" name="TextBox 6">
            <a:extLst>
              <a:ext uri="{FF2B5EF4-FFF2-40B4-BE49-F238E27FC236}">
                <a16:creationId xmlns:a16="http://schemas.microsoft.com/office/drawing/2014/main" id="{341E9DD9-CA09-7223-DF88-A6DD867D713E}"/>
              </a:ext>
            </a:extLst>
          </p:cNvPr>
          <p:cNvSpPr txBox="1"/>
          <p:nvPr/>
        </p:nvSpPr>
        <p:spPr>
          <a:xfrm>
            <a:off x="6455070" y="2054298"/>
            <a:ext cx="2240133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content will appear in this space.</a:t>
            </a:r>
          </a:p>
        </p:txBody>
      </p:sp>
      <p:sp>
        <p:nvSpPr>
          <p:cNvPr id="28" name="TextBox 5">
            <a:extLst>
              <a:ext uri="{FF2B5EF4-FFF2-40B4-BE49-F238E27FC236}">
                <a16:creationId xmlns:a16="http://schemas.microsoft.com/office/drawing/2014/main" id="{8777CCE9-C8D6-97AE-76AD-35E57E0E6D4D}"/>
              </a:ext>
            </a:extLst>
          </p:cNvPr>
          <p:cNvSpPr txBox="1"/>
          <p:nvPr/>
        </p:nvSpPr>
        <p:spPr>
          <a:xfrm>
            <a:off x="6534123" y="3344362"/>
            <a:ext cx="914400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21" name="Oval 2">
            <a:extLst>
              <a:ext uri="{FF2B5EF4-FFF2-40B4-BE49-F238E27FC236}">
                <a16:creationId xmlns:a16="http://schemas.microsoft.com/office/drawing/2014/main" id="{943FB440-A935-BE4E-B87D-E87F7A6690BB}"/>
              </a:ext>
            </a:extLst>
          </p:cNvPr>
          <p:cNvSpPr/>
          <p:nvPr/>
        </p:nvSpPr>
        <p:spPr>
          <a:xfrm>
            <a:off x="3637753" y="3319272"/>
            <a:ext cx="219456" cy="21945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200" dirty="0">
              <a:solidFill>
                <a:schemeClr val="bg1"/>
              </a:solidFill>
              <a:ea typeface="Inter" panose="020B05020300000000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A10726-C918-C18D-01EC-01450DE42924}"/>
              </a:ext>
            </a:extLst>
          </p:cNvPr>
          <p:cNvSpPr txBox="1"/>
          <p:nvPr/>
        </p:nvSpPr>
        <p:spPr>
          <a:xfrm>
            <a:off x="3855106" y="4081742"/>
            <a:ext cx="2240133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content will appear in this space.</a:t>
            </a:r>
          </a:p>
        </p:txBody>
      </p:sp>
      <p:sp>
        <p:nvSpPr>
          <p:cNvPr id="27" name="TextBox 3">
            <a:extLst>
              <a:ext uri="{FF2B5EF4-FFF2-40B4-BE49-F238E27FC236}">
                <a16:creationId xmlns:a16="http://schemas.microsoft.com/office/drawing/2014/main" id="{AC0977AB-A80D-1ED0-7ED8-2E03F1EA574D}"/>
              </a:ext>
            </a:extLst>
          </p:cNvPr>
          <p:cNvSpPr txBox="1"/>
          <p:nvPr/>
        </p:nvSpPr>
        <p:spPr>
          <a:xfrm>
            <a:off x="3950236" y="3344362"/>
            <a:ext cx="914400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20" name="Oval 1">
            <a:extLst>
              <a:ext uri="{FF2B5EF4-FFF2-40B4-BE49-F238E27FC236}">
                <a16:creationId xmlns:a16="http://schemas.microsoft.com/office/drawing/2014/main" id="{8B9261B8-D83F-2A72-5113-A0CA63E36CF8}"/>
              </a:ext>
            </a:extLst>
          </p:cNvPr>
          <p:cNvSpPr/>
          <p:nvPr/>
        </p:nvSpPr>
        <p:spPr>
          <a:xfrm>
            <a:off x="1016249" y="3319272"/>
            <a:ext cx="219456" cy="21945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200" dirty="0">
              <a:solidFill>
                <a:schemeClr val="bg1"/>
              </a:solidFill>
              <a:ea typeface="Inter" panose="020B0502030000000004" pitchFamily="34" charset="0"/>
            </a:endParaRP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735B834C-FD50-4FDC-CAE2-CBCFA92EC180}"/>
              </a:ext>
            </a:extLst>
          </p:cNvPr>
          <p:cNvSpPr txBox="1"/>
          <p:nvPr/>
        </p:nvSpPr>
        <p:spPr>
          <a:xfrm>
            <a:off x="1257320" y="2054298"/>
            <a:ext cx="2240133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content will appear in this space.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3BAC610B-0201-A5EA-C07A-0DB83A96FB1D}"/>
              </a:ext>
            </a:extLst>
          </p:cNvPr>
          <p:cNvSpPr txBox="1"/>
          <p:nvPr/>
        </p:nvSpPr>
        <p:spPr>
          <a:xfrm>
            <a:off x="1297809" y="3344362"/>
            <a:ext cx="914400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Arrow, </a:t>
            </a:r>
            <a:r>
              <a:rPr lang="bg-BG" dirty="0"/>
              <a:t>4</a:t>
            </a:r>
            <a:r>
              <a:rPr lang="en-US" dirty="0"/>
              <a:t> Years</a:t>
            </a:r>
          </a:p>
        </p:txBody>
      </p:sp>
    </p:spTree>
    <p:extLst>
      <p:ext uri="{BB962C8B-B14F-4D97-AF65-F5344CB8AC3E}">
        <p14:creationId xmlns:p14="http://schemas.microsoft.com/office/powerpoint/2010/main" val="1447598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phic 2">
            <a:extLst>
              <a:ext uri="{FF2B5EF4-FFF2-40B4-BE49-F238E27FC236}">
                <a16:creationId xmlns:a16="http://schemas.microsoft.com/office/drawing/2014/main" id="{0B5CB01E-5DF7-3DB0-2281-18A8A1C57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6369" y="3153386"/>
            <a:ext cx="304800" cy="304800"/>
          </a:xfrm>
          <a:prstGeom prst="rect">
            <a:avLst/>
          </a:prstGeom>
        </p:spPr>
      </p:pic>
      <p:pic>
        <p:nvPicPr>
          <p:cNvPr id="20" name="Graphic 1">
            <a:extLst>
              <a:ext uri="{FF2B5EF4-FFF2-40B4-BE49-F238E27FC236}">
                <a16:creationId xmlns:a16="http://schemas.microsoft.com/office/drawing/2014/main" id="{2AAAFD12-609F-DDF6-E71F-F6715D5B70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16369" y="1212449"/>
            <a:ext cx="304800" cy="304800"/>
          </a:xfrm>
          <a:prstGeom prst="rect">
            <a:avLst/>
          </a:prstGeom>
        </p:spPr>
      </p:pic>
      <p:sp>
        <p:nvSpPr>
          <p:cNvPr id="14" name="TextBox 3">
            <a:extLst>
              <a:ext uri="{FF2B5EF4-FFF2-40B4-BE49-F238E27FC236}">
                <a16:creationId xmlns:a16="http://schemas.microsoft.com/office/drawing/2014/main" id="{60B5C0B5-9A2F-77EA-DB91-62039092A839}"/>
              </a:ext>
            </a:extLst>
          </p:cNvPr>
          <p:cNvSpPr txBox="1"/>
          <p:nvPr/>
        </p:nvSpPr>
        <p:spPr>
          <a:xfrm>
            <a:off x="7016369" y="624870"/>
            <a:ext cx="4562856" cy="477263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Usage Rights</a:t>
            </a:r>
          </a:p>
          <a:p>
            <a:pPr marL="347472"/>
            <a:r>
              <a:rPr lang="en-US" sz="1400" b="1" dirty="0">
                <a:latin typeface="+mn-lt"/>
              </a:rPr>
              <a:t>You can: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this template for personal and commercial projects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Modify it in any way you like (get creative!)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it without giving credit (attribution is not required)</a:t>
            </a:r>
          </a:p>
          <a:p>
            <a:endParaRPr lang="en-US" sz="1400" dirty="0">
              <a:latin typeface="+mn-lt"/>
            </a:endParaRPr>
          </a:p>
          <a:p>
            <a:pPr marL="347472"/>
            <a:r>
              <a:rPr lang="en-US" sz="1400" b="1" dirty="0">
                <a:latin typeface="+mn-lt"/>
              </a:rPr>
              <a:t>You can’t: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Resell or redistribute DailyDiagram templates on other websites or platforms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Include them in online or offline template collections or databases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Offer the original or modified templates for download</a:t>
            </a:r>
          </a:p>
        </p:txBody>
      </p: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F26EED2F-C381-243A-9BEB-BFD3822F3B7E}"/>
              </a:ext>
            </a:extLst>
          </p:cNvPr>
          <p:cNvCxnSpPr/>
          <p:nvPr/>
        </p:nvCxnSpPr>
        <p:spPr>
          <a:xfrm>
            <a:off x="6527800" y="346075"/>
            <a:ext cx="0" cy="6164263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">
            <a:extLst>
              <a:ext uri="{FF2B5EF4-FFF2-40B4-BE49-F238E27FC236}">
                <a16:creationId xmlns:a16="http://schemas.microsoft.com/office/drawing/2014/main" id="{4684306F-A590-7768-9C2F-F3087A4DE630}"/>
              </a:ext>
            </a:extLst>
          </p:cNvPr>
          <p:cNvSpPr txBox="1"/>
          <p:nvPr/>
        </p:nvSpPr>
        <p:spPr>
          <a:xfrm>
            <a:off x="615950" y="4468813"/>
            <a:ext cx="5568696" cy="1661993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Fonts</a:t>
            </a:r>
          </a:p>
          <a:p>
            <a:pPr>
              <a:spcAft>
                <a:spcPts val="1800"/>
              </a:spcAft>
            </a:pPr>
            <a:r>
              <a:rPr lang="en-US" sz="1400" dirty="0">
                <a:latin typeface="+mn-lt"/>
              </a:rPr>
              <a:t>This template uses Arial, a system font available by default in both PowerPoint and Google Slides. There’s no need to install or download anything — your text will display correctly across platforms.</a:t>
            </a:r>
          </a:p>
        </p:txBody>
      </p:sp>
      <p:cxnSp>
        <p:nvCxnSpPr>
          <p:cNvPr id="18" name="Straight Connector 1">
            <a:extLst>
              <a:ext uri="{FF2B5EF4-FFF2-40B4-BE49-F238E27FC236}">
                <a16:creationId xmlns:a16="http://schemas.microsoft.com/office/drawing/2014/main" id="{0BF7E794-6FD4-C505-9D76-0895E203119D}"/>
              </a:ext>
            </a:extLst>
          </p:cNvPr>
          <p:cNvCxnSpPr/>
          <p:nvPr/>
        </p:nvCxnSpPr>
        <p:spPr>
          <a:xfrm>
            <a:off x="611188" y="4043363"/>
            <a:ext cx="5484812" cy="0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">
            <a:extLst>
              <a:ext uri="{FF2B5EF4-FFF2-40B4-BE49-F238E27FC236}">
                <a16:creationId xmlns:a16="http://schemas.microsoft.com/office/drawing/2014/main" id="{D61712C6-37E6-72DC-7095-CCDCA7F83BC6}"/>
              </a:ext>
            </a:extLst>
          </p:cNvPr>
          <p:cNvSpPr txBox="1"/>
          <p:nvPr/>
        </p:nvSpPr>
        <p:spPr>
          <a:xfrm>
            <a:off x="615950" y="624870"/>
            <a:ext cx="5568696" cy="27699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2400" dirty="0">
                <a:latin typeface="+mj-lt"/>
              </a:rPr>
              <a:t>How to Edit the Diagram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All diagrams are editable in PowerPoint – you can change colors, size, text, and customize the layout to fit your needs.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If selecting a specific part of the diagram is tricky (especially when elements are layered), use the </a:t>
            </a:r>
            <a:r>
              <a:rPr lang="en-US" sz="1400" b="1" dirty="0"/>
              <a:t>Selection Pane </a:t>
            </a:r>
            <a:r>
              <a:rPr lang="en-US" sz="1400" dirty="0"/>
              <a:t>for easy access.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Go to: </a:t>
            </a:r>
            <a:r>
              <a:rPr lang="en-US" sz="1400" b="1" dirty="0"/>
              <a:t>Home → Arrange → Selection Pane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This will show a list of all elements on the slide, so you can easily select and edit any part of the diagram.</a:t>
            </a:r>
          </a:p>
        </p:txBody>
      </p:sp>
    </p:spTree>
    <p:extLst>
      <p:ext uri="{BB962C8B-B14F-4D97-AF65-F5344CB8AC3E}">
        <p14:creationId xmlns:p14="http://schemas.microsoft.com/office/powerpoint/2010/main" val="83352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ilyDiagram 1">
      <a:dk1>
        <a:srgbClr val="151C23"/>
      </a:dk1>
      <a:lt1>
        <a:sysClr val="window" lastClr="FFFFFF"/>
      </a:lt1>
      <a:dk2>
        <a:srgbClr val="5070FA"/>
      </a:dk2>
      <a:lt2>
        <a:srgbClr val="EEF0F4"/>
      </a:lt2>
      <a:accent1>
        <a:srgbClr val="F87171"/>
      </a:accent1>
      <a:accent2>
        <a:srgbClr val="4E5E73"/>
      </a:accent2>
      <a:accent3>
        <a:srgbClr val="6B7A90"/>
      </a:accent3>
      <a:accent4>
        <a:srgbClr val="8C9AB0"/>
      </a:accent4>
      <a:accent5>
        <a:srgbClr val="AFB9CD"/>
      </a:accent5>
      <a:accent6>
        <a:srgbClr val="CED8E4"/>
      </a:accent6>
      <a:hlink>
        <a:srgbClr val="151C23"/>
      </a:hlink>
      <a:folHlink>
        <a:srgbClr val="151C2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10000"/>
          </a:lnSpc>
          <a:spcBef>
            <a:spcPts val="600"/>
          </a:spcBef>
          <a:defRPr sz="1600" b="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DailyDiagram_Template.potx" id="{83A5DF68-CB90-426F-8373-DBFC736D0264}" vid="{D223061A-A30C-48B7-AC44-333CEBCAF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DailyDiagram_Template</Template>
  <TotalTime>0</TotalTime>
  <Words>533</Words>
  <Application>Microsoft Office PowerPoint</Application>
  <PresentationFormat>Widescreen</PresentationFormat>
  <Paragraphs>80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Inter</vt:lpstr>
      <vt:lpstr>Office Theme</vt:lpstr>
      <vt:lpstr>Timeline Arrow</vt:lpstr>
      <vt:lpstr>Timeline Arrow, 6 Years</vt:lpstr>
      <vt:lpstr>Timeline Arrow, 5 Years</vt:lpstr>
      <vt:lpstr>Timeline Arrow, 4 Years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DailyDiagram.com</dc:creator>
  <dcterms:created xsi:type="dcterms:W3CDTF">2025-08-08T13:42:48Z</dcterms:created>
  <dcterms:modified xsi:type="dcterms:W3CDTF">2025-08-14T09:08:03Z</dcterms:modified>
</cp:coreProperties>
</file>