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2" r:id="rId2"/>
    <p:sldId id="275" r:id="rId3"/>
    <p:sldId id="276" r:id="rId4"/>
    <p:sldId id="277" r:id="rId5"/>
    <p:sldId id="271" r:id="rId6"/>
    <p:sldId id="278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53" autoAdjust="0"/>
    <p:restoredTop sz="94660"/>
  </p:normalViewPr>
  <p:slideViewPr>
    <p:cSldViewPr snapToGrid="0">
      <p:cViewPr>
        <p:scale>
          <a:sx n="100" d="100"/>
          <a:sy n="100" d="100"/>
        </p:scale>
        <p:origin x="-542" y="-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5728F-2145-44D7-A832-5B34AEDAE8F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04F0B-1E4A-49C3-83E1-541EC2F6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7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">
            <a:extLst>
              <a:ext uri="{FF2B5EF4-FFF2-40B4-BE49-F238E27FC236}">
                <a16:creationId xmlns:a16="http://schemas.microsoft.com/office/drawing/2014/main" id="{0B9FE158-0D05-FC81-52C2-D4E9AA8D75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 wrap="none" anchor="ctr"/>
          <a:lstStyle>
            <a:lvl1pPr algn="l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15B9AD2F-A576-C554-F8C9-6D4F55780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3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">
            <a:extLst>
              <a:ext uri="{FF2B5EF4-FFF2-40B4-BE49-F238E27FC236}">
                <a16:creationId xmlns:a16="http://schemas.microsoft.com/office/drawing/2014/main" id="{7AD4455E-1542-B7C0-7C97-4A9AA5FF49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23213" y="6247455"/>
            <a:ext cx="3659187" cy="365760"/>
          </a:xfrm>
        </p:spPr>
        <p:txBody>
          <a:bodyPr wrap="none" anchor="ctr"/>
          <a:lstStyle>
            <a:lvl1pPr algn="r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4928616"/>
            <a:ext cx="9140824" cy="78788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EEF4012-871B-1B42-BEC7-928870CEBC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1" y="2692400"/>
            <a:ext cx="9140824" cy="2086588"/>
          </a:xfrm>
        </p:spPr>
        <p:txBody>
          <a:bodyPr anchor="b"/>
          <a:lstStyle>
            <a:lvl1pPr algn="l">
              <a:lnSpc>
                <a:spcPct val="90000"/>
              </a:lnSpc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145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D91AA847-0B9E-0B61-8B65-348EA8FC9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52C53D67-E58F-7227-4C4A-FDE25C29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2AAE627A-448C-15FF-DE61-0152F4097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ECB2627B-0A6A-628E-9A57-055D09A23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982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458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13866"/>
            <a:ext cx="3108960" cy="2373876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6512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>
            <a:extLst>
              <a:ext uri="{FF2B5EF4-FFF2-40B4-BE49-F238E27FC236}">
                <a16:creationId xmlns:a16="http://schemas.microsoft.com/office/drawing/2014/main" id="{AF6AC3A2-B45B-CDFB-1CB6-4FCAFD26E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02C37CD8-263B-7869-781E-6C79FC5E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</p:spTree>
    <p:extLst>
      <p:ext uri="{BB962C8B-B14F-4D97-AF65-F5344CB8AC3E}">
        <p14:creationId xmlns:p14="http://schemas.microsoft.com/office/powerpoint/2010/main" val="48804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ailyDiagram Logo">
            <a:extLst>
              <a:ext uri="{FF2B5EF4-FFF2-40B4-BE49-F238E27FC236}">
                <a16:creationId xmlns:a16="http://schemas.microsoft.com/office/drawing/2014/main" id="{45C68845-21F3-5A97-1EB1-45DF83FD93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50864" y="6179236"/>
            <a:ext cx="1218262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01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ilyDiagram.com">
            <a:extLst>
              <a:ext uri="{FF2B5EF4-FFF2-40B4-BE49-F238E27FC236}">
                <a16:creationId xmlns:a16="http://schemas.microsoft.com/office/drawing/2014/main" id="{5290DED9-A660-4598-E2D9-BB0755823C6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130629" y="6858001"/>
            <a:ext cx="130629" cy="152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endParaRPr lang="en-US" sz="1600" b="0" dirty="0"/>
          </a:p>
        </p:txBody>
      </p:sp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1770CABA-FA01-5DE5-427B-47AF602E0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5200" y="6356350"/>
            <a:ext cx="457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23C7D1E2-E78F-4EED-B0BE-712C4496DA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288089D3-0712-28C6-D8DA-D216E8A6D9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Company Name | Confidential | Title</a:t>
            </a:r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AD6033DB-8792-9099-E90E-BD00152D8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373189"/>
            <a:ext cx="10972800" cy="4622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">
            <a:extLst>
              <a:ext uri="{FF2B5EF4-FFF2-40B4-BE49-F238E27FC236}">
                <a16:creationId xmlns:a16="http://schemas.microsoft.com/office/drawing/2014/main" id="{1AACFB3D-99FA-71DD-1F23-065C9C11E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5976"/>
            <a:ext cx="10972800" cy="54864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73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50" r:id="rId3"/>
    <p:sldLayoutId id="2147483654" r:id="rId4"/>
    <p:sldLayoutId id="2147483660" r:id="rId5"/>
    <p:sldLayoutId id="2147483655" r:id="rId6"/>
    <p:sldLayoutId id="2147483664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347472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521208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Arial" panose="020B0604020202020204" pitchFamily="34" charset="0"/>
        <a:buNone/>
        <a:defRPr sz="1600" b="1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5097AB"/>
          </p15:clr>
        </p15:guide>
        <p15:guide id="2" pos="7680" userDrawn="1">
          <p15:clr>
            <a:srgbClr val="5097AB"/>
          </p15:clr>
        </p15:guide>
        <p15:guide id="3" pos="385" userDrawn="1">
          <p15:clr>
            <a:srgbClr val="5097AB"/>
          </p15:clr>
        </p15:guide>
        <p15:guide id="4" pos="961" userDrawn="1">
          <p15:clr>
            <a:srgbClr val="5097AB"/>
          </p15:clr>
        </p15:guide>
        <p15:guide id="5" pos="1537" userDrawn="1">
          <p15:clr>
            <a:srgbClr val="5097AB"/>
          </p15:clr>
        </p15:guide>
        <p15:guide id="6" pos="2112" userDrawn="1">
          <p15:clr>
            <a:srgbClr val="5097AB"/>
          </p15:clr>
        </p15:guide>
        <p15:guide id="7" pos="2688" userDrawn="1">
          <p15:clr>
            <a:srgbClr val="5097AB"/>
          </p15:clr>
        </p15:guide>
        <p15:guide id="8" pos="3264" userDrawn="1">
          <p15:clr>
            <a:srgbClr val="5097AB"/>
          </p15:clr>
        </p15:guide>
        <p15:guide id="9" pos="3840" userDrawn="1">
          <p15:clr>
            <a:srgbClr val="5097AB"/>
          </p15:clr>
        </p15:guide>
        <p15:guide id="10" pos="4415" userDrawn="1">
          <p15:clr>
            <a:srgbClr val="5097AB"/>
          </p15:clr>
        </p15:guide>
        <p15:guide id="11" pos="4991" userDrawn="1">
          <p15:clr>
            <a:srgbClr val="5097AB"/>
          </p15:clr>
        </p15:guide>
        <p15:guide id="12" pos="5567" userDrawn="1">
          <p15:clr>
            <a:srgbClr val="5097AB"/>
          </p15:clr>
        </p15:guide>
        <p15:guide id="13" pos="6142" userDrawn="1">
          <p15:clr>
            <a:srgbClr val="5097AB"/>
          </p15:clr>
        </p15:guide>
        <p15:guide id="14" pos="6718" userDrawn="1">
          <p15:clr>
            <a:srgbClr val="5097AB"/>
          </p15:clr>
        </p15:guide>
        <p15:guide id="15" pos="7294" userDrawn="1">
          <p15:clr>
            <a:srgbClr val="5097AB"/>
          </p15:clr>
        </p15:guide>
        <p15:guide id="16" orient="horz" userDrawn="1">
          <p15:clr>
            <a:srgbClr val="5097AB"/>
          </p15:clr>
        </p15:guide>
        <p15:guide id="17" orient="horz" pos="4320" userDrawn="1">
          <p15:clr>
            <a:srgbClr val="5097AB"/>
          </p15:clr>
        </p15:guide>
        <p15:guide id="18" orient="horz" pos="771" userDrawn="1">
          <p15:clr>
            <a:srgbClr val="5097AB"/>
          </p15:clr>
        </p15:guide>
        <p15:guide id="19" orient="horz" pos="1035" userDrawn="1">
          <p15:clr>
            <a:srgbClr val="5097AB"/>
          </p15:clr>
        </p15:guide>
        <p15:guide id="20" orient="horz" pos="1298" userDrawn="1">
          <p15:clr>
            <a:srgbClr val="5097AB"/>
          </p15:clr>
        </p15:guide>
        <p15:guide id="21" orient="horz" pos="1562" userDrawn="1">
          <p15:clr>
            <a:srgbClr val="5097AB"/>
          </p15:clr>
        </p15:guide>
        <p15:guide id="22" orient="horz" pos="1825" userDrawn="1">
          <p15:clr>
            <a:srgbClr val="5097AB"/>
          </p15:clr>
        </p15:guide>
        <p15:guide id="23" orient="horz" pos="2089" userDrawn="1">
          <p15:clr>
            <a:srgbClr val="5097AB"/>
          </p15:clr>
        </p15:guide>
        <p15:guide id="24" orient="horz" pos="2352" userDrawn="1">
          <p15:clr>
            <a:srgbClr val="5097AB"/>
          </p15:clr>
        </p15:guide>
        <p15:guide id="25" orient="horz" pos="2616" userDrawn="1">
          <p15:clr>
            <a:srgbClr val="5097AB"/>
          </p15:clr>
        </p15:guide>
        <p15:guide id="26" orient="horz" pos="2880" userDrawn="1">
          <p15:clr>
            <a:srgbClr val="5097AB"/>
          </p15:clr>
        </p15:guide>
        <p15:guide id="27" orient="horz" pos="3143" userDrawn="1">
          <p15:clr>
            <a:srgbClr val="5097AB"/>
          </p15:clr>
        </p15:guide>
        <p15:guide id="28" orient="horz" pos="3407" userDrawn="1">
          <p15:clr>
            <a:srgbClr val="5097AB"/>
          </p15:clr>
        </p15:guide>
        <p15:guide id="29" orient="horz" pos="3670" userDrawn="1">
          <p15:clr>
            <a:srgbClr val="5097AB"/>
          </p15:clr>
        </p15:guide>
        <p15:guide id="30" orient="horz" pos="3934" userDrawn="1">
          <p15:clr>
            <a:srgbClr val="5097A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7">
            <a:extLst>
              <a:ext uri="{FF2B5EF4-FFF2-40B4-BE49-F238E27FC236}">
                <a16:creationId xmlns:a16="http://schemas.microsoft.com/office/drawing/2014/main" id="{2EEA4952-E4ED-8511-2828-405AD4B8C1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/>
          <a:lstStyle/>
          <a:p>
            <a:r>
              <a:rPr lang="en-US"/>
              <a:t>Free PowerPoint Diagrams · DailyDiagram.com</a:t>
            </a:r>
            <a:endParaRPr lang="en-US" dirty="0"/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0D4D7CD4-68CA-1A8E-A2C3-9F11FE8A5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2" y="2816352"/>
            <a:ext cx="5991224" cy="908304"/>
          </a:xfrm>
        </p:spPr>
        <p:txBody>
          <a:bodyPr/>
          <a:lstStyle/>
          <a:p>
            <a:r>
              <a:rPr lang="en-US" dirty="0"/>
              <a:t>A half-pyramid with rounded edges to display layered information in a vertical format. Works well for step-by-step explanations.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C9DC2F29-F350-A7B9-BD52-DAE091A5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/>
          <a:p>
            <a:r>
              <a:rPr lang="en-US" sz="8000"/>
              <a:t>Vertical Cut Pyramid</a:t>
            </a:r>
            <a:endParaRPr lang="en-US" sz="8000" dirty="0"/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id="{44363951-9B13-B999-07F6-27429A6FDFE1}"/>
              </a:ext>
            </a:extLst>
          </p:cNvPr>
          <p:cNvSpPr txBox="1"/>
          <p:nvPr/>
        </p:nvSpPr>
        <p:spPr>
          <a:xfrm>
            <a:off x="8831773" y="4745736"/>
            <a:ext cx="219456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Pyramids &amp; Funnels</a:t>
            </a:r>
            <a:endParaRPr lang="en-US" sz="1600" dirty="0" err="1"/>
          </a:p>
        </p:txBody>
      </p:sp>
      <p:sp>
        <p:nvSpPr>
          <p:cNvPr id="23" name="TextBox 5">
            <a:extLst>
              <a:ext uri="{FF2B5EF4-FFF2-40B4-BE49-F238E27FC236}">
                <a16:creationId xmlns:a16="http://schemas.microsoft.com/office/drawing/2014/main" id="{42DD3603-9159-58BA-A92A-53BD1510B9B7}"/>
              </a:ext>
            </a:extLst>
          </p:cNvPr>
          <p:cNvSpPr txBox="1"/>
          <p:nvPr/>
        </p:nvSpPr>
        <p:spPr>
          <a:xfrm>
            <a:off x="70138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2–6 Phases</a:t>
            </a:r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9D64902A-AE64-8693-D1B6-793D9E5744B2}"/>
              </a:ext>
            </a:extLst>
          </p:cNvPr>
          <p:cNvSpPr txBox="1"/>
          <p:nvPr/>
        </p:nvSpPr>
        <p:spPr>
          <a:xfrm>
            <a:off x="51989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Bold,</a:t>
            </a:r>
            <a:br>
              <a:rPr lang="en-GB" sz="1600" dirty="0"/>
            </a:br>
            <a:r>
              <a:rPr lang="en-GB" sz="1600" dirty="0"/>
              <a:t>Rounded</a:t>
            </a:r>
            <a:endParaRPr lang="en-US" sz="1600" dirty="0" err="1"/>
          </a:p>
        </p:txBody>
      </p:sp>
      <p:cxnSp>
        <p:nvCxnSpPr>
          <p:cNvPr id="20" name="Straight Connector">
            <a:extLst>
              <a:ext uri="{FF2B5EF4-FFF2-40B4-BE49-F238E27FC236}">
                <a16:creationId xmlns:a16="http://schemas.microsoft.com/office/drawing/2014/main" id="{3C4674DB-01CA-7378-AB1B-56D75BE7EB62}"/>
              </a:ext>
            </a:extLst>
          </p:cNvPr>
          <p:cNvCxnSpPr>
            <a:cxnSpLocks/>
          </p:cNvCxnSpPr>
          <p:nvPr/>
        </p:nvCxnSpPr>
        <p:spPr>
          <a:xfrm>
            <a:off x="5198993" y="4585500"/>
            <a:ext cx="6400800" cy="0"/>
          </a:xfrm>
          <a:prstGeom prst="line">
            <a:avLst/>
          </a:prstGeom>
          <a:ln w="127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3">
            <a:extLst>
              <a:ext uri="{FF2B5EF4-FFF2-40B4-BE49-F238E27FC236}">
                <a16:creationId xmlns:a16="http://schemas.microsoft.com/office/drawing/2014/main" id="{A55C2AD4-62EF-D283-26FF-169B49D20D34}"/>
              </a:ext>
            </a:extLst>
          </p:cNvPr>
          <p:cNvSpPr txBox="1"/>
          <p:nvPr/>
        </p:nvSpPr>
        <p:spPr>
          <a:xfrm>
            <a:off x="883177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Category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E3A8387C-9D55-E45D-C00F-3682236EA1D7}"/>
              </a:ext>
            </a:extLst>
          </p:cNvPr>
          <p:cNvSpPr txBox="1"/>
          <p:nvPr/>
        </p:nvSpPr>
        <p:spPr>
          <a:xfrm>
            <a:off x="70138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Set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10538B8F-7FF3-4565-C850-0543A3E3CC1F}"/>
              </a:ext>
            </a:extLst>
          </p:cNvPr>
          <p:cNvSpPr txBox="1"/>
          <p:nvPr/>
        </p:nvSpPr>
        <p:spPr>
          <a:xfrm>
            <a:off x="51989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Style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pic>
        <p:nvPicPr>
          <p:cNvPr id="5" name="DailyDiagram Logo">
            <a:extLst>
              <a:ext uri="{FF2B5EF4-FFF2-40B4-BE49-F238E27FC236}">
                <a16:creationId xmlns:a16="http://schemas.microsoft.com/office/drawing/2014/main" id="{720B95CC-0E23-7E3C-64AF-B795636EF5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599" y="516113"/>
            <a:ext cx="1299479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95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2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17" name="Text">
            <a:extLst>
              <a:ext uri="{FF2B5EF4-FFF2-40B4-BE49-F238E27FC236}">
                <a16:creationId xmlns:a16="http://schemas.microsoft.com/office/drawing/2014/main" id="{895B2972-958D-2C52-85D3-105323CED9C2}"/>
              </a:ext>
            </a:extLst>
          </p:cNvPr>
          <p:cNvSpPr txBox="1">
            <a:spLocks/>
          </p:cNvSpPr>
          <p:nvPr/>
        </p:nvSpPr>
        <p:spPr>
          <a:xfrm>
            <a:off x="7022592" y="1645920"/>
            <a:ext cx="3648456" cy="397764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20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Customize this space to suit your presentation needs.</a:t>
            </a:r>
          </a:p>
        </p:txBody>
      </p:sp>
      <p:grpSp>
        <p:nvGrpSpPr>
          <p:cNvPr id="29" name="Group 2">
            <a:extLst>
              <a:ext uri="{FF2B5EF4-FFF2-40B4-BE49-F238E27FC236}">
                <a16:creationId xmlns:a16="http://schemas.microsoft.com/office/drawing/2014/main" id="{57515CAC-2332-DE57-BD41-7E1954DF45E2}"/>
              </a:ext>
            </a:extLst>
          </p:cNvPr>
          <p:cNvGrpSpPr/>
          <p:nvPr/>
        </p:nvGrpSpPr>
        <p:grpSpPr>
          <a:xfrm>
            <a:off x="603504" y="3750051"/>
            <a:ext cx="457200" cy="1773344"/>
            <a:chOff x="0" y="4583006"/>
            <a:chExt cx="457200" cy="1773344"/>
          </a:xfrm>
        </p:grpSpPr>
        <p:cxnSp>
          <p:nvCxnSpPr>
            <p:cNvPr id="26" name="Straight Connector 2">
              <a:extLst>
                <a:ext uri="{FF2B5EF4-FFF2-40B4-BE49-F238E27FC236}">
                  <a16:creationId xmlns:a16="http://schemas.microsoft.com/office/drawing/2014/main" id="{6867C203-B6DD-61E3-354A-81B85B727DF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83006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1">
              <a:extLst>
                <a:ext uri="{FF2B5EF4-FFF2-40B4-BE49-F238E27FC236}">
                  <a16:creationId xmlns:a16="http://schemas.microsoft.com/office/drawing/2014/main" id="{1A34BD87-6AAE-0AE4-DB19-8D6C59E2E02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356350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4">
            <a:extLst>
              <a:ext uri="{FF2B5EF4-FFF2-40B4-BE49-F238E27FC236}">
                <a16:creationId xmlns:a16="http://schemas.microsoft.com/office/drawing/2014/main" id="{BDEE7DA3-415B-3E21-196C-EA3801A08F0C}"/>
              </a:ext>
            </a:extLst>
          </p:cNvPr>
          <p:cNvSpPr txBox="1"/>
          <p:nvPr/>
        </p:nvSpPr>
        <p:spPr>
          <a:xfrm>
            <a:off x="2309337" y="2797860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0" name="Straight Connector 2">
            <a:extLst>
              <a:ext uri="{FF2B5EF4-FFF2-40B4-BE49-F238E27FC236}">
                <a16:creationId xmlns:a16="http://schemas.microsoft.com/office/drawing/2014/main" id="{5A7FF9CC-F6C4-DFD3-B56F-4C22567D78E2}"/>
              </a:ext>
            </a:extLst>
          </p:cNvPr>
          <p:cNvCxnSpPr>
            <a:cxnSpLocks/>
          </p:cNvCxnSpPr>
          <p:nvPr/>
        </p:nvCxnSpPr>
        <p:spPr>
          <a:xfrm>
            <a:off x="2309337" y="3750051"/>
            <a:ext cx="3471047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3">
            <a:extLst>
              <a:ext uri="{FF2B5EF4-FFF2-40B4-BE49-F238E27FC236}">
                <a16:creationId xmlns:a16="http://schemas.microsoft.com/office/drawing/2014/main" id="{2514679A-3B5A-3D30-8FE6-A06B63D6CE89}"/>
              </a:ext>
            </a:extLst>
          </p:cNvPr>
          <p:cNvSpPr txBox="1"/>
          <p:nvPr/>
        </p:nvSpPr>
        <p:spPr>
          <a:xfrm>
            <a:off x="3210399" y="4498224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3" name="Straight Connector 1">
            <a:extLst>
              <a:ext uri="{FF2B5EF4-FFF2-40B4-BE49-F238E27FC236}">
                <a16:creationId xmlns:a16="http://schemas.microsoft.com/office/drawing/2014/main" id="{7F77FE14-AD08-5A6F-B25D-9FCAC16371B2}"/>
              </a:ext>
            </a:extLst>
          </p:cNvPr>
          <p:cNvCxnSpPr>
            <a:cxnSpLocks/>
          </p:cNvCxnSpPr>
          <p:nvPr/>
        </p:nvCxnSpPr>
        <p:spPr>
          <a:xfrm>
            <a:off x="3210399" y="5523395"/>
            <a:ext cx="2566810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2">
            <a:extLst>
              <a:ext uri="{FF2B5EF4-FFF2-40B4-BE49-F238E27FC236}">
                <a16:creationId xmlns:a16="http://schemas.microsoft.com/office/drawing/2014/main" id="{E05B3269-3779-A2C5-8721-3D842C074DA8}"/>
              </a:ext>
            </a:extLst>
          </p:cNvPr>
          <p:cNvSpPr txBox="1"/>
          <p:nvPr/>
        </p:nvSpPr>
        <p:spPr>
          <a:xfrm>
            <a:off x="649224" y="2797860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L2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73CC6B32-C433-B31E-95C2-9AD147340DCD}"/>
              </a:ext>
            </a:extLst>
          </p:cNvPr>
          <p:cNvSpPr txBox="1"/>
          <p:nvPr/>
        </p:nvSpPr>
        <p:spPr>
          <a:xfrm>
            <a:off x="649224" y="4498224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L1</a:t>
            </a:r>
          </a:p>
        </p:txBody>
      </p:sp>
      <p:grpSp>
        <p:nvGrpSpPr>
          <p:cNvPr id="24" name="Group 1">
            <a:extLst>
              <a:ext uri="{FF2B5EF4-FFF2-40B4-BE49-F238E27FC236}">
                <a16:creationId xmlns:a16="http://schemas.microsoft.com/office/drawing/2014/main" id="{A5077274-36CF-DC1F-43CC-3BA175FFAD29}"/>
              </a:ext>
            </a:extLst>
          </p:cNvPr>
          <p:cNvGrpSpPr>
            <a:grpSpLocks noChangeAspect="1"/>
          </p:cNvGrpSpPr>
          <p:nvPr/>
        </p:nvGrpSpPr>
        <p:grpSpPr>
          <a:xfrm>
            <a:off x="1207008" y="1979356"/>
            <a:ext cx="1797335" cy="3520638"/>
            <a:chOff x="58975" y="1051567"/>
            <a:chExt cx="1797335" cy="3520638"/>
          </a:xfrm>
        </p:grpSpPr>
        <p:sp>
          <p:nvSpPr>
            <p:cNvPr id="23" name="Freeform: Shape 2">
              <a:extLst>
                <a:ext uri="{FF2B5EF4-FFF2-40B4-BE49-F238E27FC236}">
                  <a16:creationId xmlns:a16="http://schemas.microsoft.com/office/drawing/2014/main" id="{561CB6CF-AB62-A598-4CBA-71DE6CDB66C1}"/>
                </a:ext>
              </a:extLst>
            </p:cNvPr>
            <p:cNvSpPr/>
            <p:nvPr/>
          </p:nvSpPr>
          <p:spPr>
            <a:xfrm>
              <a:off x="58975" y="1051567"/>
              <a:ext cx="885014" cy="1726867"/>
            </a:xfrm>
            <a:custGeom>
              <a:avLst/>
              <a:gdLst>
                <a:gd name="connsiteX0" fmla="*/ 878016 w 885014"/>
                <a:gd name="connsiteY0" fmla="*/ 1651616 h 1726867"/>
                <a:gd name="connsiteX1" fmla="*/ 44621 w 885014"/>
                <a:gd name="connsiteY1" fmla="*/ 13011 h 1726867"/>
                <a:gd name="connsiteX2" fmla="*/ 44312 w 885014"/>
                <a:gd name="connsiteY2" fmla="*/ 12443 h 1726867"/>
                <a:gd name="connsiteX3" fmla="*/ -1372 w 885014"/>
                <a:gd name="connsiteY3" fmla="*/ 24419 h 1726867"/>
                <a:gd name="connsiteX4" fmla="*/ -1372 w 885014"/>
                <a:gd name="connsiteY4" fmla="*/ 1675051 h 1726867"/>
                <a:gd name="connsiteX5" fmla="*/ 50248 w 885014"/>
                <a:gd name="connsiteY5" fmla="*/ 1726670 h 1726867"/>
                <a:gd name="connsiteX6" fmla="*/ 831869 w 885014"/>
                <a:gd name="connsiteY6" fmla="*/ 1726670 h 1726867"/>
                <a:gd name="connsiteX7" fmla="*/ 883643 w 885014"/>
                <a:gd name="connsiteY7" fmla="*/ 1675206 h 1726867"/>
                <a:gd name="connsiteX8" fmla="*/ 878016 w 885014"/>
                <a:gd name="connsiteY8" fmla="*/ 1651616 h 1726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014" h="1726867">
                  <a:moveTo>
                    <a:pt x="878016" y="1651616"/>
                  </a:moveTo>
                  <a:lnTo>
                    <a:pt x="44621" y="13011"/>
                  </a:lnTo>
                  <a:lnTo>
                    <a:pt x="44312" y="12443"/>
                  </a:lnTo>
                  <a:cubicBezTo>
                    <a:pt x="32698" y="-9805"/>
                    <a:pt x="-1372" y="-720"/>
                    <a:pt x="-1372" y="24419"/>
                  </a:cubicBezTo>
                  <a:lnTo>
                    <a:pt x="-1372" y="1675051"/>
                  </a:lnTo>
                  <a:cubicBezTo>
                    <a:pt x="-1372" y="1703560"/>
                    <a:pt x="21754" y="1726670"/>
                    <a:pt x="50248" y="1726670"/>
                  </a:cubicBezTo>
                  <a:lnTo>
                    <a:pt x="831869" y="1726670"/>
                  </a:lnTo>
                  <a:cubicBezTo>
                    <a:pt x="860363" y="1726758"/>
                    <a:pt x="883540" y="1703715"/>
                    <a:pt x="883643" y="1675206"/>
                  </a:cubicBezTo>
                  <a:cubicBezTo>
                    <a:pt x="883643" y="1667009"/>
                    <a:pt x="881733" y="1658920"/>
                    <a:pt x="878016" y="1651616"/>
                  </a:cubicBezTo>
                  <a:close/>
                </a:path>
              </a:pathLst>
            </a:custGeom>
            <a:solidFill>
              <a:schemeClr val="accent3"/>
            </a:solidFill>
            <a:ln w="5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1">
              <a:extLst>
                <a:ext uri="{FF2B5EF4-FFF2-40B4-BE49-F238E27FC236}">
                  <a16:creationId xmlns:a16="http://schemas.microsoft.com/office/drawing/2014/main" id="{ADF87734-3F40-57EA-B17E-0114532BB940}"/>
                </a:ext>
              </a:extLst>
            </p:cNvPr>
            <p:cNvSpPr/>
            <p:nvPr/>
          </p:nvSpPr>
          <p:spPr>
            <a:xfrm>
              <a:off x="58975" y="2850700"/>
              <a:ext cx="1797335" cy="1721505"/>
            </a:xfrm>
            <a:custGeom>
              <a:avLst/>
              <a:gdLst>
                <a:gd name="connsiteX0" fmla="*/ 1790337 w 1797335"/>
                <a:gd name="connsiteY0" fmla="*/ 1646254 h 1721505"/>
                <a:gd name="connsiteX1" fmla="*/ 967318 w 1797335"/>
                <a:gd name="connsiteY1" fmla="*/ 27988 h 1721505"/>
                <a:gd name="connsiteX2" fmla="*/ 921273 w 1797335"/>
                <a:gd name="connsiteY2" fmla="*/ -197 h 1721505"/>
                <a:gd name="connsiteX3" fmla="*/ 50248 w 1797335"/>
                <a:gd name="connsiteY3" fmla="*/ -197 h 1721505"/>
                <a:gd name="connsiteX4" fmla="*/ -1372 w 1797335"/>
                <a:gd name="connsiteY4" fmla="*/ 51423 h 1721505"/>
                <a:gd name="connsiteX5" fmla="*/ -1372 w 1797335"/>
                <a:gd name="connsiteY5" fmla="*/ 1669690 h 1721505"/>
                <a:gd name="connsiteX6" fmla="*/ 50248 w 1797335"/>
                <a:gd name="connsiteY6" fmla="*/ 1721309 h 1721505"/>
                <a:gd name="connsiteX7" fmla="*/ 1744344 w 1797335"/>
                <a:gd name="connsiteY7" fmla="*/ 1721309 h 1721505"/>
                <a:gd name="connsiteX8" fmla="*/ 1795964 w 1797335"/>
                <a:gd name="connsiteY8" fmla="*/ 1669690 h 1721505"/>
                <a:gd name="connsiteX9" fmla="*/ 1790337 w 1797335"/>
                <a:gd name="connsiteY9" fmla="*/ 1646254 h 1721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97335" h="1721505">
                  <a:moveTo>
                    <a:pt x="1790337" y="1646254"/>
                  </a:moveTo>
                  <a:lnTo>
                    <a:pt x="967318" y="27988"/>
                  </a:lnTo>
                  <a:cubicBezTo>
                    <a:pt x="958491" y="10674"/>
                    <a:pt x="940682" y="-217"/>
                    <a:pt x="921273" y="-197"/>
                  </a:cubicBezTo>
                  <a:lnTo>
                    <a:pt x="50248" y="-197"/>
                  </a:lnTo>
                  <a:cubicBezTo>
                    <a:pt x="21754" y="-197"/>
                    <a:pt x="-1372" y="22913"/>
                    <a:pt x="-1372" y="51423"/>
                  </a:cubicBezTo>
                  <a:lnTo>
                    <a:pt x="-1372" y="1669690"/>
                  </a:lnTo>
                  <a:cubicBezTo>
                    <a:pt x="-1372" y="1698199"/>
                    <a:pt x="21754" y="1721309"/>
                    <a:pt x="50248" y="1721309"/>
                  </a:cubicBezTo>
                  <a:lnTo>
                    <a:pt x="1744344" y="1721309"/>
                  </a:lnTo>
                  <a:cubicBezTo>
                    <a:pt x="1772838" y="1721309"/>
                    <a:pt x="1795964" y="1698199"/>
                    <a:pt x="1795964" y="1669690"/>
                  </a:cubicBezTo>
                  <a:cubicBezTo>
                    <a:pt x="1795964" y="1661544"/>
                    <a:pt x="1794054" y="1653512"/>
                    <a:pt x="1790337" y="1646254"/>
                  </a:cubicBezTo>
                  <a:close/>
                </a:path>
              </a:pathLst>
            </a:custGeom>
            <a:solidFill>
              <a:schemeClr val="accent1"/>
            </a:solidFill>
            <a:ln w="5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Pyramid – 2 Levels of Hierarchy</a:t>
            </a:r>
          </a:p>
        </p:txBody>
      </p:sp>
    </p:spTree>
    <p:extLst>
      <p:ext uri="{BB962C8B-B14F-4D97-AF65-F5344CB8AC3E}">
        <p14:creationId xmlns:p14="http://schemas.microsoft.com/office/powerpoint/2010/main" val="679893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1198795E-5281-3A62-45AF-9214ED336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3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539D13E5-67F6-AA97-13E7-B7FAB9F35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1" name="Text">
            <a:extLst>
              <a:ext uri="{FF2B5EF4-FFF2-40B4-BE49-F238E27FC236}">
                <a16:creationId xmlns:a16="http://schemas.microsoft.com/office/drawing/2014/main" id="{57F48E3F-C1CB-2858-466B-4A20EFA1D950}"/>
              </a:ext>
            </a:extLst>
          </p:cNvPr>
          <p:cNvSpPr txBox="1">
            <a:spLocks/>
          </p:cNvSpPr>
          <p:nvPr/>
        </p:nvSpPr>
        <p:spPr>
          <a:xfrm>
            <a:off x="7022592" y="1645920"/>
            <a:ext cx="3648456" cy="397764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20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Customize this space to suit your presentation needs.</a:t>
            </a:r>
          </a:p>
        </p:txBody>
      </p:sp>
      <p:grpSp>
        <p:nvGrpSpPr>
          <p:cNvPr id="34" name="Group 2">
            <a:extLst>
              <a:ext uri="{FF2B5EF4-FFF2-40B4-BE49-F238E27FC236}">
                <a16:creationId xmlns:a16="http://schemas.microsoft.com/office/drawing/2014/main" id="{7A6F0950-2C21-BA48-AED8-E766AB1185B8}"/>
              </a:ext>
            </a:extLst>
          </p:cNvPr>
          <p:cNvGrpSpPr/>
          <p:nvPr/>
        </p:nvGrpSpPr>
        <p:grpSpPr>
          <a:xfrm>
            <a:off x="603504" y="3154711"/>
            <a:ext cx="457200" cy="2368684"/>
            <a:chOff x="5739599" y="4322053"/>
            <a:chExt cx="457200" cy="2368684"/>
          </a:xfrm>
        </p:grpSpPr>
        <p:cxnSp>
          <p:nvCxnSpPr>
            <p:cNvPr id="31" name="Straight Connector 3">
              <a:extLst>
                <a:ext uri="{FF2B5EF4-FFF2-40B4-BE49-F238E27FC236}">
                  <a16:creationId xmlns:a16="http://schemas.microsoft.com/office/drawing/2014/main" id="{85D1F072-E6F5-C4C9-8A60-5DAD7FA0FCCD}"/>
                </a:ext>
              </a:extLst>
            </p:cNvPr>
            <p:cNvCxnSpPr>
              <a:cxnSpLocks/>
            </p:cNvCxnSpPr>
            <p:nvPr/>
          </p:nvCxnSpPr>
          <p:spPr>
            <a:xfrm>
              <a:off x="5739599" y="4322053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2">
              <a:extLst>
                <a:ext uri="{FF2B5EF4-FFF2-40B4-BE49-F238E27FC236}">
                  <a16:creationId xmlns:a16="http://schemas.microsoft.com/office/drawing/2014/main" id="{A35B8258-167C-9583-18BC-FAA58F69B68C}"/>
                </a:ext>
              </a:extLst>
            </p:cNvPr>
            <p:cNvCxnSpPr>
              <a:cxnSpLocks/>
            </p:cNvCxnSpPr>
            <p:nvPr/>
          </p:nvCxnSpPr>
          <p:spPr>
            <a:xfrm>
              <a:off x="5739599" y="5512680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1">
              <a:extLst>
                <a:ext uri="{FF2B5EF4-FFF2-40B4-BE49-F238E27FC236}">
                  <a16:creationId xmlns:a16="http://schemas.microsoft.com/office/drawing/2014/main" id="{45B8BF3B-9370-83AD-4E45-8FF111F8E504}"/>
                </a:ext>
              </a:extLst>
            </p:cNvPr>
            <p:cNvCxnSpPr>
              <a:cxnSpLocks/>
            </p:cNvCxnSpPr>
            <p:nvPr/>
          </p:nvCxnSpPr>
          <p:spPr>
            <a:xfrm>
              <a:off x="5739599" y="6690737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6">
            <a:extLst>
              <a:ext uri="{FF2B5EF4-FFF2-40B4-BE49-F238E27FC236}">
                <a16:creationId xmlns:a16="http://schemas.microsoft.com/office/drawing/2014/main" id="{6F527D58-1EC2-6049-8B09-50236BC15BB9}"/>
              </a:ext>
            </a:extLst>
          </p:cNvPr>
          <p:cNvSpPr txBox="1"/>
          <p:nvPr/>
        </p:nvSpPr>
        <p:spPr>
          <a:xfrm>
            <a:off x="2010496" y="2486969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2" name="Straight Connector 3">
            <a:extLst>
              <a:ext uri="{FF2B5EF4-FFF2-40B4-BE49-F238E27FC236}">
                <a16:creationId xmlns:a16="http://schemas.microsoft.com/office/drawing/2014/main" id="{68CF3520-3D91-68F9-7311-29B238E1E142}"/>
              </a:ext>
            </a:extLst>
          </p:cNvPr>
          <p:cNvCxnSpPr>
            <a:cxnSpLocks/>
          </p:cNvCxnSpPr>
          <p:nvPr/>
        </p:nvCxnSpPr>
        <p:spPr>
          <a:xfrm>
            <a:off x="2010496" y="3154711"/>
            <a:ext cx="3765732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5">
            <a:extLst>
              <a:ext uri="{FF2B5EF4-FFF2-40B4-BE49-F238E27FC236}">
                <a16:creationId xmlns:a16="http://schemas.microsoft.com/office/drawing/2014/main" id="{444C85A0-B793-4753-6DC7-1A746B8E5F89}"/>
              </a:ext>
            </a:extLst>
          </p:cNvPr>
          <p:cNvSpPr txBox="1"/>
          <p:nvPr/>
        </p:nvSpPr>
        <p:spPr>
          <a:xfrm>
            <a:off x="2612812" y="3611525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3" name="Straight Connector 2">
            <a:extLst>
              <a:ext uri="{FF2B5EF4-FFF2-40B4-BE49-F238E27FC236}">
                <a16:creationId xmlns:a16="http://schemas.microsoft.com/office/drawing/2014/main" id="{1B9279DD-DE1F-211C-240A-0281D4D8D8D5}"/>
              </a:ext>
            </a:extLst>
          </p:cNvPr>
          <p:cNvCxnSpPr>
            <a:cxnSpLocks/>
          </p:cNvCxnSpPr>
          <p:nvPr/>
        </p:nvCxnSpPr>
        <p:spPr>
          <a:xfrm>
            <a:off x="2612812" y="4345338"/>
            <a:ext cx="3163416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4">
            <a:extLst>
              <a:ext uri="{FF2B5EF4-FFF2-40B4-BE49-F238E27FC236}">
                <a16:creationId xmlns:a16="http://schemas.microsoft.com/office/drawing/2014/main" id="{6F8E6CCA-C31E-8FF7-DE18-B912A1A5B650}"/>
              </a:ext>
            </a:extLst>
          </p:cNvPr>
          <p:cNvSpPr txBox="1"/>
          <p:nvPr/>
        </p:nvSpPr>
        <p:spPr>
          <a:xfrm>
            <a:off x="3209418" y="4795867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6" name="Straight Connector 1">
            <a:extLst>
              <a:ext uri="{FF2B5EF4-FFF2-40B4-BE49-F238E27FC236}">
                <a16:creationId xmlns:a16="http://schemas.microsoft.com/office/drawing/2014/main" id="{2155EB9C-9098-0D8D-4598-36D7D7267EDE}"/>
              </a:ext>
            </a:extLst>
          </p:cNvPr>
          <p:cNvCxnSpPr>
            <a:cxnSpLocks/>
          </p:cNvCxnSpPr>
          <p:nvPr/>
        </p:nvCxnSpPr>
        <p:spPr>
          <a:xfrm>
            <a:off x="3209418" y="5523395"/>
            <a:ext cx="2566810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3">
            <a:extLst>
              <a:ext uri="{FF2B5EF4-FFF2-40B4-BE49-F238E27FC236}">
                <a16:creationId xmlns:a16="http://schemas.microsoft.com/office/drawing/2014/main" id="{F0F43CD3-035C-6DD4-DFCA-8CF0DDD0DC66}"/>
              </a:ext>
            </a:extLst>
          </p:cNvPr>
          <p:cNvSpPr txBox="1"/>
          <p:nvPr/>
        </p:nvSpPr>
        <p:spPr>
          <a:xfrm>
            <a:off x="649224" y="2486969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L3</a:t>
            </a:r>
          </a:p>
        </p:txBody>
      </p:sp>
      <p:sp>
        <p:nvSpPr>
          <p:cNvPr id="10" name="TextBox 2">
            <a:extLst>
              <a:ext uri="{FF2B5EF4-FFF2-40B4-BE49-F238E27FC236}">
                <a16:creationId xmlns:a16="http://schemas.microsoft.com/office/drawing/2014/main" id="{4F2EF880-803F-6B23-11F6-3053FD1EB0B4}"/>
              </a:ext>
            </a:extLst>
          </p:cNvPr>
          <p:cNvSpPr txBox="1"/>
          <p:nvPr/>
        </p:nvSpPr>
        <p:spPr>
          <a:xfrm>
            <a:off x="649224" y="3611525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L2</a:t>
            </a: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DF50F986-31CD-60FB-0E0C-DE8C9C02D47B}"/>
              </a:ext>
            </a:extLst>
          </p:cNvPr>
          <p:cNvSpPr txBox="1"/>
          <p:nvPr/>
        </p:nvSpPr>
        <p:spPr>
          <a:xfrm>
            <a:off x="649224" y="4795867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L1</a:t>
            </a:r>
          </a:p>
        </p:txBody>
      </p:sp>
      <p:grpSp>
        <p:nvGrpSpPr>
          <p:cNvPr id="29" name="Group 1">
            <a:extLst>
              <a:ext uri="{FF2B5EF4-FFF2-40B4-BE49-F238E27FC236}">
                <a16:creationId xmlns:a16="http://schemas.microsoft.com/office/drawing/2014/main" id="{9A3F8185-F682-2AEB-F438-55B59F72A50E}"/>
              </a:ext>
            </a:extLst>
          </p:cNvPr>
          <p:cNvGrpSpPr>
            <a:grpSpLocks noChangeAspect="1"/>
          </p:cNvGrpSpPr>
          <p:nvPr/>
        </p:nvGrpSpPr>
        <p:grpSpPr>
          <a:xfrm>
            <a:off x="1207008" y="1979541"/>
            <a:ext cx="1798160" cy="3520864"/>
            <a:chOff x="1783102" y="1979541"/>
            <a:chExt cx="1798160" cy="3520864"/>
          </a:xfrm>
        </p:grpSpPr>
        <p:sp>
          <p:nvSpPr>
            <p:cNvPr id="26" name="Freeform: Shape 3">
              <a:extLst>
                <a:ext uri="{FF2B5EF4-FFF2-40B4-BE49-F238E27FC236}">
                  <a16:creationId xmlns:a16="http://schemas.microsoft.com/office/drawing/2014/main" id="{BC192467-41A2-26C3-DF08-D395A2134406}"/>
                </a:ext>
              </a:extLst>
            </p:cNvPr>
            <p:cNvSpPr/>
            <p:nvPr/>
          </p:nvSpPr>
          <p:spPr>
            <a:xfrm>
              <a:off x="1783153" y="1979541"/>
              <a:ext cx="581646" cy="1129133"/>
            </a:xfrm>
            <a:custGeom>
              <a:avLst/>
              <a:gdLst>
                <a:gd name="connsiteX0" fmla="*/ 574700 w 581646"/>
                <a:gd name="connsiteY0" fmla="*/ 1053996 h 1129133"/>
                <a:gd name="connsiteX1" fmla="*/ 45395 w 581646"/>
                <a:gd name="connsiteY1" fmla="*/ 13298 h 1129133"/>
                <a:gd name="connsiteX2" fmla="*/ 45085 w 581646"/>
                <a:gd name="connsiteY2" fmla="*/ 12730 h 1129133"/>
                <a:gd name="connsiteX3" fmla="*/ -1372 w 581646"/>
                <a:gd name="connsiteY3" fmla="*/ 24912 h 1129133"/>
                <a:gd name="connsiteX4" fmla="*/ -1372 w 581646"/>
                <a:gd name="connsiteY4" fmla="*/ 1077379 h 1129133"/>
                <a:gd name="connsiteX5" fmla="*/ 50247 w 581646"/>
                <a:gd name="connsiteY5" fmla="*/ 1128999 h 1129133"/>
                <a:gd name="connsiteX6" fmla="*/ 528707 w 581646"/>
                <a:gd name="connsiteY6" fmla="*/ 1128999 h 1129133"/>
                <a:gd name="connsiteX7" fmla="*/ 580275 w 581646"/>
                <a:gd name="connsiteY7" fmla="*/ 1077354 h 1129133"/>
                <a:gd name="connsiteX8" fmla="*/ 574700 w 581646"/>
                <a:gd name="connsiteY8" fmla="*/ 1053996 h 1129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1646" h="1129133">
                  <a:moveTo>
                    <a:pt x="574700" y="1053996"/>
                  </a:moveTo>
                  <a:lnTo>
                    <a:pt x="45395" y="13298"/>
                  </a:lnTo>
                  <a:lnTo>
                    <a:pt x="45085" y="12730"/>
                  </a:lnTo>
                  <a:cubicBezTo>
                    <a:pt x="33213" y="-9931"/>
                    <a:pt x="-1372" y="-639"/>
                    <a:pt x="-1372" y="24912"/>
                  </a:cubicBezTo>
                  <a:lnTo>
                    <a:pt x="-1372" y="1077379"/>
                  </a:lnTo>
                  <a:cubicBezTo>
                    <a:pt x="-1372" y="1105889"/>
                    <a:pt x="21753" y="1128999"/>
                    <a:pt x="50247" y="1128999"/>
                  </a:cubicBezTo>
                  <a:lnTo>
                    <a:pt x="528707" y="1128999"/>
                  </a:lnTo>
                  <a:cubicBezTo>
                    <a:pt x="557201" y="1128983"/>
                    <a:pt x="580326" y="1105863"/>
                    <a:pt x="580275" y="1077354"/>
                  </a:cubicBezTo>
                  <a:cubicBezTo>
                    <a:pt x="580275" y="1069234"/>
                    <a:pt x="578365" y="1061233"/>
                    <a:pt x="574700" y="1053996"/>
                  </a:cubicBezTo>
                  <a:close/>
                </a:path>
              </a:pathLst>
            </a:custGeom>
            <a:solidFill>
              <a:schemeClr val="accent6"/>
            </a:solidFill>
            <a:ln w="5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">
              <a:extLst>
                <a:ext uri="{FF2B5EF4-FFF2-40B4-BE49-F238E27FC236}">
                  <a16:creationId xmlns:a16="http://schemas.microsoft.com/office/drawing/2014/main" id="{C3636CF1-B8E1-AC62-1CDE-A5112D08B8C4}"/>
                </a:ext>
              </a:extLst>
            </p:cNvPr>
            <p:cNvSpPr/>
            <p:nvPr/>
          </p:nvSpPr>
          <p:spPr>
            <a:xfrm>
              <a:off x="1783102" y="3180941"/>
              <a:ext cx="1189878" cy="1123598"/>
            </a:xfrm>
            <a:custGeom>
              <a:avLst/>
              <a:gdLst>
                <a:gd name="connsiteX0" fmla="*/ 1182931 w 1189878"/>
                <a:gd name="connsiteY0" fmla="*/ 1048461 h 1123598"/>
                <a:gd name="connsiteX1" fmla="*/ 664002 w 1189878"/>
                <a:gd name="connsiteY1" fmla="*/ 28101 h 1123598"/>
                <a:gd name="connsiteX2" fmla="*/ 618009 w 1189878"/>
                <a:gd name="connsiteY2" fmla="*/ -135 h 1123598"/>
                <a:gd name="connsiteX3" fmla="*/ 50247 w 1189878"/>
                <a:gd name="connsiteY3" fmla="*/ -135 h 1123598"/>
                <a:gd name="connsiteX4" fmla="*/ -1372 w 1189878"/>
                <a:gd name="connsiteY4" fmla="*/ 51485 h 1123598"/>
                <a:gd name="connsiteX5" fmla="*/ -1372 w 1189878"/>
                <a:gd name="connsiteY5" fmla="*/ 1071844 h 1123598"/>
                <a:gd name="connsiteX6" fmla="*/ 50247 w 1189878"/>
                <a:gd name="connsiteY6" fmla="*/ 1123464 h 1123598"/>
                <a:gd name="connsiteX7" fmla="*/ 1136938 w 1189878"/>
                <a:gd name="connsiteY7" fmla="*/ 1123464 h 1123598"/>
                <a:gd name="connsiteX8" fmla="*/ 1188506 w 1189878"/>
                <a:gd name="connsiteY8" fmla="*/ 1071819 h 1123598"/>
                <a:gd name="connsiteX9" fmla="*/ 1182931 w 1189878"/>
                <a:gd name="connsiteY9" fmla="*/ 1048461 h 1123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878" h="1123598">
                  <a:moveTo>
                    <a:pt x="1182931" y="1048461"/>
                  </a:moveTo>
                  <a:lnTo>
                    <a:pt x="664002" y="28101"/>
                  </a:lnTo>
                  <a:cubicBezTo>
                    <a:pt x="655226" y="10788"/>
                    <a:pt x="637418" y="-124"/>
                    <a:pt x="618009" y="-135"/>
                  </a:cubicBezTo>
                  <a:lnTo>
                    <a:pt x="50247" y="-135"/>
                  </a:lnTo>
                  <a:cubicBezTo>
                    <a:pt x="21753" y="-135"/>
                    <a:pt x="-1372" y="22975"/>
                    <a:pt x="-1372" y="51485"/>
                  </a:cubicBezTo>
                  <a:lnTo>
                    <a:pt x="-1372" y="1071844"/>
                  </a:lnTo>
                  <a:cubicBezTo>
                    <a:pt x="-1372" y="1100354"/>
                    <a:pt x="21753" y="1123464"/>
                    <a:pt x="50247" y="1123464"/>
                  </a:cubicBezTo>
                  <a:lnTo>
                    <a:pt x="1136938" y="1123464"/>
                  </a:lnTo>
                  <a:cubicBezTo>
                    <a:pt x="1165432" y="1123448"/>
                    <a:pt x="1188558" y="1100328"/>
                    <a:pt x="1188506" y="1071819"/>
                  </a:cubicBezTo>
                  <a:cubicBezTo>
                    <a:pt x="1188506" y="1063699"/>
                    <a:pt x="1186596" y="1055698"/>
                    <a:pt x="1182931" y="1048461"/>
                  </a:cubicBezTo>
                  <a:close/>
                </a:path>
              </a:pathLst>
            </a:custGeom>
            <a:solidFill>
              <a:schemeClr val="accent3"/>
            </a:solidFill>
            <a:ln w="5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1">
              <a:extLst>
                <a:ext uri="{FF2B5EF4-FFF2-40B4-BE49-F238E27FC236}">
                  <a16:creationId xmlns:a16="http://schemas.microsoft.com/office/drawing/2014/main" id="{BF521610-F631-150E-A134-B6CD7CD73BC7}"/>
                </a:ext>
              </a:extLst>
            </p:cNvPr>
            <p:cNvSpPr/>
            <p:nvPr/>
          </p:nvSpPr>
          <p:spPr>
            <a:xfrm>
              <a:off x="1783102" y="4376807"/>
              <a:ext cx="1798160" cy="1123598"/>
            </a:xfrm>
            <a:custGeom>
              <a:avLst/>
              <a:gdLst>
                <a:gd name="connsiteX0" fmla="*/ 1791162 w 1798160"/>
                <a:gd name="connsiteY0" fmla="*/ 1048409 h 1123598"/>
                <a:gd name="connsiteX1" fmla="*/ 1272233 w 1798160"/>
                <a:gd name="connsiteY1" fmla="*/ 28101 h 1123598"/>
                <a:gd name="connsiteX2" fmla="*/ 1226189 w 1798160"/>
                <a:gd name="connsiteY2" fmla="*/ -135 h 1123598"/>
                <a:gd name="connsiteX3" fmla="*/ 50247 w 1798160"/>
                <a:gd name="connsiteY3" fmla="*/ -135 h 1123598"/>
                <a:gd name="connsiteX4" fmla="*/ -1372 w 1798160"/>
                <a:gd name="connsiteY4" fmla="*/ 51485 h 1123598"/>
                <a:gd name="connsiteX5" fmla="*/ -1372 w 1798160"/>
                <a:gd name="connsiteY5" fmla="*/ 1071844 h 1123598"/>
                <a:gd name="connsiteX6" fmla="*/ 50247 w 1798160"/>
                <a:gd name="connsiteY6" fmla="*/ 1123464 h 1123598"/>
                <a:gd name="connsiteX7" fmla="*/ 1745169 w 1798160"/>
                <a:gd name="connsiteY7" fmla="*/ 1123464 h 1123598"/>
                <a:gd name="connsiteX8" fmla="*/ 1796789 w 1798160"/>
                <a:gd name="connsiteY8" fmla="*/ 1071844 h 1123598"/>
                <a:gd name="connsiteX9" fmla="*/ 1791162 w 1798160"/>
                <a:gd name="connsiteY9" fmla="*/ 1048409 h 1123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98160" h="1123598">
                  <a:moveTo>
                    <a:pt x="1791162" y="1048409"/>
                  </a:moveTo>
                  <a:lnTo>
                    <a:pt x="1272233" y="28101"/>
                  </a:lnTo>
                  <a:cubicBezTo>
                    <a:pt x="1263406" y="10767"/>
                    <a:pt x="1245649" y="-145"/>
                    <a:pt x="1226189" y="-135"/>
                  </a:cubicBezTo>
                  <a:lnTo>
                    <a:pt x="50247" y="-135"/>
                  </a:lnTo>
                  <a:cubicBezTo>
                    <a:pt x="21753" y="-135"/>
                    <a:pt x="-1372" y="22975"/>
                    <a:pt x="-1372" y="51485"/>
                  </a:cubicBezTo>
                  <a:lnTo>
                    <a:pt x="-1372" y="1071844"/>
                  </a:lnTo>
                  <a:cubicBezTo>
                    <a:pt x="-1372" y="1100354"/>
                    <a:pt x="21753" y="1123464"/>
                    <a:pt x="50247" y="1123464"/>
                  </a:cubicBezTo>
                  <a:lnTo>
                    <a:pt x="1745169" y="1123464"/>
                  </a:lnTo>
                  <a:cubicBezTo>
                    <a:pt x="1773663" y="1123464"/>
                    <a:pt x="1796789" y="1100354"/>
                    <a:pt x="1796789" y="1071844"/>
                  </a:cubicBezTo>
                  <a:cubicBezTo>
                    <a:pt x="1796789" y="1063699"/>
                    <a:pt x="1794879" y="1055667"/>
                    <a:pt x="1791162" y="1048409"/>
                  </a:cubicBezTo>
                  <a:close/>
                </a:path>
              </a:pathLst>
            </a:custGeom>
            <a:solidFill>
              <a:schemeClr val="accent1"/>
            </a:solidFill>
            <a:ln w="5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Title">
            <a:extLst>
              <a:ext uri="{FF2B5EF4-FFF2-40B4-BE49-F238E27FC236}">
                <a16:creationId xmlns:a16="http://schemas.microsoft.com/office/drawing/2014/main" id="{44A72ADD-074E-6B99-0A1A-AB3990F6E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Pyramid – 3 Levels of Hierarchy</a:t>
            </a:r>
          </a:p>
        </p:txBody>
      </p:sp>
    </p:spTree>
    <p:extLst>
      <p:ext uri="{BB962C8B-B14F-4D97-AF65-F5344CB8AC3E}">
        <p14:creationId xmlns:p14="http://schemas.microsoft.com/office/powerpoint/2010/main" val="2296112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1198795E-5281-3A62-45AF-9214ED336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4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539D13E5-67F6-AA97-13E7-B7FAB9F35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5" name="Text">
            <a:extLst>
              <a:ext uri="{FF2B5EF4-FFF2-40B4-BE49-F238E27FC236}">
                <a16:creationId xmlns:a16="http://schemas.microsoft.com/office/drawing/2014/main" id="{D6C2ADAA-B257-970D-AC71-F84C0E7C2524}"/>
              </a:ext>
            </a:extLst>
          </p:cNvPr>
          <p:cNvSpPr txBox="1">
            <a:spLocks/>
          </p:cNvSpPr>
          <p:nvPr/>
        </p:nvSpPr>
        <p:spPr>
          <a:xfrm>
            <a:off x="7022592" y="1645920"/>
            <a:ext cx="3648456" cy="397764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20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Customize this space to suit your presentation needs.</a:t>
            </a:r>
          </a:p>
        </p:txBody>
      </p:sp>
      <p:grpSp>
        <p:nvGrpSpPr>
          <p:cNvPr id="40" name="Group 2">
            <a:extLst>
              <a:ext uri="{FF2B5EF4-FFF2-40B4-BE49-F238E27FC236}">
                <a16:creationId xmlns:a16="http://schemas.microsoft.com/office/drawing/2014/main" id="{B5495317-6215-B314-C1DA-F1B3F579EF4B}"/>
              </a:ext>
            </a:extLst>
          </p:cNvPr>
          <p:cNvGrpSpPr/>
          <p:nvPr/>
        </p:nvGrpSpPr>
        <p:grpSpPr>
          <a:xfrm>
            <a:off x="603504" y="2857093"/>
            <a:ext cx="457200" cy="2666302"/>
            <a:chOff x="5482316" y="3139315"/>
            <a:chExt cx="457200" cy="2666302"/>
          </a:xfrm>
        </p:grpSpPr>
        <p:cxnSp>
          <p:nvCxnSpPr>
            <p:cNvPr id="36" name="Straight Connector 4">
              <a:extLst>
                <a:ext uri="{FF2B5EF4-FFF2-40B4-BE49-F238E27FC236}">
                  <a16:creationId xmlns:a16="http://schemas.microsoft.com/office/drawing/2014/main" id="{F2AE3A70-0E9D-A52E-D104-7B486A309DE3}"/>
                </a:ext>
              </a:extLst>
            </p:cNvPr>
            <p:cNvCxnSpPr>
              <a:cxnSpLocks/>
            </p:cNvCxnSpPr>
            <p:nvPr/>
          </p:nvCxnSpPr>
          <p:spPr>
            <a:xfrm>
              <a:off x="5482316" y="3139315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">
              <a:extLst>
                <a:ext uri="{FF2B5EF4-FFF2-40B4-BE49-F238E27FC236}">
                  <a16:creationId xmlns:a16="http://schemas.microsoft.com/office/drawing/2014/main" id="{19577E29-9CEF-EAB6-3468-A72B8108DA59}"/>
                </a:ext>
              </a:extLst>
            </p:cNvPr>
            <p:cNvCxnSpPr>
              <a:cxnSpLocks/>
            </p:cNvCxnSpPr>
            <p:nvPr/>
          </p:nvCxnSpPr>
          <p:spPr>
            <a:xfrm>
              <a:off x="5482316" y="4032273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2">
              <a:extLst>
                <a:ext uri="{FF2B5EF4-FFF2-40B4-BE49-F238E27FC236}">
                  <a16:creationId xmlns:a16="http://schemas.microsoft.com/office/drawing/2014/main" id="{09688565-0B9C-1801-B50F-CB9B63DBA3A6}"/>
                </a:ext>
              </a:extLst>
            </p:cNvPr>
            <p:cNvCxnSpPr>
              <a:cxnSpLocks/>
            </p:cNvCxnSpPr>
            <p:nvPr/>
          </p:nvCxnSpPr>
          <p:spPr>
            <a:xfrm>
              <a:off x="5482316" y="4925231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1">
              <a:extLst>
                <a:ext uri="{FF2B5EF4-FFF2-40B4-BE49-F238E27FC236}">
                  <a16:creationId xmlns:a16="http://schemas.microsoft.com/office/drawing/2014/main" id="{B2BADB8D-8AAE-B43F-AAC5-6AEE82AB4DC8}"/>
                </a:ext>
              </a:extLst>
            </p:cNvPr>
            <p:cNvCxnSpPr>
              <a:cxnSpLocks/>
            </p:cNvCxnSpPr>
            <p:nvPr/>
          </p:nvCxnSpPr>
          <p:spPr>
            <a:xfrm>
              <a:off x="5482316" y="5805617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8">
            <a:extLst>
              <a:ext uri="{FF2B5EF4-FFF2-40B4-BE49-F238E27FC236}">
                <a16:creationId xmlns:a16="http://schemas.microsoft.com/office/drawing/2014/main" id="{FAA70DD0-B8F2-8A4F-4E50-FD5CB513815C}"/>
              </a:ext>
            </a:extLst>
          </p:cNvPr>
          <p:cNvSpPr txBox="1"/>
          <p:nvPr/>
        </p:nvSpPr>
        <p:spPr>
          <a:xfrm>
            <a:off x="1858582" y="2315824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>
                <a:ea typeface="Inter" panose="020B0502030000000004" pitchFamily="34" charset="0"/>
              </a:rPr>
              <a:t>Sample text</a:t>
            </a:r>
          </a:p>
        </p:txBody>
      </p:sp>
      <p:cxnSp>
        <p:nvCxnSpPr>
          <p:cNvPr id="14" name="Straight Connector 4">
            <a:extLst>
              <a:ext uri="{FF2B5EF4-FFF2-40B4-BE49-F238E27FC236}">
                <a16:creationId xmlns:a16="http://schemas.microsoft.com/office/drawing/2014/main" id="{569DE1A4-833A-BEA5-9043-51B528536C65}"/>
              </a:ext>
            </a:extLst>
          </p:cNvPr>
          <p:cNvCxnSpPr>
            <a:cxnSpLocks/>
          </p:cNvCxnSpPr>
          <p:nvPr/>
        </p:nvCxnSpPr>
        <p:spPr>
          <a:xfrm>
            <a:off x="1858582" y="2857093"/>
            <a:ext cx="3922627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7">
            <a:extLst>
              <a:ext uri="{FF2B5EF4-FFF2-40B4-BE49-F238E27FC236}">
                <a16:creationId xmlns:a16="http://schemas.microsoft.com/office/drawing/2014/main" id="{F34CEE11-0C3D-9302-7F54-2D6E61F0DB83}"/>
              </a:ext>
            </a:extLst>
          </p:cNvPr>
          <p:cNvSpPr txBox="1"/>
          <p:nvPr/>
        </p:nvSpPr>
        <p:spPr>
          <a:xfrm>
            <a:off x="2310162" y="3165073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5" name="Straight Connector 3">
            <a:extLst>
              <a:ext uri="{FF2B5EF4-FFF2-40B4-BE49-F238E27FC236}">
                <a16:creationId xmlns:a16="http://schemas.microsoft.com/office/drawing/2014/main" id="{8E0A0015-2490-50A7-9B2F-220F7ADECF00}"/>
              </a:ext>
            </a:extLst>
          </p:cNvPr>
          <p:cNvCxnSpPr>
            <a:cxnSpLocks/>
          </p:cNvCxnSpPr>
          <p:nvPr/>
        </p:nvCxnSpPr>
        <p:spPr>
          <a:xfrm>
            <a:off x="2310162" y="3750051"/>
            <a:ext cx="3471047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6">
            <a:extLst>
              <a:ext uri="{FF2B5EF4-FFF2-40B4-BE49-F238E27FC236}">
                <a16:creationId xmlns:a16="http://schemas.microsoft.com/office/drawing/2014/main" id="{836D6038-0604-DCE6-75B2-441376C672C0}"/>
              </a:ext>
            </a:extLst>
          </p:cNvPr>
          <p:cNvSpPr txBox="1"/>
          <p:nvPr/>
        </p:nvSpPr>
        <p:spPr>
          <a:xfrm>
            <a:off x="2763550" y="4058031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33F12A11-BA5C-E8D5-2903-523AA56798E9}"/>
              </a:ext>
            </a:extLst>
          </p:cNvPr>
          <p:cNvCxnSpPr>
            <a:cxnSpLocks/>
          </p:cNvCxnSpPr>
          <p:nvPr/>
        </p:nvCxnSpPr>
        <p:spPr>
          <a:xfrm>
            <a:off x="2763550" y="4643009"/>
            <a:ext cx="3014484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5">
            <a:extLst>
              <a:ext uri="{FF2B5EF4-FFF2-40B4-BE49-F238E27FC236}">
                <a16:creationId xmlns:a16="http://schemas.microsoft.com/office/drawing/2014/main" id="{2CCCFA76-B15A-BF71-5880-5739C2372E73}"/>
              </a:ext>
            </a:extLst>
          </p:cNvPr>
          <p:cNvSpPr txBox="1"/>
          <p:nvPr/>
        </p:nvSpPr>
        <p:spPr>
          <a:xfrm>
            <a:off x="3211224" y="4944703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20" name="Straight Connector 1">
            <a:extLst>
              <a:ext uri="{FF2B5EF4-FFF2-40B4-BE49-F238E27FC236}">
                <a16:creationId xmlns:a16="http://schemas.microsoft.com/office/drawing/2014/main" id="{C35F43C3-BFF4-FA4F-CB09-0B30497B3ED2}"/>
              </a:ext>
            </a:extLst>
          </p:cNvPr>
          <p:cNvCxnSpPr>
            <a:cxnSpLocks/>
          </p:cNvCxnSpPr>
          <p:nvPr/>
        </p:nvCxnSpPr>
        <p:spPr>
          <a:xfrm>
            <a:off x="3211224" y="5523395"/>
            <a:ext cx="2566810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4">
            <a:extLst>
              <a:ext uri="{FF2B5EF4-FFF2-40B4-BE49-F238E27FC236}">
                <a16:creationId xmlns:a16="http://schemas.microsoft.com/office/drawing/2014/main" id="{914C4F13-4373-2629-033E-3D5291BE4C2E}"/>
              </a:ext>
            </a:extLst>
          </p:cNvPr>
          <p:cNvSpPr txBox="1"/>
          <p:nvPr/>
        </p:nvSpPr>
        <p:spPr>
          <a:xfrm>
            <a:off x="649224" y="2315824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L4</a:t>
            </a: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DD5C2519-D60B-2DB1-9FA7-157FB568EBF5}"/>
              </a:ext>
            </a:extLst>
          </p:cNvPr>
          <p:cNvSpPr txBox="1"/>
          <p:nvPr/>
        </p:nvSpPr>
        <p:spPr>
          <a:xfrm>
            <a:off x="649224" y="3165073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L3</a:t>
            </a:r>
          </a:p>
        </p:txBody>
      </p:sp>
      <p:sp>
        <p:nvSpPr>
          <p:cNvPr id="11" name="TextBox 2">
            <a:extLst>
              <a:ext uri="{FF2B5EF4-FFF2-40B4-BE49-F238E27FC236}">
                <a16:creationId xmlns:a16="http://schemas.microsoft.com/office/drawing/2014/main" id="{DE54631C-BC55-02C8-5487-C3C92B87F9A8}"/>
              </a:ext>
            </a:extLst>
          </p:cNvPr>
          <p:cNvSpPr txBox="1"/>
          <p:nvPr/>
        </p:nvSpPr>
        <p:spPr>
          <a:xfrm>
            <a:off x="649224" y="4058031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L2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367D07C1-975E-88AD-A5F6-5434B50C4875}"/>
              </a:ext>
            </a:extLst>
          </p:cNvPr>
          <p:cNvSpPr txBox="1"/>
          <p:nvPr/>
        </p:nvSpPr>
        <p:spPr>
          <a:xfrm>
            <a:off x="649224" y="4944703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L1</a:t>
            </a:r>
          </a:p>
        </p:txBody>
      </p:sp>
      <p:grpSp>
        <p:nvGrpSpPr>
          <p:cNvPr id="34" name="Group 1">
            <a:extLst>
              <a:ext uri="{FF2B5EF4-FFF2-40B4-BE49-F238E27FC236}">
                <a16:creationId xmlns:a16="http://schemas.microsoft.com/office/drawing/2014/main" id="{B38A92DE-72C4-CCB8-B236-74AF46FBD133}"/>
              </a:ext>
            </a:extLst>
          </p:cNvPr>
          <p:cNvGrpSpPr>
            <a:grpSpLocks noChangeAspect="1"/>
          </p:cNvGrpSpPr>
          <p:nvPr/>
        </p:nvGrpSpPr>
        <p:grpSpPr>
          <a:xfrm>
            <a:off x="1207008" y="1979131"/>
            <a:ext cx="1798160" cy="3520863"/>
            <a:chOff x="464567" y="-1540653"/>
            <a:chExt cx="1798160" cy="3520863"/>
          </a:xfrm>
        </p:grpSpPr>
        <p:sp>
          <p:nvSpPr>
            <p:cNvPr id="33" name="Freeform: Shape 4">
              <a:extLst>
                <a:ext uri="{FF2B5EF4-FFF2-40B4-BE49-F238E27FC236}">
                  <a16:creationId xmlns:a16="http://schemas.microsoft.com/office/drawing/2014/main" id="{0AB56748-FF8B-ED30-0AC0-BDEBE70023E6}"/>
                </a:ext>
              </a:extLst>
            </p:cNvPr>
            <p:cNvSpPr/>
            <p:nvPr/>
          </p:nvSpPr>
          <p:spPr>
            <a:xfrm>
              <a:off x="464619" y="-1540653"/>
              <a:ext cx="429628" cy="830205"/>
            </a:xfrm>
            <a:custGeom>
              <a:avLst/>
              <a:gdLst>
                <a:gd name="connsiteX0" fmla="*/ 422936 w 429628"/>
                <a:gd name="connsiteY0" fmla="*/ 754962 h 830205"/>
                <a:gd name="connsiteX1" fmla="*/ 45701 w 429628"/>
                <a:gd name="connsiteY1" fmla="*/ 13244 h 830205"/>
                <a:gd name="connsiteX2" fmla="*/ 45392 w 429628"/>
                <a:gd name="connsiteY2" fmla="*/ 12676 h 830205"/>
                <a:gd name="connsiteX3" fmla="*/ -1066 w 429628"/>
                <a:gd name="connsiteY3" fmla="*/ 24858 h 830205"/>
                <a:gd name="connsiteX4" fmla="*/ -1066 w 429628"/>
                <a:gd name="connsiteY4" fmla="*/ 805136 h 830205"/>
                <a:gd name="connsiteX5" fmla="*/ 23712 w 429628"/>
                <a:gd name="connsiteY5" fmla="*/ 830017 h 830205"/>
                <a:gd name="connsiteX6" fmla="*/ 23763 w 429628"/>
                <a:gd name="connsiteY6" fmla="*/ 830017 h 830205"/>
                <a:gd name="connsiteX7" fmla="*/ 376994 w 429628"/>
                <a:gd name="connsiteY7" fmla="*/ 830017 h 830205"/>
                <a:gd name="connsiteX8" fmla="*/ 428562 w 429628"/>
                <a:gd name="connsiteY8" fmla="*/ 778346 h 830205"/>
                <a:gd name="connsiteX9" fmla="*/ 422936 w 429628"/>
                <a:gd name="connsiteY9" fmla="*/ 754962 h 830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9628" h="830205">
                  <a:moveTo>
                    <a:pt x="422936" y="754962"/>
                  </a:moveTo>
                  <a:lnTo>
                    <a:pt x="45701" y="13244"/>
                  </a:lnTo>
                  <a:lnTo>
                    <a:pt x="45392" y="12676"/>
                  </a:lnTo>
                  <a:cubicBezTo>
                    <a:pt x="33519" y="-9985"/>
                    <a:pt x="-1066" y="-693"/>
                    <a:pt x="-1066" y="24858"/>
                  </a:cubicBezTo>
                  <a:lnTo>
                    <a:pt x="-1066" y="805136"/>
                  </a:lnTo>
                  <a:cubicBezTo>
                    <a:pt x="-1117" y="818847"/>
                    <a:pt x="9981" y="829986"/>
                    <a:pt x="23712" y="830017"/>
                  </a:cubicBezTo>
                  <a:cubicBezTo>
                    <a:pt x="23712" y="830017"/>
                    <a:pt x="23763" y="830017"/>
                    <a:pt x="23763" y="830017"/>
                  </a:cubicBezTo>
                  <a:lnTo>
                    <a:pt x="376994" y="830017"/>
                  </a:lnTo>
                  <a:cubicBezTo>
                    <a:pt x="405488" y="829986"/>
                    <a:pt x="428614" y="806855"/>
                    <a:pt x="428562" y="778346"/>
                  </a:cubicBezTo>
                  <a:cubicBezTo>
                    <a:pt x="428562" y="770216"/>
                    <a:pt x="426601" y="762205"/>
                    <a:pt x="422936" y="754962"/>
                  </a:cubicBezTo>
                  <a:close/>
                </a:path>
              </a:pathLst>
            </a:custGeom>
            <a:solidFill>
              <a:schemeClr val="accent6"/>
            </a:solidFill>
            <a:ln w="5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">
              <a:extLst>
                <a:ext uri="{FF2B5EF4-FFF2-40B4-BE49-F238E27FC236}">
                  <a16:creationId xmlns:a16="http://schemas.microsoft.com/office/drawing/2014/main" id="{C4BFDDF0-E0F8-1DCB-8F88-2B060F8C4562}"/>
                </a:ext>
              </a:extLst>
            </p:cNvPr>
            <p:cNvSpPr/>
            <p:nvPr/>
          </p:nvSpPr>
          <p:spPr>
            <a:xfrm>
              <a:off x="464567" y="-638180"/>
              <a:ext cx="885840" cy="824619"/>
            </a:xfrm>
            <a:custGeom>
              <a:avLst/>
              <a:gdLst>
                <a:gd name="connsiteX0" fmla="*/ 879148 w 885840"/>
                <a:gd name="connsiteY0" fmla="*/ 749376 h 824619"/>
                <a:gd name="connsiteX1" fmla="*/ 512237 w 885840"/>
                <a:gd name="connsiteY1" fmla="*/ 27995 h 824619"/>
                <a:gd name="connsiteX2" fmla="*/ 466244 w 885840"/>
                <a:gd name="connsiteY2" fmla="*/ -189 h 824619"/>
                <a:gd name="connsiteX3" fmla="*/ 23763 w 885840"/>
                <a:gd name="connsiteY3" fmla="*/ -189 h 824619"/>
                <a:gd name="connsiteX4" fmla="*/ -1066 w 885840"/>
                <a:gd name="connsiteY4" fmla="*/ 24640 h 824619"/>
                <a:gd name="connsiteX5" fmla="*/ -1066 w 885840"/>
                <a:gd name="connsiteY5" fmla="*/ 799550 h 824619"/>
                <a:gd name="connsiteX6" fmla="*/ 23712 w 885840"/>
                <a:gd name="connsiteY6" fmla="*/ 824430 h 824619"/>
                <a:gd name="connsiteX7" fmla="*/ 23763 w 885840"/>
                <a:gd name="connsiteY7" fmla="*/ 824430 h 824619"/>
                <a:gd name="connsiteX8" fmla="*/ 833155 w 885840"/>
                <a:gd name="connsiteY8" fmla="*/ 824430 h 824619"/>
                <a:gd name="connsiteX9" fmla="*/ 884774 w 885840"/>
                <a:gd name="connsiteY9" fmla="*/ 772811 h 824619"/>
                <a:gd name="connsiteX10" fmla="*/ 879148 w 885840"/>
                <a:gd name="connsiteY10" fmla="*/ 749376 h 824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85840" h="824619">
                  <a:moveTo>
                    <a:pt x="879148" y="749376"/>
                  </a:moveTo>
                  <a:lnTo>
                    <a:pt x="512237" y="27995"/>
                  </a:lnTo>
                  <a:cubicBezTo>
                    <a:pt x="503410" y="10703"/>
                    <a:pt x="485653" y="-189"/>
                    <a:pt x="466244" y="-189"/>
                  </a:cubicBezTo>
                  <a:lnTo>
                    <a:pt x="23763" y="-189"/>
                  </a:lnTo>
                  <a:cubicBezTo>
                    <a:pt x="10032" y="-189"/>
                    <a:pt x="-1066" y="10930"/>
                    <a:pt x="-1066" y="24640"/>
                  </a:cubicBezTo>
                  <a:lnTo>
                    <a:pt x="-1066" y="799550"/>
                  </a:lnTo>
                  <a:cubicBezTo>
                    <a:pt x="-1117" y="813260"/>
                    <a:pt x="9981" y="824400"/>
                    <a:pt x="23712" y="824430"/>
                  </a:cubicBezTo>
                  <a:cubicBezTo>
                    <a:pt x="23712" y="824430"/>
                    <a:pt x="23763" y="824430"/>
                    <a:pt x="23763" y="824430"/>
                  </a:cubicBezTo>
                  <a:lnTo>
                    <a:pt x="833155" y="824430"/>
                  </a:lnTo>
                  <a:cubicBezTo>
                    <a:pt x="861649" y="824430"/>
                    <a:pt x="884774" y="801320"/>
                    <a:pt x="884774" y="772811"/>
                  </a:cubicBezTo>
                  <a:cubicBezTo>
                    <a:pt x="884774" y="764666"/>
                    <a:pt x="882864" y="756634"/>
                    <a:pt x="879148" y="749376"/>
                  </a:cubicBezTo>
                  <a:close/>
                </a:path>
              </a:pathLst>
            </a:custGeom>
            <a:solidFill>
              <a:schemeClr val="accent4"/>
            </a:solidFill>
            <a:ln w="5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2">
              <a:extLst>
                <a:ext uri="{FF2B5EF4-FFF2-40B4-BE49-F238E27FC236}">
                  <a16:creationId xmlns:a16="http://schemas.microsoft.com/office/drawing/2014/main" id="{B568309D-0409-476A-F9C7-2CAC32CFBA97}"/>
                </a:ext>
              </a:extLst>
            </p:cNvPr>
            <p:cNvSpPr/>
            <p:nvPr/>
          </p:nvSpPr>
          <p:spPr>
            <a:xfrm>
              <a:off x="464567" y="258705"/>
              <a:ext cx="1342000" cy="824619"/>
            </a:xfrm>
            <a:custGeom>
              <a:avLst/>
              <a:gdLst>
                <a:gd name="connsiteX0" fmla="*/ 1335308 w 1342000"/>
                <a:gd name="connsiteY0" fmla="*/ 749376 h 824619"/>
                <a:gd name="connsiteX1" fmla="*/ 968398 w 1342000"/>
                <a:gd name="connsiteY1" fmla="*/ 27996 h 824619"/>
                <a:gd name="connsiteX2" fmla="*/ 922405 w 1342000"/>
                <a:gd name="connsiteY2" fmla="*/ -189 h 824619"/>
                <a:gd name="connsiteX3" fmla="*/ 23763 w 1342000"/>
                <a:gd name="connsiteY3" fmla="*/ -189 h 824619"/>
                <a:gd name="connsiteX4" fmla="*/ -1066 w 1342000"/>
                <a:gd name="connsiteY4" fmla="*/ 24434 h 824619"/>
                <a:gd name="connsiteX5" fmla="*/ -1066 w 1342000"/>
                <a:gd name="connsiteY5" fmla="*/ 799550 h 824619"/>
                <a:gd name="connsiteX6" fmla="*/ 23712 w 1342000"/>
                <a:gd name="connsiteY6" fmla="*/ 824431 h 824619"/>
                <a:gd name="connsiteX7" fmla="*/ 23763 w 1342000"/>
                <a:gd name="connsiteY7" fmla="*/ 824431 h 824619"/>
                <a:gd name="connsiteX8" fmla="*/ 1289418 w 1342000"/>
                <a:gd name="connsiteY8" fmla="*/ 824431 h 824619"/>
                <a:gd name="connsiteX9" fmla="*/ 1340934 w 1342000"/>
                <a:gd name="connsiteY9" fmla="*/ 772708 h 824619"/>
                <a:gd name="connsiteX10" fmla="*/ 1335308 w 1342000"/>
                <a:gd name="connsiteY10" fmla="*/ 749376 h 824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42000" h="824619">
                  <a:moveTo>
                    <a:pt x="1335308" y="749376"/>
                  </a:moveTo>
                  <a:lnTo>
                    <a:pt x="968398" y="27996"/>
                  </a:lnTo>
                  <a:cubicBezTo>
                    <a:pt x="959571" y="10703"/>
                    <a:pt x="941814" y="-189"/>
                    <a:pt x="922405" y="-189"/>
                  </a:cubicBezTo>
                  <a:lnTo>
                    <a:pt x="23763" y="-189"/>
                  </a:lnTo>
                  <a:cubicBezTo>
                    <a:pt x="10136" y="-189"/>
                    <a:pt x="-962" y="10801"/>
                    <a:pt x="-1066" y="24434"/>
                  </a:cubicBezTo>
                  <a:lnTo>
                    <a:pt x="-1066" y="799550"/>
                  </a:lnTo>
                  <a:cubicBezTo>
                    <a:pt x="-1117" y="813260"/>
                    <a:pt x="9981" y="824400"/>
                    <a:pt x="23712" y="824431"/>
                  </a:cubicBezTo>
                  <a:cubicBezTo>
                    <a:pt x="23712" y="824431"/>
                    <a:pt x="23763" y="824431"/>
                    <a:pt x="23763" y="824431"/>
                  </a:cubicBezTo>
                  <a:lnTo>
                    <a:pt x="1289418" y="824431"/>
                  </a:lnTo>
                  <a:cubicBezTo>
                    <a:pt x="1317912" y="824374"/>
                    <a:pt x="1340986" y="801217"/>
                    <a:pt x="1340934" y="772708"/>
                  </a:cubicBezTo>
                  <a:cubicBezTo>
                    <a:pt x="1340934" y="764599"/>
                    <a:pt x="1338973" y="756603"/>
                    <a:pt x="1335308" y="749376"/>
                  </a:cubicBezTo>
                  <a:close/>
                </a:path>
              </a:pathLst>
            </a:custGeom>
            <a:solidFill>
              <a:schemeClr val="accent3"/>
            </a:solidFill>
            <a:ln w="5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1">
              <a:extLst>
                <a:ext uri="{FF2B5EF4-FFF2-40B4-BE49-F238E27FC236}">
                  <a16:creationId xmlns:a16="http://schemas.microsoft.com/office/drawing/2014/main" id="{C13CB3A7-1798-D0E1-5788-D6E56CDE0411}"/>
                </a:ext>
              </a:extLst>
            </p:cNvPr>
            <p:cNvSpPr/>
            <p:nvPr/>
          </p:nvSpPr>
          <p:spPr>
            <a:xfrm>
              <a:off x="464567" y="1155591"/>
              <a:ext cx="1798160" cy="824619"/>
            </a:xfrm>
            <a:custGeom>
              <a:avLst/>
              <a:gdLst>
                <a:gd name="connsiteX0" fmla="*/ 1791468 w 1798160"/>
                <a:gd name="connsiteY0" fmla="*/ 749376 h 824619"/>
                <a:gd name="connsiteX1" fmla="*/ 1424558 w 1798160"/>
                <a:gd name="connsiteY1" fmla="*/ 27996 h 824619"/>
                <a:gd name="connsiteX2" fmla="*/ 1378565 w 1798160"/>
                <a:gd name="connsiteY2" fmla="*/ -189 h 824619"/>
                <a:gd name="connsiteX3" fmla="*/ 23763 w 1798160"/>
                <a:gd name="connsiteY3" fmla="*/ -189 h 824619"/>
                <a:gd name="connsiteX4" fmla="*/ -1066 w 1798160"/>
                <a:gd name="connsiteY4" fmla="*/ 24640 h 824619"/>
                <a:gd name="connsiteX5" fmla="*/ -1066 w 1798160"/>
                <a:gd name="connsiteY5" fmla="*/ 799550 h 824619"/>
                <a:gd name="connsiteX6" fmla="*/ 23712 w 1798160"/>
                <a:gd name="connsiteY6" fmla="*/ 824431 h 824619"/>
                <a:gd name="connsiteX7" fmla="*/ 23763 w 1798160"/>
                <a:gd name="connsiteY7" fmla="*/ 824431 h 824619"/>
                <a:gd name="connsiteX8" fmla="*/ 1745475 w 1798160"/>
                <a:gd name="connsiteY8" fmla="*/ 824431 h 824619"/>
                <a:gd name="connsiteX9" fmla="*/ 1797095 w 1798160"/>
                <a:gd name="connsiteY9" fmla="*/ 772811 h 824619"/>
                <a:gd name="connsiteX10" fmla="*/ 1791468 w 1798160"/>
                <a:gd name="connsiteY10" fmla="*/ 749376 h 824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98160" h="824619">
                  <a:moveTo>
                    <a:pt x="1791468" y="749376"/>
                  </a:moveTo>
                  <a:lnTo>
                    <a:pt x="1424558" y="27996"/>
                  </a:lnTo>
                  <a:cubicBezTo>
                    <a:pt x="1415731" y="10703"/>
                    <a:pt x="1397974" y="-189"/>
                    <a:pt x="1378565" y="-189"/>
                  </a:cubicBezTo>
                  <a:lnTo>
                    <a:pt x="23763" y="-189"/>
                  </a:lnTo>
                  <a:cubicBezTo>
                    <a:pt x="10032" y="-189"/>
                    <a:pt x="-1066" y="10925"/>
                    <a:pt x="-1066" y="24640"/>
                  </a:cubicBezTo>
                  <a:lnTo>
                    <a:pt x="-1066" y="799550"/>
                  </a:lnTo>
                  <a:cubicBezTo>
                    <a:pt x="-1117" y="813260"/>
                    <a:pt x="9981" y="824400"/>
                    <a:pt x="23712" y="824431"/>
                  </a:cubicBezTo>
                  <a:cubicBezTo>
                    <a:pt x="23712" y="824431"/>
                    <a:pt x="23763" y="824431"/>
                    <a:pt x="23763" y="824431"/>
                  </a:cubicBezTo>
                  <a:lnTo>
                    <a:pt x="1745475" y="824431"/>
                  </a:lnTo>
                  <a:cubicBezTo>
                    <a:pt x="1773969" y="824431"/>
                    <a:pt x="1797095" y="801321"/>
                    <a:pt x="1797095" y="772811"/>
                  </a:cubicBezTo>
                  <a:cubicBezTo>
                    <a:pt x="1797095" y="764666"/>
                    <a:pt x="1795185" y="756634"/>
                    <a:pt x="1791468" y="749376"/>
                  </a:cubicBezTo>
                  <a:close/>
                </a:path>
              </a:pathLst>
            </a:custGeom>
            <a:solidFill>
              <a:schemeClr val="accent1"/>
            </a:solidFill>
            <a:ln w="5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Title">
            <a:extLst>
              <a:ext uri="{FF2B5EF4-FFF2-40B4-BE49-F238E27FC236}">
                <a16:creationId xmlns:a16="http://schemas.microsoft.com/office/drawing/2014/main" id="{44A72ADD-074E-6B99-0A1A-AB3990F6E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Pyramid – 4 Levels of Hierarchy</a:t>
            </a:r>
          </a:p>
        </p:txBody>
      </p:sp>
    </p:spTree>
    <p:extLst>
      <p:ext uri="{BB962C8B-B14F-4D97-AF65-F5344CB8AC3E}">
        <p14:creationId xmlns:p14="http://schemas.microsoft.com/office/powerpoint/2010/main" val="3125459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1198795E-5281-3A62-45AF-9214ED336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5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539D13E5-67F6-AA97-13E7-B7FAB9F35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2" name="Text">
            <a:extLst>
              <a:ext uri="{FF2B5EF4-FFF2-40B4-BE49-F238E27FC236}">
                <a16:creationId xmlns:a16="http://schemas.microsoft.com/office/drawing/2014/main" id="{C85C9960-7D75-9EC8-41A5-9780034CB866}"/>
              </a:ext>
            </a:extLst>
          </p:cNvPr>
          <p:cNvSpPr txBox="1">
            <a:spLocks/>
          </p:cNvSpPr>
          <p:nvPr/>
        </p:nvSpPr>
        <p:spPr>
          <a:xfrm>
            <a:off x="7022592" y="1645920"/>
            <a:ext cx="3648456" cy="397764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20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Customize this space to suit your presentation needs.</a:t>
            </a:r>
          </a:p>
        </p:txBody>
      </p:sp>
      <p:grpSp>
        <p:nvGrpSpPr>
          <p:cNvPr id="46" name="Group 2">
            <a:extLst>
              <a:ext uri="{FF2B5EF4-FFF2-40B4-BE49-F238E27FC236}">
                <a16:creationId xmlns:a16="http://schemas.microsoft.com/office/drawing/2014/main" id="{14CAC855-D890-5858-0256-8D688E33729D}"/>
              </a:ext>
            </a:extLst>
          </p:cNvPr>
          <p:cNvGrpSpPr/>
          <p:nvPr/>
        </p:nvGrpSpPr>
        <p:grpSpPr>
          <a:xfrm>
            <a:off x="603504" y="2688518"/>
            <a:ext cx="457200" cy="2834877"/>
            <a:chOff x="1944894" y="2840918"/>
            <a:chExt cx="457200" cy="2834877"/>
          </a:xfrm>
        </p:grpSpPr>
        <p:cxnSp>
          <p:nvCxnSpPr>
            <p:cNvPr id="41" name="Straight Connector 5">
              <a:extLst>
                <a:ext uri="{FF2B5EF4-FFF2-40B4-BE49-F238E27FC236}">
                  <a16:creationId xmlns:a16="http://schemas.microsoft.com/office/drawing/2014/main" id="{606F9689-B8E1-1601-540D-F330677946A3}"/>
                </a:ext>
              </a:extLst>
            </p:cNvPr>
            <p:cNvCxnSpPr>
              <a:cxnSpLocks/>
            </p:cNvCxnSpPr>
            <p:nvPr/>
          </p:nvCxnSpPr>
          <p:spPr>
            <a:xfrm>
              <a:off x="1944894" y="2840918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">
              <a:extLst>
                <a:ext uri="{FF2B5EF4-FFF2-40B4-BE49-F238E27FC236}">
                  <a16:creationId xmlns:a16="http://schemas.microsoft.com/office/drawing/2014/main" id="{E9E851D8-AE95-E48A-40F1-05E421CAD393}"/>
                </a:ext>
              </a:extLst>
            </p:cNvPr>
            <p:cNvCxnSpPr>
              <a:cxnSpLocks/>
            </p:cNvCxnSpPr>
            <p:nvPr/>
          </p:nvCxnSpPr>
          <p:spPr>
            <a:xfrm>
              <a:off x="1944894" y="3549637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3">
              <a:extLst>
                <a:ext uri="{FF2B5EF4-FFF2-40B4-BE49-F238E27FC236}">
                  <a16:creationId xmlns:a16="http://schemas.microsoft.com/office/drawing/2014/main" id="{4EA6279C-B7D8-2E54-6A6F-10A4B1F4A1CE}"/>
                </a:ext>
              </a:extLst>
            </p:cNvPr>
            <p:cNvCxnSpPr>
              <a:cxnSpLocks/>
            </p:cNvCxnSpPr>
            <p:nvPr/>
          </p:nvCxnSpPr>
          <p:spPr>
            <a:xfrm>
              <a:off x="1944894" y="4258356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2">
              <a:extLst>
                <a:ext uri="{FF2B5EF4-FFF2-40B4-BE49-F238E27FC236}">
                  <a16:creationId xmlns:a16="http://schemas.microsoft.com/office/drawing/2014/main" id="{FA4881D0-440E-4E9B-FE97-A8F4F31FE05B}"/>
                </a:ext>
              </a:extLst>
            </p:cNvPr>
            <p:cNvCxnSpPr>
              <a:cxnSpLocks/>
            </p:cNvCxnSpPr>
            <p:nvPr/>
          </p:nvCxnSpPr>
          <p:spPr>
            <a:xfrm>
              <a:off x="1944894" y="4967075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1">
              <a:extLst>
                <a:ext uri="{FF2B5EF4-FFF2-40B4-BE49-F238E27FC236}">
                  <a16:creationId xmlns:a16="http://schemas.microsoft.com/office/drawing/2014/main" id="{455B5767-ABFA-C313-BDE2-83AF5ECEB239}"/>
                </a:ext>
              </a:extLst>
            </p:cNvPr>
            <p:cNvCxnSpPr>
              <a:cxnSpLocks/>
            </p:cNvCxnSpPr>
            <p:nvPr/>
          </p:nvCxnSpPr>
          <p:spPr>
            <a:xfrm>
              <a:off x="1944894" y="5675795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0">
            <a:extLst>
              <a:ext uri="{FF2B5EF4-FFF2-40B4-BE49-F238E27FC236}">
                <a16:creationId xmlns:a16="http://schemas.microsoft.com/office/drawing/2014/main" id="{52C66C6B-08E7-4FA6-63E8-A35CAAC6730B}"/>
              </a:ext>
            </a:extLst>
          </p:cNvPr>
          <p:cNvSpPr txBox="1"/>
          <p:nvPr/>
        </p:nvSpPr>
        <p:spPr>
          <a:xfrm>
            <a:off x="1792494" y="2195659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>
                <a:ea typeface="Inter" panose="020B0502030000000004" pitchFamily="34" charset="0"/>
              </a:rPr>
              <a:t>Sample text</a:t>
            </a:r>
          </a:p>
        </p:txBody>
      </p:sp>
      <p:cxnSp>
        <p:nvCxnSpPr>
          <p:cNvPr id="11" name="Straight Connector 5">
            <a:extLst>
              <a:ext uri="{FF2B5EF4-FFF2-40B4-BE49-F238E27FC236}">
                <a16:creationId xmlns:a16="http://schemas.microsoft.com/office/drawing/2014/main" id="{6E00AE4E-B4D8-825C-06BF-11383865B72A}"/>
              </a:ext>
            </a:extLst>
          </p:cNvPr>
          <p:cNvCxnSpPr>
            <a:cxnSpLocks/>
          </p:cNvCxnSpPr>
          <p:nvPr/>
        </p:nvCxnSpPr>
        <p:spPr>
          <a:xfrm>
            <a:off x="1792494" y="2688518"/>
            <a:ext cx="3984766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9">
            <a:extLst>
              <a:ext uri="{FF2B5EF4-FFF2-40B4-BE49-F238E27FC236}">
                <a16:creationId xmlns:a16="http://schemas.microsoft.com/office/drawing/2014/main" id="{2B84D8C5-2540-7360-AC53-FD09F3E0B5C1}"/>
              </a:ext>
            </a:extLst>
          </p:cNvPr>
          <p:cNvSpPr txBox="1"/>
          <p:nvPr/>
        </p:nvSpPr>
        <p:spPr>
          <a:xfrm>
            <a:off x="2148116" y="2904378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24" name="Straight Connector 4">
            <a:extLst>
              <a:ext uri="{FF2B5EF4-FFF2-40B4-BE49-F238E27FC236}">
                <a16:creationId xmlns:a16="http://schemas.microsoft.com/office/drawing/2014/main" id="{54E14CE6-C060-880A-4220-FCCAD9C256E8}"/>
              </a:ext>
            </a:extLst>
          </p:cNvPr>
          <p:cNvCxnSpPr>
            <a:cxnSpLocks/>
          </p:cNvCxnSpPr>
          <p:nvPr/>
        </p:nvCxnSpPr>
        <p:spPr>
          <a:xfrm>
            <a:off x="2148116" y="3397237"/>
            <a:ext cx="3629144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8">
            <a:extLst>
              <a:ext uri="{FF2B5EF4-FFF2-40B4-BE49-F238E27FC236}">
                <a16:creationId xmlns:a16="http://schemas.microsoft.com/office/drawing/2014/main" id="{61C9D7CC-02B0-0549-B823-CEA5EBABF841}"/>
              </a:ext>
            </a:extLst>
          </p:cNvPr>
          <p:cNvSpPr txBox="1"/>
          <p:nvPr/>
        </p:nvSpPr>
        <p:spPr>
          <a:xfrm>
            <a:off x="2513495" y="3613097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2" name="Straight Connector 3">
            <a:extLst>
              <a:ext uri="{FF2B5EF4-FFF2-40B4-BE49-F238E27FC236}">
                <a16:creationId xmlns:a16="http://schemas.microsoft.com/office/drawing/2014/main" id="{ACBA8B93-A5E3-3D4E-AFD9-830A6626C3E7}"/>
              </a:ext>
            </a:extLst>
          </p:cNvPr>
          <p:cNvCxnSpPr>
            <a:cxnSpLocks/>
          </p:cNvCxnSpPr>
          <p:nvPr/>
        </p:nvCxnSpPr>
        <p:spPr>
          <a:xfrm>
            <a:off x="2513495" y="4105956"/>
            <a:ext cx="3263765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7">
            <a:extLst>
              <a:ext uri="{FF2B5EF4-FFF2-40B4-BE49-F238E27FC236}">
                <a16:creationId xmlns:a16="http://schemas.microsoft.com/office/drawing/2014/main" id="{E4645A3F-C633-D124-FE52-7D384F0CEA13}"/>
              </a:ext>
            </a:extLst>
          </p:cNvPr>
          <p:cNvSpPr txBox="1"/>
          <p:nvPr/>
        </p:nvSpPr>
        <p:spPr>
          <a:xfrm>
            <a:off x="2859840" y="4321816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3" name="Straight Connector 2">
            <a:extLst>
              <a:ext uri="{FF2B5EF4-FFF2-40B4-BE49-F238E27FC236}">
                <a16:creationId xmlns:a16="http://schemas.microsoft.com/office/drawing/2014/main" id="{7DA722CE-D978-22DE-A012-7A51398081F5}"/>
              </a:ext>
            </a:extLst>
          </p:cNvPr>
          <p:cNvCxnSpPr>
            <a:cxnSpLocks/>
          </p:cNvCxnSpPr>
          <p:nvPr/>
        </p:nvCxnSpPr>
        <p:spPr>
          <a:xfrm>
            <a:off x="2859840" y="4814675"/>
            <a:ext cx="2917420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6">
            <a:extLst>
              <a:ext uri="{FF2B5EF4-FFF2-40B4-BE49-F238E27FC236}">
                <a16:creationId xmlns:a16="http://schemas.microsoft.com/office/drawing/2014/main" id="{A9619C8B-8B82-ECFE-FD13-CD25A20CF3AE}"/>
              </a:ext>
            </a:extLst>
          </p:cNvPr>
          <p:cNvSpPr txBox="1"/>
          <p:nvPr/>
        </p:nvSpPr>
        <p:spPr>
          <a:xfrm>
            <a:off x="3210450" y="5030535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7" name="Straight Connector 1">
            <a:extLst>
              <a:ext uri="{FF2B5EF4-FFF2-40B4-BE49-F238E27FC236}">
                <a16:creationId xmlns:a16="http://schemas.microsoft.com/office/drawing/2014/main" id="{1608968A-0480-E1EE-EFD3-A01A4401180D}"/>
              </a:ext>
            </a:extLst>
          </p:cNvPr>
          <p:cNvCxnSpPr>
            <a:cxnSpLocks/>
          </p:cNvCxnSpPr>
          <p:nvPr/>
        </p:nvCxnSpPr>
        <p:spPr>
          <a:xfrm>
            <a:off x="3210450" y="5523395"/>
            <a:ext cx="2566810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5">
            <a:extLst>
              <a:ext uri="{FF2B5EF4-FFF2-40B4-BE49-F238E27FC236}">
                <a16:creationId xmlns:a16="http://schemas.microsoft.com/office/drawing/2014/main" id="{CC558A18-7BD6-657D-7FED-654C34599860}"/>
              </a:ext>
            </a:extLst>
          </p:cNvPr>
          <p:cNvSpPr txBox="1"/>
          <p:nvPr/>
        </p:nvSpPr>
        <p:spPr>
          <a:xfrm>
            <a:off x="649224" y="2223463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L5</a:t>
            </a:r>
          </a:p>
        </p:txBody>
      </p:sp>
      <p:sp>
        <p:nvSpPr>
          <p:cNvPr id="29" name="TextBox 4">
            <a:extLst>
              <a:ext uri="{FF2B5EF4-FFF2-40B4-BE49-F238E27FC236}">
                <a16:creationId xmlns:a16="http://schemas.microsoft.com/office/drawing/2014/main" id="{8F5A3F69-D58A-E729-B337-653BBCA7A690}"/>
              </a:ext>
            </a:extLst>
          </p:cNvPr>
          <p:cNvSpPr txBox="1"/>
          <p:nvPr/>
        </p:nvSpPr>
        <p:spPr>
          <a:xfrm>
            <a:off x="649224" y="2897187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L4</a:t>
            </a:r>
          </a:p>
        </p:txBody>
      </p:sp>
      <p:sp>
        <p:nvSpPr>
          <p:cNvPr id="25" name="TextBox 3">
            <a:extLst>
              <a:ext uri="{FF2B5EF4-FFF2-40B4-BE49-F238E27FC236}">
                <a16:creationId xmlns:a16="http://schemas.microsoft.com/office/drawing/2014/main" id="{880DF3CA-FE9F-6B28-9C02-048A19E219C3}"/>
              </a:ext>
            </a:extLst>
          </p:cNvPr>
          <p:cNvSpPr txBox="1"/>
          <p:nvPr/>
        </p:nvSpPr>
        <p:spPr>
          <a:xfrm>
            <a:off x="649224" y="3611552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L3</a:t>
            </a:r>
          </a:p>
        </p:txBody>
      </p:sp>
      <p:sp>
        <p:nvSpPr>
          <p:cNvPr id="26" name="TextBox 2">
            <a:extLst>
              <a:ext uri="{FF2B5EF4-FFF2-40B4-BE49-F238E27FC236}">
                <a16:creationId xmlns:a16="http://schemas.microsoft.com/office/drawing/2014/main" id="{F010F2D8-B6F7-FC6C-797E-73724877D72E}"/>
              </a:ext>
            </a:extLst>
          </p:cNvPr>
          <p:cNvSpPr txBox="1"/>
          <p:nvPr/>
        </p:nvSpPr>
        <p:spPr>
          <a:xfrm>
            <a:off x="649224" y="4325920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L2</a:t>
            </a:r>
          </a:p>
        </p:txBody>
      </p:sp>
      <p:sp>
        <p:nvSpPr>
          <p:cNvPr id="27" name="TextBox 1">
            <a:extLst>
              <a:ext uri="{FF2B5EF4-FFF2-40B4-BE49-F238E27FC236}">
                <a16:creationId xmlns:a16="http://schemas.microsoft.com/office/drawing/2014/main" id="{240C768E-E5CA-A505-19BA-8BFAED2584BC}"/>
              </a:ext>
            </a:extLst>
          </p:cNvPr>
          <p:cNvSpPr txBox="1"/>
          <p:nvPr/>
        </p:nvSpPr>
        <p:spPr>
          <a:xfrm>
            <a:off x="649224" y="5040286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L1</a:t>
            </a:r>
          </a:p>
        </p:txBody>
      </p:sp>
      <p:grpSp>
        <p:nvGrpSpPr>
          <p:cNvPr id="39" name="Group 1">
            <a:extLst>
              <a:ext uri="{FF2B5EF4-FFF2-40B4-BE49-F238E27FC236}">
                <a16:creationId xmlns:a16="http://schemas.microsoft.com/office/drawing/2014/main" id="{61B20BC2-10F7-1090-C080-A77CD376A42A}"/>
              </a:ext>
            </a:extLst>
          </p:cNvPr>
          <p:cNvGrpSpPr>
            <a:grpSpLocks noChangeAspect="1"/>
          </p:cNvGrpSpPr>
          <p:nvPr/>
        </p:nvGrpSpPr>
        <p:grpSpPr>
          <a:xfrm>
            <a:off x="1207008" y="1979366"/>
            <a:ext cx="1797283" cy="3520627"/>
            <a:chOff x="4438650" y="180993"/>
            <a:chExt cx="1797283" cy="3520627"/>
          </a:xfrm>
        </p:grpSpPr>
        <p:sp>
          <p:nvSpPr>
            <p:cNvPr id="34" name="Freeform: Shape 3">
              <a:extLst>
                <a:ext uri="{FF2B5EF4-FFF2-40B4-BE49-F238E27FC236}">
                  <a16:creationId xmlns:a16="http://schemas.microsoft.com/office/drawing/2014/main" id="{7C229EED-63A9-7F98-5CC4-EE618716DE1F}"/>
                </a:ext>
              </a:extLst>
            </p:cNvPr>
            <p:cNvSpPr/>
            <p:nvPr/>
          </p:nvSpPr>
          <p:spPr>
            <a:xfrm>
              <a:off x="4438650" y="1621361"/>
              <a:ext cx="1067462" cy="645241"/>
            </a:xfrm>
            <a:custGeom>
              <a:avLst/>
              <a:gdLst>
                <a:gd name="connsiteX0" fmla="*/ 1061171 w 1067462"/>
                <a:gd name="connsiteY0" fmla="*/ 570078 h 645241"/>
                <a:gd name="connsiteX1" fmla="*/ 785524 w 1067462"/>
                <a:gd name="connsiteY1" fmla="*/ 28075 h 645241"/>
                <a:gd name="connsiteX2" fmla="*/ 739479 w 1067462"/>
                <a:gd name="connsiteY2" fmla="*/ -161 h 645241"/>
                <a:gd name="connsiteX3" fmla="*/ 50928 w 1067462"/>
                <a:gd name="connsiteY3" fmla="*/ -161 h 645241"/>
                <a:gd name="connsiteX4" fmla="*/ -691 w 1067462"/>
                <a:gd name="connsiteY4" fmla="*/ 51458 h 645241"/>
                <a:gd name="connsiteX5" fmla="*/ -691 w 1067462"/>
                <a:gd name="connsiteY5" fmla="*/ 593462 h 645241"/>
                <a:gd name="connsiteX6" fmla="*/ 50928 w 1067462"/>
                <a:gd name="connsiteY6" fmla="*/ 645081 h 645241"/>
                <a:gd name="connsiteX7" fmla="*/ 1015178 w 1067462"/>
                <a:gd name="connsiteY7" fmla="*/ 645081 h 645241"/>
                <a:gd name="connsiteX8" fmla="*/ 1066772 w 1067462"/>
                <a:gd name="connsiteY8" fmla="*/ 593436 h 645241"/>
                <a:gd name="connsiteX9" fmla="*/ 1061171 w 1067462"/>
                <a:gd name="connsiteY9" fmla="*/ 570078 h 645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67462" h="645241">
                  <a:moveTo>
                    <a:pt x="1061171" y="570078"/>
                  </a:moveTo>
                  <a:lnTo>
                    <a:pt x="785524" y="28075"/>
                  </a:lnTo>
                  <a:cubicBezTo>
                    <a:pt x="776717" y="10741"/>
                    <a:pt x="758919" y="-171"/>
                    <a:pt x="739479" y="-161"/>
                  </a:cubicBezTo>
                  <a:lnTo>
                    <a:pt x="50928" y="-161"/>
                  </a:lnTo>
                  <a:cubicBezTo>
                    <a:pt x="22419" y="-161"/>
                    <a:pt x="-691" y="22949"/>
                    <a:pt x="-691" y="51458"/>
                  </a:cubicBezTo>
                  <a:lnTo>
                    <a:pt x="-691" y="593462"/>
                  </a:lnTo>
                  <a:cubicBezTo>
                    <a:pt x="-691" y="621971"/>
                    <a:pt x="22419" y="645081"/>
                    <a:pt x="50928" y="645081"/>
                  </a:cubicBezTo>
                  <a:lnTo>
                    <a:pt x="1015178" y="645081"/>
                  </a:lnTo>
                  <a:cubicBezTo>
                    <a:pt x="1043687" y="645066"/>
                    <a:pt x="1066787" y="621945"/>
                    <a:pt x="1066772" y="593436"/>
                  </a:cubicBezTo>
                  <a:cubicBezTo>
                    <a:pt x="1066767" y="585316"/>
                    <a:pt x="1064846" y="577315"/>
                    <a:pt x="1061171" y="570078"/>
                  </a:cubicBezTo>
                  <a:close/>
                </a:path>
              </a:pathLst>
            </a:custGeom>
            <a:solidFill>
              <a:schemeClr val="accent4"/>
            </a:solidFill>
            <a:ln w="5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2">
              <a:extLst>
                <a:ext uri="{FF2B5EF4-FFF2-40B4-BE49-F238E27FC236}">
                  <a16:creationId xmlns:a16="http://schemas.microsoft.com/office/drawing/2014/main" id="{F1373933-152E-017A-9C54-28D428B44267}"/>
                </a:ext>
              </a:extLst>
            </p:cNvPr>
            <p:cNvSpPr/>
            <p:nvPr/>
          </p:nvSpPr>
          <p:spPr>
            <a:xfrm>
              <a:off x="4438650" y="2338870"/>
              <a:ext cx="1432411" cy="645241"/>
            </a:xfrm>
            <a:custGeom>
              <a:avLst/>
              <a:gdLst>
                <a:gd name="connsiteX0" fmla="*/ 1426120 w 1432411"/>
                <a:gd name="connsiteY0" fmla="*/ 570078 h 645241"/>
                <a:gd name="connsiteX1" fmla="*/ 1150421 w 1432411"/>
                <a:gd name="connsiteY1" fmla="*/ 28075 h 645241"/>
                <a:gd name="connsiteX2" fmla="*/ 1104428 w 1432411"/>
                <a:gd name="connsiteY2" fmla="*/ -161 h 645241"/>
                <a:gd name="connsiteX3" fmla="*/ 50928 w 1432411"/>
                <a:gd name="connsiteY3" fmla="*/ -161 h 645241"/>
                <a:gd name="connsiteX4" fmla="*/ -691 w 1432411"/>
                <a:gd name="connsiteY4" fmla="*/ 51458 h 645241"/>
                <a:gd name="connsiteX5" fmla="*/ -691 w 1432411"/>
                <a:gd name="connsiteY5" fmla="*/ 593462 h 645241"/>
                <a:gd name="connsiteX6" fmla="*/ 50928 w 1432411"/>
                <a:gd name="connsiteY6" fmla="*/ 645081 h 645241"/>
                <a:gd name="connsiteX7" fmla="*/ 1380075 w 1432411"/>
                <a:gd name="connsiteY7" fmla="*/ 645081 h 645241"/>
                <a:gd name="connsiteX8" fmla="*/ 1431721 w 1432411"/>
                <a:gd name="connsiteY8" fmla="*/ 593487 h 645241"/>
                <a:gd name="connsiteX9" fmla="*/ 1426120 w 1432411"/>
                <a:gd name="connsiteY9" fmla="*/ 570078 h 645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32411" h="645241">
                  <a:moveTo>
                    <a:pt x="1426120" y="570078"/>
                  </a:moveTo>
                  <a:lnTo>
                    <a:pt x="1150421" y="28075"/>
                  </a:lnTo>
                  <a:cubicBezTo>
                    <a:pt x="1141625" y="10762"/>
                    <a:pt x="1123852" y="-151"/>
                    <a:pt x="1104428" y="-161"/>
                  </a:cubicBezTo>
                  <a:lnTo>
                    <a:pt x="50928" y="-161"/>
                  </a:lnTo>
                  <a:cubicBezTo>
                    <a:pt x="22419" y="-161"/>
                    <a:pt x="-691" y="22949"/>
                    <a:pt x="-691" y="51458"/>
                  </a:cubicBezTo>
                  <a:lnTo>
                    <a:pt x="-691" y="593462"/>
                  </a:lnTo>
                  <a:cubicBezTo>
                    <a:pt x="-691" y="621971"/>
                    <a:pt x="22419" y="645081"/>
                    <a:pt x="50928" y="645081"/>
                  </a:cubicBezTo>
                  <a:lnTo>
                    <a:pt x="1380075" y="645081"/>
                  </a:lnTo>
                  <a:cubicBezTo>
                    <a:pt x="1408585" y="645096"/>
                    <a:pt x="1431705" y="621997"/>
                    <a:pt x="1431721" y="593487"/>
                  </a:cubicBezTo>
                  <a:cubicBezTo>
                    <a:pt x="1431726" y="585352"/>
                    <a:pt x="1429805" y="577331"/>
                    <a:pt x="1426120" y="570078"/>
                  </a:cubicBezTo>
                  <a:close/>
                </a:path>
              </a:pathLst>
            </a:custGeom>
            <a:solidFill>
              <a:schemeClr val="accent3"/>
            </a:solidFill>
            <a:ln w="5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5">
              <a:extLst>
                <a:ext uri="{FF2B5EF4-FFF2-40B4-BE49-F238E27FC236}">
                  <a16:creationId xmlns:a16="http://schemas.microsoft.com/office/drawing/2014/main" id="{90B19273-F702-45F1-9690-A9CF0909AFAB}"/>
                </a:ext>
              </a:extLst>
            </p:cNvPr>
            <p:cNvSpPr/>
            <p:nvPr/>
          </p:nvSpPr>
          <p:spPr>
            <a:xfrm>
              <a:off x="4438701" y="180993"/>
              <a:ext cx="337564" cy="650591"/>
            </a:xfrm>
            <a:custGeom>
              <a:avLst/>
              <a:gdLst>
                <a:gd name="connsiteX0" fmla="*/ 331273 w 337564"/>
                <a:gd name="connsiteY0" fmla="*/ 575428 h 650591"/>
                <a:gd name="connsiteX1" fmla="*/ 45302 w 337564"/>
                <a:gd name="connsiteY1" fmla="*/ 13087 h 650591"/>
                <a:gd name="connsiteX2" fmla="*/ 44992 w 337564"/>
                <a:gd name="connsiteY2" fmla="*/ 12519 h 650591"/>
                <a:gd name="connsiteX3" fmla="*/ -691 w 337564"/>
                <a:gd name="connsiteY3" fmla="*/ 24443 h 650591"/>
                <a:gd name="connsiteX4" fmla="*/ -691 w 337564"/>
                <a:gd name="connsiteY4" fmla="*/ 626015 h 650591"/>
                <a:gd name="connsiteX5" fmla="*/ 23725 w 337564"/>
                <a:gd name="connsiteY5" fmla="*/ 650431 h 650591"/>
                <a:gd name="connsiteX6" fmla="*/ 285332 w 337564"/>
                <a:gd name="connsiteY6" fmla="*/ 650431 h 650591"/>
                <a:gd name="connsiteX7" fmla="*/ 336874 w 337564"/>
                <a:gd name="connsiteY7" fmla="*/ 598734 h 650591"/>
                <a:gd name="connsiteX8" fmla="*/ 331273 w 337564"/>
                <a:gd name="connsiteY8" fmla="*/ 575428 h 650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7564" h="650591">
                  <a:moveTo>
                    <a:pt x="331273" y="575428"/>
                  </a:moveTo>
                  <a:lnTo>
                    <a:pt x="45302" y="13087"/>
                  </a:lnTo>
                  <a:lnTo>
                    <a:pt x="44992" y="12519"/>
                  </a:lnTo>
                  <a:cubicBezTo>
                    <a:pt x="33378" y="-9781"/>
                    <a:pt x="-691" y="-696"/>
                    <a:pt x="-691" y="24443"/>
                  </a:cubicBezTo>
                  <a:lnTo>
                    <a:pt x="-691" y="626015"/>
                  </a:lnTo>
                  <a:cubicBezTo>
                    <a:pt x="-691" y="639498"/>
                    <a:pt x="10242" y="650431"/>
                    <a:pt x="23725" y="650431"/>
                  </a:cubicBezTo>
                  <a:lnTo>
                    <a:pt x="285332" y="650431"/>
                  </a:lnTo>
                  <a:cubicBezTo>
                    <a:pt x="313841" y="650390"/>
                    <a:pt x="336915" y="627243"/>
                    <a:pt x="336874" y="598734"/>
                  </a:cubicBezTo>
                  <a:cubicBezTo>
                    <a:pt x="336858" y="590635"/>
                    <a:pt x="334943" y="582649"/>
                    <a:pt x="331273" y="575428"/>
                  </a:cubicBezTo>
                  <a:close/>
                </a:path>
              </a:pathLst>
            </a:custGeom>
            <a:solidFill>
              <a:schemeClr val="accent6"/>
            </a:solidFill>
            <a:ln w="5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1">
              <a:extLst>
                <a:ext uri="{FF2B5EF4-FFF2-40B4-BE49-F238E27FC236}">
                  <a16:creationId xmlns:a16="http://schemas.microsoft.com/office/drawing/2014/main" id="{332074BF-4663-AAA5-BA48-5963793F055E}"/>
                </a:ext>
              </a:extLst>
            </p:cNvPr>
            <p:cNvSpPr/>
            <p:nvPr/>
          </p:nvSpPr>
          <p:spPr>
            <a:xfrm>
              <a:off x="4438650" y="3056379"/>
              <a:ext cx="1797283" cy="645241"/>
            </a:xfrm>
            <a:custGeom>
              <a:avLst/>
              <a:gdLst>
                <a:gd name="connsiteX0" fmla="*/ 1791017 w 1797283"/>
                <a:gd name="connsiteY0" fmla="*/ 570078 h 645241"/>
                <a:gd name="connsiteX1" fmla="*/ 1515370 w 1797283"/>
                <a:gd name="connsiteY1" fmla="*/ 28075 h 645241"/>
                <a:gd name="connsiteX2" fmla="*/ 1469377 w 1797283"/>
                <a:gd name="connsiteY2" fmla="*/ -161 h 645241"/>
                <a:gd name="connsiteX3" fmla="*/ 50928 w 1797283"/>
                <a:gd name="connsiteY3" fmla="*/ -161 h 645241"/>
                <a:gd name="connsiteX4" fmla="*/ -691 w 1797283"/>
                <a:gd name="connsiteY4" fmla="*/ 51458 h 645241"/>
                <a:gd name="connsiteX5" fmla="*/ -691 w 1797283"/>
                <a:gd name="connsiteY5" fmla="*/ 593462 h 645241"/>
                <a:gd name="connsiteX6" fmla="*/ 50928 w 1797283"/>
                <a:gd name="connsiteY6" fmla="*/ 645081 h 645241"/>
                <a:gd name="connsiteX7" fmla="*/ 1745024 w 1797283"/>
                <a:gd name="connsiteY7" fmla="*/ 645081 h 645241"/>
                <a:gd name="connsiteX8" fmla="*/ 1796592 w 1797283"/>
                <a:gd name="connsiteY8" fmla="*/ 593436 h 645241"/>
                <a:gd name="connsiteX9" fmla="*/ 1791017 w 1797283"/>
                <a:gd name="connsiteY9" fmla="*/ 570078 h 645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97283" h="645241">
                  <a:moveTo>
                    <a:pt x="1791017" y="570078"/>
                  </a:moveTo>
                  <a:lnTo>
                    <a:pt x="1515370" y="28075"/>
                  </a:lnTo>
                  <a:cubicBezTo>
                    <a:pt x="1506574" y="10762"/>
                    <a:pt x="1488801" y="-151"/>
                    <a:pt x="1469377" y="-161"/>
                  </a:cubicBezTo>
                  <a:lnTo>
                    <a:pt x="50928" y="-161"/>
                  </a:lnTo>
                  <a:cubicBezTo>
                    <a:pt x="22419" y="-161"/>
                    <a:pt x="-691" y="22949"/>
                    <a:pt x="-691" y="51458"/>
                  </a:cubicBezTo>
                  <a:lnTo>
                    <a:pt x="-691" y="593462"/>
                  </a:lnTo>
                  <a:cubicBezTo>
                    <a:pt x="-691" y="621971"/>
                    <a:pt x="22419" y="645081"/>
                    <a:pt x="50928" y="645081"/>
                  </a:cubicBezTo>
                  <a:lnTo>
                    <a:pt x="1745024" y="645081"/>
                  </a:lnTo>
                  <a:cubicBezTo>
                    <a:pt x="1773518" y="645066"/>
                    <a:pt x="1796644" y="621945"/>
                    <a:pt x="1796592" y="593436"/>
                  </a:cubicBezTo>
                  <a:cubicBezTo>
                    <a:pt x="1796592" y="585316"/>
                    <a:pt x="1794682" y="577315"/>
                    <a:pt x="1791017" y="570078"/>
                  </a:cubicBezTo>
                  <a:close/>
                </a:path>
              </a:pathLst>
            </a:custGeom>
            <a:solidFill>
              <a:schemeClr val="accent1"/>
            </a:solidFill>
            <a:ln w="5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4">
              <a:extLst>
                <a:ext uri="{FF2B5EF4-FFF2-40B4-BE49-F238E27FC236}">
                  <a16:creationId xmlns:a16="http://schemas.microsoft.com/office/drawing/2014/main" id="{112DB213-3457-FC9A-0C4E-34EA4873A231}"/>
                </a:ext>
              </a:extLst>
            </p:cNvPr>
            <p:cNvSpPr/>
            <p:nvPr/>
          </p:nvSpPr>
          <p:spPr>
            <a:xfrm>
              <a:off x="4438650" y="903852"/>
              <a:ext cx="702513" cy="645241"/>
            </a:xfrm>
            <a:custGeom>
              <a:avLst/>
              <a:gdLst>
                <a:gd name="connsiteX0" fmla="*/ 696222 w 702513"/>
                <a:gd name="connsiteY0" fmla="*/ 570078 h 645241"/>
                <a:gd name="connsiteX1" fmla="*/ 420575 w 702513"/>
                <a:gd name="connsiteY1" fmla="*/ 28075 h 645241"/>
                <a:gd name="connsiteX2" fmla="*/ 374582 w 702513"/>
                <a:gd name="connsiteY2" fmla="*/ -161 h 645241"/>
                <a:gd name="connsiteX3" fmla="*/ 50928 w 702513"/>
                <a:gd name="connsiteY3" fmla="*/ -161 h 645241"/>
                <a:gd name="connsiteX4" fmla="*/ -691 w 702513"/>
                <a:gd name="connsiteY4" fmla="*/ 51458 h 645241"/>
                <a:gd name="connsiteX5" fmla="*/ -691 w 702513"/>
                <a:gd name="connsiteY5" fmla="*/ 593462 h 645241"/>
                <a:gd name="connsiteX6" fmla="*/ 50928 w 702513"/>
                <a:gd name="connsiteY6" fmla="*/ 645081 h 645241"/>
                <a:gd name="connsiteX7" fmla="*/ 650229 w 702513"/>
                <a:gd name="connsiteY7" fmla="*/ 645081 h 645241"/>
                <a:gd name="connsiteX8" fmla="*/ 701823 w 702513"/>
                <a:gd name="connsiteY8" fmla="*/ 593436 h 645241"/>
                <a:gd name="connsiteX9" fmla="*/ 696222 w 702513"/>
                <a:gd name="connsiteY9" fmla="*/ 570078 h 645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02513" h="645241">
                  <a:moveTo>
                    <a:pt x="696222" y="570078"/>
                  </a:moveTo>
                  <a:lnTo>
                    <a:pt x="420575" y="28075"/>
                  </a:lnTo>
                  <a:cubicBezTo>
                    <a:pt x="411779" y="10762"/>
                    <a:pt x="394006" y="-151"/>
                    <a:pt x="374582" y="-161"/>
                  </a:cubicBezTo>
                  <a:lnTo>
                    <a:pt x="50928" y="-161"/>
                  </a:lnTo>
                  <a:cubicBezTo>
                    <a:pt x="22419" y="-161"/>
                    <a:pt x="-691" y="22949"/>
                    <a:pt x="-691" y="51458"/>
                  </a:cubicBezTo>
                  <a:lnTo>
                    <a:pt x="-691" y="593462"/>
                  </a:lnTo>
                  <a:cubicBezTo>
                    <a:pt x="-691" y="621971"/>
                    <a:pt x="22419" y="645081"/>
                    <a:pt x="50928" y="645081"/>
                  </a:cubicBezTo>
                  <a:lnTo>
                    <a:pt x="650229" y="645081"/>
                  </a:lnTo>
                  <a:cubicBezTo>
                    <a:pt x="678738" y="645066"/>
                    <a:pt x="701838" y="621945"/>
                    <a:pt x="701823" y="593436"/>
                  </a:cubicBezTo>
                  <a:cubicBezTo>
                    <a:pt x="701818" y="585316"/>
                    <a:pt x="699897" y="577315"/>
                    <a:pt x="696222" y="570078"/>
                  </a:cubicBezTo>
                  <a:close/>
                </a:path>
              </a:pathLst>
            </a:custGeom>
            <a:solidFill>
              <a:schemeClr val="accent5"/>
            </a:solidFill>
            <a:ln w="5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Title">
            <a:extLst>
              <a:ext uri="{FF2B5EF4-FFF2-40B4-BE49-F238E27FC236}">
                <a16:creationId xmlns:a16="http://schemas.microsoft.com/office/drawing/2014/main" id="{44A72ADD-074E-6B99-0A1A-AB3990F6E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Pyramid – 5 Levels of Hierarchy</a:t>
            </a:r>
          </a:p>
        </p:txBody>
      </p:sp>
    </p:spTree>
    <p:extLst>
      <p:ext uri="{BB962C8B-B14F-4D97-AF65-F5344CB8AC3E}">
        <p14:creationId xmlns:p14="http://schemas.microsoft.com/office/powerpoint/2010/main" val="3561442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1198795E-5281-3A62-45AF-9214ED336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6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539D13E5-67F6-AA97-13E7-B7FAB9F35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3" name="Text">
            <a:extLst>
              <a:ext uri="{FF2B5EF4-FFF2-40B4-BE49-F238E27FC236}">
                <a16:creationId xmlns:a16="http://schemas.microsoft.com/office/drawing/2014/main" id="{E0A0FE95-488C-6686-32B6-1C1AAA8977AD}"/>
              </a:ext>
            </a:extLst>
          </p:cNvPr>
          <p:cNvSpPr txBox="1">
            <a:spLocks/>
          </p:cNvSpPr>
          <p:nvPr/>
        </p:nvSpPr>
        <p:spPr>
          <a:xfrm>
            <a:off x="7022592" y="1645920"/>
            <a:ext cx="3648456" cy="397764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20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Customize this space to suit your presentation needs.</a:t>
            </a:r>
          </a:p>
        </p:txBody>
      </p:sp>
      <p:grpSp>
        <p:nvGrpSpPr>
          <p:cNvPr id="52" name="Group 2">
            <a:extLst>
              <a:ext uri="{FF2B5EF4-FFF2-40B4-BE49-F238E27FC236}">
                <a16:creationId xmlns:a16="http://schemas.microsoft.com/office/drawing/2014/main" id="{35457EBE-64AD-3444-C6E6-B844AB669CCD}"/>
              </a:ext>
            </a:extLst>
          </p:cNvPr>
          <p:cNvGrpSpPr/>
          <p:nvPr/>
        </p:nvGrpSpPr>
        <p:grpSpPr>
          <a:xfrm>
            <a:off x="603504" y="2570398"/>
            <a:ext cx="457200" cy="2952997"/>
            <a:chOff x="5433237" y="947238"/>
            <a:chExt cx="457200" cy="2952997"/>
          </a:xfrm>
        </p:grpSpPr>
        <p:cxnSp>
          <p:nvCxnSpPr>
            <p:cNvPr id="46" name="Straight Connector 6">
              <a:extLst>
                <a:ext uri="{FF2B5EF4-FFF2-40B4-BE49-F238E27FC236}">
                  <a16:creationId xmlns:a16="http://schemas.microsoft.com/office/drawing/2014/main" id="{E21A8CC8-1216-1C56-7CCC-308F59275559}"/>
                </a:ext>
              </a:extLst>
            </p:cNvPr>
            <p:cNvCxnSpPr>
              <a:cxnSpLocks/>
            </p:cNvCxnSpPr>
            <p:nvPr/>
          </p:nvCxnSpPr>
          <p:spPr>
            <a:xfrm>
              <a:off x="5433237" y="947238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5">
              <a:extLst>
                <a:ext uri="{FF2B5EF4-FFF2-40B4-BE49-F238E27FC236}">
                  <a16:creationId xmlns:a16="http://schemas.microsoft.com/office/drawing/2014/main" id="{7DE1210B-1445-CEDD-7142-72AF7C904783}"/>
                </a:ext>
              </a:extLst>
            </p:cNvPr>
            <p:cNvCxnSpPr>
              <a:cxnSpLocks/>
            </p:cNvCxnSpPr>
            <p:nvPr/>
          </p:nvCxnSpPr>
          <p:spPr>
            <a:xfrm>
              <a:off x="5433237" y="1537837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">
              <a:extLst>
                <a:ext uri="{FF2B5EF4-FFF2-40B4-BE49-F238E27FC236}">
                  <a16:creationId xmlns:a16="http://schemas.microsoft.com/office/drawing/2014/main" id="{54588089-1FA1-95AA-7D00-1E2C5FFAA91A}"/>
                </a:ext>
              </a:extLst>
            </p:cNvPr>
            <p:cNvCxnSpPr>
              <a:cxnSpLocks/>
            </p:cNvCxnSpPr>
            <p:nvPr/>
          </p:nvCxnSpPr>
          <p:spPr>
            <a:xfrm>
              <a:off x="5433237" y="2128436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3">
              <a:extLst>
                <a:ext uri="{FF2B5EF4-FFF2-40B4-BE49-F238E27FC236}">
                  <a16:creationId xmlns:a16="http://schemas.microsoft.com/office/drawing/2014/main" id="{D31108D1-1701-E6CD-61CA-DD694E9BC21B}"/>
                </a:ext>
              </a:extLst>
            </p:cNvPr>
            <p:cNvCxnSpPr>
              <a:cxnSpLocks/>
            </p:cNvCxnSpPr>
            <p:nvPr/>
          </p:nvCxnSpPr>
          <p:spPr>
            <a:xfrm>
              <a:off x="5433237" y="2719035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2">
              <a:extLst>
                <a:ext uri="{FF2B5EF4-FFF2-40B4-BE49-F238E27FC236}">
                  <a16:creationId xmlns:a16="http://schemas.microsoft.com/office/drawing/2014/main" id="{B5071632-18CB-17D5-3179-BCAD10D12B17}"/>
                </a:ext>
              </a:extLst>
            </p:cNvPr>
            <p:cNvCxnSpPr>
              <a:cxnSpLocks/>
            </p:cNvCxnSpPr>
            <p:nvPr/>
          </p:nvCxnSpPr>
          <p:spPr>
            <a:xfrm>
              <a:off x="5433237" y="3309634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1">
              <a:extLst>
                <a:ext uri="{FF2B5EF4-FFF2-40B4-BE49-F238E27FC236}">
                  <a16:creationId xmlns:a16="http://schemas.microsoft.com/office/drawing/2014/main" id="{5FB1C013-A642-838A-1CA6-151B39817286}"/>
                </a:ext>
              </a:extLst>
            </p:cNvPr>
            <p:cNvCxnSpPr>
              <a:cxnSpLocks/>
            </p:cNvCxnSpPr>
            <p:nvPr/>
          </p:nvCxnSpPr>
          <p:spPr>
            <a:xfrm>
              <a:off x="5433237" y="3900235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2">
            <a:extLst>
              <a:ext uri="{FF2B5EF4-FFF2-40B4-BE49-F238E27FC236}">
                <a16:creationId xmlns:a16="http://schemas.microsoft.com/office/drawing/2014/main" id="{B1962F47-6B40-CCAD-3B19-E1EA9B694966}"/>
              </a:ext>
            </a:extLst>
          </p:cNvPr>
          <p:cNvSpPr txBox="1"/>
          <p:nvPr/>
        </p:nvSpPr>
        <p:spPr>
          <a:xfrm>
            <a:off x="1707903" y="2136599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>
                <a:ea typeface="Inter" panose="020B0502030000000004" pitchFamily="34" charset="0"/>
              </a:rPr>
              <a:t>Sample text</a:t>
            </a:r>
          </a:p>
        </p:txBody>
      </p:sp>
      <p:cxnSp>
        <p:nvCxnSpPr>
          <p:cNvPr id="12" name="Straight Connector 6">
            <a:extLst>
              <a:ext uri="{FF2B5EF4-FFF2-40B4-BE49-F238E27FC236}">
                <a16:creationId xmlns:a16="http://schemas.microsoft.com/office/drawing/2014/main" id="{D9A03FB0-55D4-FD97-FDA8-8C1A6EE9E8EF}"/>
              </a:ext>
            </a:extLst>
          </p:cNvPr>
          <p:cNvCxnSpPr>
            <a:cxnSpLocks/>
          </p:cNvCxnSpPr>
          <p:nvPr/>
        </p:nvCxnSpPr>
        <p:spPr>
          <a:xfrm>
            <a:off x="1707903" y="2570398"/>
            <a:ext cx="4062815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11">
            <a:extLst>
              <a:ext uri="{FF2B5EF4-FFF2-40B4-BE49-F238E27FC236}">
                <a16:creationId xmlns:a16="http://schemas.microsoft.com/office/drawing/2014/main" id="{A348B465-56A7-3408-AE57-3BD21C8C5D03}"/>
              </a:ext>
            </a:extLst>
          </p:cNvPr>
          <p:cNvSpPr txBox="1"/>
          <p:nvPr/>
        </p:nvSpPr>
        <p:spPr>
          <a:xfrm>
            <a:off x="2011285" y="2727198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25" name="Straight Connector 5">
            <a:extLst>
              <a:ext uri="{FF2B5EF4-FFF2-40B4-BE49-F238E27FC236}">
                <a16:creationId xmlns:a16="http://schemas.microsoft.com/office/drawing/2014/main" id="{B9E1E0C0-B8B8-B768-DB4E-13D66647151A}"/>
              </a:ext>
            </a:extLst>
          </p:cNvPr>
          <p:cNvCxnSpPr>
            <a:cxnSpLocks/>
          </p:cNvCxnSpPr>
          <p:nvPr/>
        </p:nvCxnSpPr>
        <p:spPr>
          <a:xfrm>
            <a:off x="2011285" y="3160997"/>
            <a:ext cx="3759433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10">
            <a:extLst>
              <a:ext uri="{FF2B5EF4-FFF2-40B4-BE49-F238E27FC236}">
                <a16:creationId xmlns:a16="http://schemas.microsoft.com/office/drawing/2014/main" id="{7C374B89-F1A0-337A-9171-CA16B7FE3820}"/>
              </a:ext>
            </a:extLst>
          </p:cNvPr>
          <p:cNvSpPr txBox="1"/>
          <p:nvPr/>
        </p:nvSpPr>
        <p:spPr>
          <a:xfrm>
            <a:off x="2310223" y="3317797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32" name="Straight Connector 4">
            <a:extLst>
              <a:ext uri="{FF2B5EF4-FFF2-40B4-BE49-F238E27FC236}">
                <a16:creationId xmlns:a16="http://schemas.microsoft.com/office/drawing/2014/main" id="{7059C151-8910-1463-6EF3-BB62636CB3AC}"/>
              </a:ext>
            </a:extLst>
          </p:cNvPr>
          <p:cNvCxnSpPr>
            <a:cxnSpLocks/>
          </p:cNvCxnSpPr>
          <p:nvPr/>
        </p:nvCxnSpPr>
        <p:spPr>
          <a:xfrm>
            <a:off x="2310223" y="3751596"/>
            <a:ext cx="3466985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9">
            <a:extLst>
              <a:ext uri="{FF2B5EF4-FFF2-40B4-BE49-F238E27FC236}">
                <a16:creationId xmlns:a16="http://schemas.microsoft.com/office/drawing/2014/main" id="{CB40D548-CB2C-BE6B-1BAE-5326056B29B6}"/>
              </a:ext>
            </a:extLst>
          </p:cNvPr>
          <p:cNvSpPr txBox="1"/>
          <p:nvPr/>
        </p:nvSpPr>
        <p:spPr>
          <a:xfrm>
            <a:off x="2614020" y="3908396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3" name="Straight Connector 3">
            <a:extLst>
              <a:ext uri="{FF2B5EF4-FFF2-40B4-BE49-F238E27FC236}">
                <a16:creationId xmlns:a16="http://schemas.microsoft.com/office/drawing/2014/main" id="{7CC231AD-1621-146F-A7C0-585DFADBE890}"/>
              </a:ext>
            </a:extLst>
          </p:cNvPr>
          <p:cNvCxnSpPr>
            <a:cxnSpLocks/>
          </p:cNvCxnSpPr>
          <p:nvPr/>
        </p:nvCxnSpPr>
        <p:spPr>
          <a:xfrm>
            <a:off x="2614020" y="4342195"/>
            <a:ext cx="3163188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8">
            <a:extLst>
              <a:ext uri="{FF2B5EF4-FFF2-40B4-BE49-F238E27FC236}">
                <a16:creationId xmlns:a16="http://schemas.microsoft.com/office/drawing/2014/main" id="{636C990B-2B2E-2900-79ED-E9C823F19D5C}"/>
              </a:ext>
            </a:extLst>
          </p:cNvPr>
          <p:cNvSpPr txBox="1"/>
          <p:nvPr/>
        </p:nvSpPr>
        <p:spPr>
          <a:xfrm>
            <a:off x="2914213" y="4498995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4" name="Straight Connector 2">
            <a:extLst>
              <a:ext uri="{FF2B5EF4-FFF2-40B4-BE49-F238E27FC236}">
                <a16:creationId xmlns:a16="http://schemas.microsoft.com/office/drawing/2014/main" id="{1F67D023-C098-6DE6-B31C-EEAC44A1D78A}"/>
              </a:ext>
            </a:extLst>
          </p:cNvPr>
          <p:cNvCxnSpPr>
            <a:cxnSpLocks/>
          </p:cNvCxnSpPr>
          <p:nvPr/>
        </p:nvCxnSpPr>
        <p:spPr>
          <a:xfrm>
            <a:off x="2914213" y="4932794"/>
            <a:ext cx="2862995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7">
            <a:extLst>
              <a:ext uri="{FF2B5EF4-FFF2-40B4-BE49-F238E27FC236}">
                <a16:creationId xmlns:a16="http://schemas.microsoft.com/office/drawing/2014/main" id="{EF70A013-1D34-B3CC-D810-2CE90B1EFA44}"/>
              </a:ext>
            </a:extLst>
          </p:cNvPr>
          <p:cNvSpPr txBox="1"/>
          <p:nvPr/>
        </p:nvSpPr>
        <p:spPr>
          <a:xfrm>
            <a:off x="3210398" y="5089594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8" name="Straight Connector 1">
            <a:extLst>
              <a:ext uri="{FF2B5EF4-FFF2-40B4-BE49-F238E27FC236}">
                <a16:creationId xmlns:a16="http://schemas.microsoft.com/office/drawing/2014/main" id="{3D558AC7-EB9B-9CFD-C07C-843FFDA5032F}"/>
              </a:ext>
            </a:extLst>
          </p:cNvPr>
          <p:cNvCxnSpPr>
            <a:cxnSpLocks/>
          </p:cNvCxnSpPr>
          <p:nvPr/>
        </p:nvCxnSpPr>
        <p:spPr>
          <a:xfrm>
            <a:off x="3210398" y="5523395"/>
            <a:ext cx="2566810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6">
            <a:extLst>
              <a:ext uri="{FF2B5EF4-FFF2-40B4-BE49-F238E27FC236}">
                <a16:creationId xmlns:a16="http://schemas.microsoft.com/office/drawing/2014/main" id="{5C580EE4-74D3-34BD-EED9-E5A9EAA693CE}"/>
              </a:ext>
            </a:extLst>
          </p:cNvPr>
          <p:cNvSpPr txBox="1"/>
          <p:nvPr/>
        </p:nvSpPr>
        <p:spPr>
          <a:xfrm>
            <a:off x="649224" y="2147377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L6</a:t>
            </a:r>
          </a:p>
        </p:txBody>
      </p:sp>
      <p:sp>
        <p:nvSpPr>
          <p:cNvPr id="29" name="TextBox 5">
            <a:extLst>
              <a:ext uri="{FF2B5EF4-FFF2-40B4-BE49-F238E27FC236}">
                <a16:creationId xmlns:a16="http://schemas.microsoft.com/office/drawing/2014/main" id="{53F3AA26-5806-C2E2-6B2F-F0C880DF2F19}"/>
              </a:ext>
            </a:extLst>
          </p:cNvPr>
          <p:cNvSpPr txBox="1"/>
          <p:nvPr/>
        </p:nvSpPr>
        <p:spPr>
          <a:xfrm>
            <a:off x="649224" y="2727198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L5</a:t>
            </a:r>
          </a:p>
        </p:txBody>
      </p:sp>
      <p:sp>
        <p:nvSpPr>
          <p:cNvPr id="30" name="TextBox 4">
            <a:extLst>
              <a:ext uri="{FF2B5EF4-FFF2-40B4-BE49-F238E27FC236}">
                <a16:creationId xmlns:a16="http://schemas.microsoft.com/office/drawing/2014/main" id="{E860290C-301A-E908-809F-AB786B5FE7FE}"/>
              </a:ext>
            </a:extLst>
          </p:cNvPr>
          <p:cNvSpPr txBox="1"/>
          <p:nvPr/>
        </p:nvSpPr>
        <p:spPr>
          <a:xfrm>
            <a:off x="649224" y="3317797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L4</a:t>
            </a:r>
          </a:p>
        </p:txBody>
      </p:sp>
      <p:sp>
        <p:nvSpPr>
          <p:cNvPr id="26" name="TextBox 3">
            <a:extLst>
              <a:ext uri="{FF2B5EF4-FFF2-40B4-BE49-F238E27FC236}">
                <a16:creationId xmlns:a16="http://schemas.microsoft.com/office/drawing/2014/main" id="{7C49F1B1-7A83-6076-06E0-7259E1DF65A2}"/>
              </a:ext>
            </a:extLst>
          </p:cNvPr>
          <p:cNvSpPr txBox="1"/>
          <p:nvPr/>
        </p:nvSpPr>
        <p:spPr>
          <a:xfrm>
            <a:off x="649224" y="3908396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L3</a:t>
            </a:r>
          </a:p>
        </p:txBody>
      </p:sp>
      <p:sp>
        <p:nvSpPr>
          <p:cNvPr id="27" name="TextBox 2">
            <a:extLst>
              <a:ext uri="{FF2B5EF4-FFF2-40B4-BE49-F238E27FC236}">
                <a16:creationId xmlns:a16="http://schemas.microsoft.com/office/drawing/2014/main" id="{EAD2D5D3-4B8C-9FE7-0E41-8816342254FE}"/>
              </a:ext>
            </a:extLst>
          </p:cNvPr>
          <p:cNvSpPr txBox="1"/>
          <p:nvPr/>
        </p:nvSpPr>
        <p:spPr>
          <a:xfrm>
            <a:off x="649224" y="4498995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L2</a:t>
            </a: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CF7820FF-3523-5C16-E1E9-DEEEF062E239}"/>
              </a:ext>
            </a:extLst>
          </p:cNvPr>
          <p:cNvSpPr txBox="1"/>
          <p:nvPr/>
        </p:nvSpPr>
        <p:spPr>
          <a:xfrm>
            <a:off x="649224" y="5089594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L1</a:t>
            </a:r>
          </a:p>
        </p:txBody>
      </p:sp>
      <p:grpSp>
        <p:nvGrpSpPr>
          <p:cNvPr id="44" name="Group 1">
            <a:extLst>
              <a:ext uri="{FF2B5EF4-FFF2-40B4-BE49-F238E27FC236}">
                <a16:creationId xmlns:a16="http://schemas.microsoft.com/office/drawing/2014/main" id="{E03E3CAB-4F3A-9815-BD69-83F9D1231C4D}"/>
              </a:ext>
            </a:extLst>
          </p:cNvPr>
          <p:cNvGrpSpPr>
            <a:grpSpLocks noChangeAspect="1"/>
          </p:cNvGrpSpPr>
          <p:nvPr/>
        </p:nvGrpSpPr>
        <p:grpSpPr>
          <a:xfrm>
            <a:off x="1207008" y="1979392"/>
            <a:ext cx="1797334" cy="3520639"/>
            <a:chOff x="4438650" y="180982"/>
            <a:chExt cx="1797334" cy="3520639"/>
          </a:xfrm>
        </p:grpSpPr>
        <p:sp>
          <p:nvSpPr>
            <p:cNvPr id="42" name="Freeform: Shape 6">
              <a:extLst>
                <a:ext uri="{FF2B5EF4-FFF2-40B4-BE49-F238E27FC236}">
                  <a16:creationId xmlns:a16="http://schemas.microsoft.com/office/drawing/2014/main" id="{46C3F1CC-907B-28F0-5212-9D901B2C13F3}"/>
                </a:ext>
              </a:extLst>
            </p:cNvPr>
            <p:cNvSpPr/>
            <p:nvPr/>
          </p:nvSpPr>
          <p:spPr>
            <a:xfrm>
              <a:off x="4438701" y="180982"/>
              <a:ext cx="276834" cy="531001"/>
            </a:xfrm>
            <a:custGeom>
              <a:avLst/>
              <a:gdLst>
                <a:gd name="connsiteX0" fmla="*/ 270178 w 276834"/>
                <a:gd name="connsiteY0" fmla="*/ 455603 h 531001"/>
                <a:gd name="connsiteX1" fmla="*/ 45015 w 276834"/>
                <a:gd name="connsiteY1" fmla="*/ 12967 h 531001"/>
                <a:gd name="connsiteX2" fmla="*/ 44705 w 276834"/>
                <a:gd name="connsiteY2" fmla="*/ 12399 h 531001"/>
                <a:gd name="connsiteX3" fmla="*/ -978 w 276834"/>
                <a:gd name="connsiteY3" fmla="*/ 24375 h 531001"/>
                <a:gd name="connsiteX4" fmla="*/ -978 w 276834"/>
                <a:gd name="connsiteY4" fmla="*/ 506345 h 531001"/>
                <a:gd name="connsiteX5" fmla="*/ 23438 w 276834"/>
                <a:gd name="connsiteY5" fmla="*/ 530761 h 531001"/>
                <a:gd name="connsiteX6" fmla="*/ 224186 w 276834"/>
                <a:gd name="connsiteY6" fmla="*/ 530761 h 531001"/>
                <a:gd name="connsiteX7" fmla="*/ 275856 w 276834"/>
                <a:gd name="connsiteY7" fmla="*/ 479193 h 531001"/>
                <a:gd name="connsiteX8" fmla="*/ 270178 w 276834"/>
                <a:gd name="connsiteY8" fmla="*/ 455603 h 531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6834" h="531001">
                  <a:moveTo>
                    <a:pt x="270178" y="455603"/>
                  </a:moveTo>
                  <a:lnTo>
                    <a:pt x="45015" y="12967"/>
                  </a:lnTo>
                  <a:lnTo>
                    <a:pt x="44705" y="12399"/>
                  </a:lnTo>
                  <a:cubicBezTo>
                    <a:pt x="33091" y="-9849"/>
                    <a:pt x="-978" y="-764"/>
                    <a:pt x="-978" y="24375"/>
                  </a:cubicBezTo>
                  <a:lnTo>
                    <a:pt x="-978" y="506345"/>
                  </a:lnTo>
                  <a:cubicBezTo>
                    <a:pt x="-978" y="519828"/>
                    <a:pt x="9955" y="530761"/>
                    <a:pt x="23438" y="530761"/>
                  </a:cubicBezTo>
                  <a:lnTo>
                    <a:pt x="224186" y="530761"/>
                  </a:lnTo>
                  <a:cubicBezTo>
                    <a:pt x="252679" y="530792"/>
                    <a:pt x="275805" y="507702"/>
                    <a:pt x="275856" y="479193"/>
                  </a:cubicBezTo>
                  <a:cubicBezTo>
                    <a:pt x="275856" y="470991"/>
                    <a:pt x="273895" y="462902"/>
                    <a:pt x="270178" y="455603"/>
                  </a:cubicBezTo>
                  <a:close/>
                </a:path>
              </a:pathLst>
            </a:custGeom>
            <a:solidFill>
              <a:schemeClr val="accent6"/>
            </a:solidFill>
            <a:ln w="5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5">
              <a:extLst>
                <a:ext uri="{FF2B5EF4-FFF2-40B4-BE49-F238E27FC236}">
                  <a16:creationId xmlns:a16="http://schemas.microsoft.com/office/drawing/2014/main" id="{1E266909-822F-92B2-05EE-8B520BF4DA06}"/>
                </a:ext>
              </a:extLst>
            </p:cNvPr>
            <p:cNvSpPr/>
            <p:nvPr/>
          </p:nvSpPr>
          <p:spPr>
            <a:xfrm>
              <a:off x="4438650" y="784095"/>
              <a:ext cx="580820" cy="525639"/>
            </a:xfrm>
            <a:custGeom>
              <a:avLst/>
              <a:gdLst>
                <a:gd name="connsiteX0" fmla="*/ 574320 w 580820"/>
                <a:gd name="connsiteY0" fmla="*/ 450551 h 525639"/>
                <a:gd name="connsiteX1" fmla="*/ 359480 w 580820"/>
                <a:gd name="connsiteY1" fmla="*/ 27995 h 525639"/>
                <a:gd name="connsiteX2" fmla="*/ 313487 w 580820"/>
                <a:gd name="connsiteY2" fmla="*/ -241 h 525639"/>
                <a:gd name="connsiteX3" fmla="*/ 50641 w 580820"/>
                <a:gd name="connsiteY3" fmla="*/ -241 h 525639"/>
                <a:gd name="connsiteX4" fmla="*/ -978 w 580820"/>
                <a:gd name="connsiteY4" fmla="*/ 51379 h 525639"/>
                <a:gd name="connsiteX5" fmla="*/ -978 w 580820"/>
                <a:gd name="connsiteY5" fmla="*/ 473780 h 525639"/>
                <a:gd name="connsiteX6" fmla="*/ 50641 w 580820"/>
                <a:gd name="connsiteY6" fmla="*/ 525399 h 525639"/>
                <a:gd name="connsiteX7" fmla="*/ 528327 w 580820"/>
                <a:gd name="connsiteY7" fmla="*/ 525399 h 525639"/>
                <a:gd name="connsiteX8" fmla="*/ 579843 w 580820"/>
                <a:gd name="connsiteY8" fmla="*/ 473677 h 525639"/>
                <a:gd name="connsiteX9" fmla="*/ 574320 w 580820"/>
                <a:gd name="connsiteY9" fmla="*/ 450551 h 525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80820" h="525639">
                  <a:moveTo>
                    <a:pt x="574320" y="450551"/>
                  </a:moveTo>
                  <a:lnTo>
                    <a:pt x="359480" y="27995"/>
                  </a:lnTo>
                  <a:cubicBezTo>
                    <a:pt x="350704" y="10682"/>
                    <a:pt x="332896" y="-230"/>
                    <a:pt x="313487" y="-241"/>
                  </a:cubicBezTo>
                  <a:lnTo>
                    <a:pt x="50641" y="-241"/>
                  </a:lnTo>
                  <a:cubicBezTo>
                    <a:pt x="22132" y="-241"/>
                    <a:pt x="-978" y="22869"/>
                    <a:pt x="-978" y="51379"/>
                  </a:cubicBezTo>
                  <a:lnTo>
                    <a:pt x="-978" y="473780"/>
                  </a:lnTo>
                  <a:cubicBezTo>
                    <a:pt x="-978" y="502289"/>
                    <a:pt x="22132" y="525399"/>
                    <a:pt x="50641" y="525399"/>
                  </a:cubicBezTo>
                  <a:lnTo>
                    <a:pt x="528327" y="525399"/>
                  </a:lnTo>
                  <a:cubicBezTo>
                    <a:pt x="556821" y="525342"/>
                    <a:pt x="579895" y="502186"/>
                    <a:pt x="579843" y="473677"/>
                  </a:cubicBezTo>
                  <a:cubicBezTo>
                    <a:pt x="579843" y="465645"/>
                    <a:pt x="577933" y="457726"/>
                    <a:pt x="574320" y="450551"/>
                  </a:cubicBezTo>
                  <a:close/>
                </a:path>
              </a:pathLst>
            </a:custGeom>
            <a:solidFill>
              <a:schemeClr val="accent5"/>
            </a:solidFill>
            <a:ln w="5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">
              <a:extLst>
                <a:ext uri="{FF2B5EF4-FFF2-40B4-BE49-F238E27FC236}">
                  <a16:creationId xmlns:a16="http://schemas.microsoft.com/office/drawing/2014/main" id="{549E21ED-C921-3D6B-1B46-ADA91EA64F0E}"/>
                </a:ext>
              </a:extLst>
            </p:cNvPr>
            <p:cNvSpPr/>
            <p:nvPr/>
          </p:nvSpPr>
          <p:spPr>
            <a:xfrm>
              <a:off x="4438650" y="1382157"/>
              <a:ext cx="885014" cy="525691"/>
            </a:xfrm>
            <a:custGeom>
              <a:avLst/>
              <a:gdLst>
                <a:gd name="connsiteX0" fmla="*/ 878409 w 885014"/>
                <a:gd name="connsiteY0" fmla="*/ 450396 h 525691"/>
                <a:gd name="connsiteX1" fmla="*/ 663569 w 885014"/>
                <a:gd name="connsiteY1" fmla="*/ 27995 h 525691"/>
                <a:gd name="connsiteX2" fmla="*/ 617577 w 885014"/>
                <a:gd name="connsiteY2" fmla="*/ -241 h 525691"/>
                <a:gd name="connsiteX3" fmla="*/ 50641 w 885014"/>
                <a:gd name="connsiteY3" fmla="*/ -241 h 525691"/>
                <a:gd name="connsiteX4" fmla="*/ -978 w 885014"/>
                <a:gd name="connsiteY4" fmla="*/ 51379 h 525691"/>
                <a:gd name="connsiteX5" fmla="*/ -978 w 885014"/>
                <a:gd name="connsiteY5" fmla="*/ 473831 h 525691"/>
                <a:gd name="connsiteX6" fmla="*/ 50641 w 885014"/>
                <a:gd name="connsiteY6" fmla="*/ 525451 h 525691"/>
                <a:gd name="connsiteX7" fmla="*/ 832417 w 885014"/>
                <a:gd name="connsiteY7" fmla="*/ 525451 h 525691"/>
                <a:gd name="connsiteX8" fmla="*/ 884036 w 885014"/>
                <a:gd name="connsiteY8" fmla="*/ 473831 h 525691"/>
                <a:gd name="connsiteX9" fmla="*/ 878409 w 885014"/>
                <a:gd name="connsiteY9" fmla="*/ 450396 h 525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85014" h="525691">
                  <a:moveTo>
                    <a:pt x="878409" y="450396"/>
                  </a:moveTo>
                  <a:lnTo>
                    <a:pt x="663569" y="27995"/>
                  </a:lnTo>
                  <a:cubicBezTo>
                    <a:pt x="654794" y="10682"/>
                    <a:pt x="636986" y="-230"/>
                    <a:pt x="617577" y="-241"/>
                  </a:cubicBezTo>
                  <a:lnTo>
                    <a:pt x="50641" y="-241"/>
                  </a:lnTo>
                  <a:cubicBezTo>
                    <a:pt x="22132" y="-241"/>
                    <a:pt x="-978" y="22869"/>
                    <a:pt x="-978" y="51379"/>
                  </a:cubicBezTo>
                  <a:lnTo>
                    <a:pt x="-978" y="473831"/>
                  </a:lnTo>
                  <a:cubicBezTo>
                    <a:pt x="-978" y="502341"/>
                    <a:pt x="22132" y="525451"/>
                    <a:pt x="50641" y="525451"/>
                  </a:cubicBezTo>
                  <a:lnTo>
                    <a:pt x="832417" y="525451"/>
                  </a:lnTo>
                  <a:cubicBezTo>
                    <a:pt x="860911" y="525451"/>
                    <a:pt x="884036" y="502341"/>
                    <a:pt x="884036" y="473831"/>
                  </a:cubicBezTo>
                  <a:cubicBezTo>
                    <a:pt x="884036" y="465686"/>
                    <a:pt x="882126" y="457654"/>
                    <a:pt x="878409" y="450396"/>
                  </a:cubicBezTo>
                  <a:close/>
                </a:path>
              </a:pathLst>
            </a:custGeom>
            <a:solidFill>
              <a:schemeClr val="accent4"/>
            </a:solidFill>
            <a:ln w="5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">
              <a:extLst>
                <a:ext uri="{FF2B5EF4-FFF2-40B4-BE49-F238E27FC236}">
                  <a16:creationId xmlns:a16="http://schemas.microsoft.com/office/drawing/2014/main" id="{C753258E-8C7D-7CE2-C823-17B02356F3EE}"/>
                </a:ext>
              </a:extLst>
            </p:cNvPr>
            <p:cNvSpPr/>
            <p:nvPr/>
          </p:nvSpPr>
          <p:spPr>
            <a:xfrm>
              <a:off x="4438650" y="1980115"/>
              <a:ext cx="1189104" cy="525640"/>
            </a:xfrm>
            <a:custGeom>
              <a:avLst/>
              <a:gdLst>
                <a:gd name="connsiteX0" fmla="*/ 1182551 w 1189104"/>
                <a:gd name="connsiteY0" fmla="*/ 450397 h 525640"/>
                <a:gd name="connsiteX1" fmla="*/ 967711 w 1189104"/>
                <a:gd name="connsiteY1" fmla="*/ 27944 h 525640"/>
                <a:gd name="connsiteX2" fmla="*/ 921666 w 1189104"/>
                <a:gd name="connsiteY2" fmla="*/ -241 h 525640"/>
                <a:gd name="connsiteX3" fmla="*/ 50641 w 1189104"/>
                <a:gd name="connsiteY3" fmla="*/ -241 h 525640"/>
                <a:gd name="connsiteX4" fmla="*/ -978 w 1189104"/>
                <a:gd name="connsiteY4" fmla="*/ 51379 h 525640"/>
                <a:gd name="connsiteX5" fmla="*/ -978 w 1189104"/>
                <a:gd name="connsiteY5" fmla="*/ 473780 h 525640"/>
                <a:gd name="connsiteX6" fmla="*/ 50641 w 1189104"/>
                <a:gd name="connsiteY6" fmla="*/ 525399 h 525640"/>
                <a:gd name="connsiteX7" fmla="*/ 1136506 w 1189104"/>
                <a:gd name="connsiteY7" fmla="*/ 525399 h 525640"/>
                <a:gd name="connsiteX8" fmla="*/ 1188125 w 1189104"/>
                <a:gd name="connsiteY8" fmla="*/ 473806 h 525640"/>
                <a:gd name="connsiteX9" fmla="*/ 1182551 w 1189104"/>
                <a:gd name="connsiteY9" fmla="*/ 450397 h 525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104" h="525640">
                  <a:moveTo>
                    <a:pt x="1182551" y="450397"/>
                  </a:moveTo>
                  <a:lnTo>
                    <a:pt x="967711" y="27944"/>
                  </a:lnTo>
                  <a:cubicBezTo>
                    <a:pt x="958884" y="10630"/>
                    <a:pt x="941075" y="-261"/>
                    <a:pt x="921666" y="-241"/>
                  </a:cubicBezTo>
                  <a:lnTo>
                    <a:pt x="50641" y="-241"/>
                  </a:lnTo>
                  <a:cubicBezTo>
                    <a:pt x="22132" y="-241"/>
                    <a:pt x="-978" y="22869"/>
                    <a:pt x="-978" y="51379"/>
                  </a:cubicBezTo>
                  <a:lnTo>
                    <a:pt x="-978" y="473780"/>
                  </a:lnTo>
                  <a:cubicBezTo>
                    <a:pt x="-978" y="502289"/>
                    <a:pt x="22132" y="525399"/>
                    <a:pt x="50641" y="525399"/>
                  </a:cubicBezTo>
                  <a:lnTo>
                    <a:pt x="1136506" y="525399"/>
                  </a:lnTo>
                  <a:cubicBezTo>
                    <a:pt x="1165000" y="525415"/>
                    <a:pt x="1188125" y="502315"/>
                    <a:pt x="1188125" y="473806"/>
                  </a:cubicBezTo>
                  <a:cubicBezTo>
                    <a:pt x="1188177" y="465671"/>
                    <a:pt x="1186215" y="457649"/>
                    <a:pt x="1182551" y="450397"/>
                  </a:cubicBezTo>
                  <a:close/>
                </a:path>
              </a:pathLst>
            </a:custGeom>
            <a:solidFill>
              <a:schemeClr val="accent3"/>
            </a:solidFill>
            <a:ln w="5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2">
              <a:extLst>
                <a:ext uri="{FF2B5EF4-FFF2-40B4-BE49-F238E27FC236}">
                  <a16:creationId xmlns:a16="http://schemas.microsoft.com/office/drawing/2014/main" id="{9ED519FD-FC0C-6F15-9458-207DA849BB2B}"/>
                </a:ext>
              </a:extLst>
            </p:cNvPr>
            <p:cNvSpPr/>
            <p:nvPr/>
          </p:nvSpPr>
          <p:spPr>
            <a:xfrm>
              <a:off x="4438650" y="2578022"/>
              <a:ext cx="1493193" cy="525639"/>
            </a:xfrm>
            <a:custGeom>
              <a:avLst/>
              <a:gdLst>
                <a:gd name="connsiteX0" fmla="*/ 1486641 w 1493193"/>
                <a:gd name="connsiteY0" fmla="*/ 450396 h 525639"/>
                <a:gd name="connsiteX1" fmla="*/ 1271801 w 1493193"/>
                <a:gd name="connsiteY1" fmla="*/ 27995 h 525639"/>
                <a:gd name="connsiteX2" fmla="*/ 1225808 w 1493193"/>
                <a:gd name="connsiteY2" fmla="*/ -241 h 525639"/>
                <a:gd name="connsiteX3" fmla="*/ 50641 w 1493193"/>
                <a:gd name="connsiteY3" fmla="*/ -241 h 525639"/>
                <a:gd name="connsiteX4" fmla="*/ -978 w 1493193"/>
                <a:gd name="connsiteY4" fmla="*/ 51379 h 525639"/>
                <a:gd name="connsiteX5" fmla="*/ -978 w 1493193"/>
                <a:gd name="connsiteY5" fmla="*/ 473780 h 525639"/>
                <a:gd name="connsiteX6" fmla="*/ 50641 w 1493193"/>
                <a:gd name="connsiteY6" fmla="*/ 525399 h 525639"/>
                <a:gd name="connsiteX7" fmla="*/ 1440648 w 1493193"/>
                <a:gd name="connsiteY7" fmla="*/ 525399 h 525639"/>
                <a:gd name="connsiteX8" fmla="*/ 1492215 w 1493193"/>
                <a:gd name="connsiteY8" fmla="*/ 473754 h 525639"/>
                <a:gd name="connsiteX9" fmla="*/ 1486641 w 1493193"/>
                <a:gd name="connsiteY9" fmla="*/ 450396 h 525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93193" h="525639">
                  <a:moveTo>
                    <a:pt x="1486641" y="450396"/>
                  </a:moveTo>
                  <a:lnTo>
                    <a:pt x="1271801" y="27995"/>
                  </a:lnTo>
                  <a:cubicBezTo>
                    <a:pt x="1263025" y="10682"/>
                    <a:pt x="1245217" y="-230"/>
                    <a:pt x="1225808" y="-241"/>
                  </a:cubicBezTo>
                  <a:lnTo>
                    <a:pt x="50641" y="-241"/>
                  </a:lnTo>
                  <a:cubicBezTo>
                    <a:pt x="22132" y="-241"/>
                    <a:pt x="-978" y="22869"/>
                    <a:pt x="-978" y="51379"/>
                  </a:cubicBezTo>
                  <a:lnTo>
                    <a:pt x="-978" y="473780"/>
                  </a:lnTo>
                  <a:cubicBezTo>
                    <a:pt x="-978" y="502289"/>
                    <a:pt x="22132" y="525399"/>
                    <a:pt x="50641" y="525399"/>
                  </a:cubicBezTo>
                  <a:lnTo>
                    <a:pt x="1440648" y="525399"/>
                  </a:lnTo>
                  <a:cubicBezTo>
                    <a:pt x="1469142" y="525384"/>
                    <a:pt x="1492267" y="502264"/>
                    <a:pt x="1492215" y="473754"/>
                  </a:cubicBezTo>
                  <a:cubicBezTo>
                    <a:pt x="1492215" y="465634"/>
                    <a:pt x="1490305" y="457633"/>
                    <a:pt x="1486641" y="450396"/>
                  </a:cubicBezTo>
                  <a:close/>
                </a:path>
              </a:pathLst>
            </a:custGeom>
            <a:solidFill>
              <a:schemeClr val="accent2"/>
            </a:solidFill>
            <a:ln w="5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1">
              <a:extLst>
                <a:ext uri="{FF2B5EF4-FFF2-40B4-BE49-F238E27FC236}">
                  <a16:creationId xmlns:a16="http://schemas.microsoft.com/office/drawing/2014/main" id="{18952A61-DD97-07AE-B47A-4AC0B2B174D9}"/>
                </a:ext>
              </a:extLst>
            </p:cNvPr>
            <p:cNvSpPr/>
            <p:nvPr/>
          </p:nvSpPr>
          <p:spPr>
            <a:xfrm>
              <a:off x="4438650" y="3175930"/>
              <a:ext cx="1797334" cy="525691"/>
            </a:xfrm>
            <a:custGeom>
              <a:avLst/>
              <a:gdLst>
                <a:gd name="connsiteX0" fmla="*/ 1790730 w 1797334"/>
                <a:gd name="connsiteY0" fmla="*/ 450396 h 525691"/>
                <a:gd name="connsiteX1" fmla="*/ 1575891 w 1797334"/>
                <a:gd name="connsiteY1" fmla="*/ 27995 h 525691"/>
                <a:gd name="connsiteX2" fmla="*/ 1529898 w 1797334"/>
                <a:gd name="connsiteY2" fmla="*/ -241 h 525691"/>
                <a:gd name="connsiteX3" fmla="*/ 50641 w 1797334"/>
                <a:gd name="connsiteY3" fmla="*/ -241 h 525691"/>
                <a:gd name="connsiteX4" fmla="*/ -978 w 1797334"/>
                <a:gd name="connsiteY4" fmla="*/ 51379 h 525691"/>
                <a:gd name="connsiteX5" fmla="*/ -978 w 1797334"/>
                <a:gd name="connsiteY5" fmla="*/ 473831 h 525691"/>
                <a:gd name="connsiteX6" fmla="*/ 50641 w 1797334"/>
                <a:gd name="connsiteY6" fmla="*/ 525451 h 525691"/>
                <a:gd name="connsiteX7" fmla="*/ 1744737 w 1797334"/>
                <a:gd name="connsiteY7" fmla="*/ 525451 h 525691"/>
                <a:gd name="connsiteX8" fmla="*/ 1796357 w 1797334"/>
                <a:gd name="connsiteY8" fmla="*/ 473831 h 525691"/>
                <a:gd name="connsiteX9" fmla="*/ 1790730 w 1797334"/>
                <a:gd name="connsiteY9" fmla="*/ 450396 h 525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97334" h="525691">
                  <a:moveTo>
                    <a:pt x="1790730" y="450396"/>
                  </a:moveTo>
                  <a:lnTo>
                    <a:pt x="1575891" y="27995"/>
                  </a:lnTo>
                  <a:cubicBezTo>
                    <a:pt x="1567115" y="10682"/>
                    <a:pt x="1549307" y="-230"/>
                    <a:pt x="1529898" y="-241"/>
                  </a:cubicBezTo>
                  <a:lnTo>
                    <a:pt x="50641" y="-241"/>
                  </a:lnTo>
                  <a:cubicBezTo>
                    <a:pt x="22132" y="-241"/>
                    <a:pt x="-978" y="22869"/>
                    <a:pt x="-978" y="51379"/>
                  </a:cubicBezTo>
                  <a:lnTo>
                    <a:pt x="-978" y="473831"/>
                  </a:lnTo>
                  <a:cubicBezTo>
                    <a:pt x="-978" y="502341"/>
                    <a:pt x="22132" y="525451"/>
                    <a:pt x="50641" y="525451"/>
                  </a:cubicBezTo>
                  <a:lnTo>
                    <a:pt x="1744737" y="525451"/>
                  </a:lnTo>
                  <a:cubicBezTo>
                    <a:pt x="1773231" y="525451"/>
                    <a:pt x="1796357" y="502341"/>
                    <a:pt x="1796357" y="473831"/>
                  </a:cubicBezTo>
                  <a:cubicBezTo>
                    <a:pt x="1796357" y="465686"/>
                    <a:pt x="1794447" y="457654"/>
                    <a:pt x="1790730" y="450396"/>
                  </a:cubicBezTo>
                  <a:close/>
                </a:path>
              </a:pathLst>
            </a:custGeom>
            <a:solidFill>
              <a:schemeClr val="accent1"/>
            </a:solidFill>
            <a:ln w="5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Title">
            <a:extLst>
              <a:ext uri="{FF2B5EF4-FFF2-40B4-BE49-F238E27FC236}">
                <a16:creationId xmlns:a16="http://schemas.microsoft.com/office/drawing/2014/main" id="{44A72ADD-074E-6B99-0A1A-AB3990F6E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Pyramid – 6 Levels of Hierarchy</a:t>
            </a:r>
          </a:p>
        </p:txBody>
      </p:sp>
    </p:spTree>
    <p:extLst>
      <p:ext uri="{BB962C8B-B14F-4D97-AF65-F5344CB8AC3E}">
        <p14:creationId xmlns:p14="http://schemas.microsoft.com/office/powerpoint/2010/main" val="2329455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phic 2">
            <a:extLst>
              <a:ext uri="{FF2B5EF4-FFF2-40B4-BE49-F238E27FC236}">
                <a16:creationId xmlns:a16="http://schemas.microsoft.com/office/drawing/2014/main" id="{0B5CB01E-5DF7-3DB0-2281-18A8A1C57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6369" y="3153386"/>
            <a:ext cx="304800" cy="304800"/>
          </a:xfrm>
          <a:prstGeom prst="rect">
            <a:avLst/>
          </a:prstGeom>
        </p:spPr>
      </p:pic>
      <p:pic>
        <p:nvPicPr>
          <p:cNvPr id="20" name="Graphic 1">
            <a:extLst>
              <a:ext uri="{FF2B5EF4-FFF2-40B4-BE49-F238E27FC236}">
                <a16:creationId xmlns:a16="http://schemas.microsoft.com/office/drawing/2014/main" id="{2AAAFD12-609F-DDF6-E71F-F6715D5B70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16369" y="1212449"/>
            <a:ext cx="304800" cy="304800"/>
          </a:xfrm>
          <a:prstGeom prst="rect">
            <a:avLst/>
          </a:prstGeom>
        </p:spPr>
      </p:pic>
      <p:sp>
        <p:nvSpPr>
          <p:cNvPr id="14" name="TextBox 3">
            <a:extLst>
              <a:ext uri="{FF2B5EF4-FFF2-40B4-BE49-F238E27FC236}">
                <a16:creationId xmlns:a16="http://schemas.microsoft.com/office/drawing/2014/main" id="{60B5C0B5-9A2F-77EA-DB91-62039092A839}"/>
              </a:ext>
            </a:extLst>
          </p:cNvPr>
          <p:cNvSpPr txBox="1"/>
          <p:nvPr/>
        </p:nvSpPr>
        <p:spPr>
          <a:xfrm>
            <a:off x="7016369" y="624870"/>
            <a:ext cx="4562856" cy="477263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Usage Rights</a:t>
            </a:r>
          </a:p>
          <a:p>
            <a:pPr marL="347472"/>
            <a:r>
              <a:rPr lang="en-US" sz="1400" b="1" dirty="0">
                <a:latin typeface="+mn-lt"/>
              </a:rPr>
              <a:t>You can: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this template for personal and commercial projects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Modify it in any way you like (get creative!)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it without giving credit (attribution is not required)</a:t>
            </a:r>
          </a:p>
          <a:p>
            <a:endParaRPr lang="en-US" sz="1400" dirty="0">
              <a:latin typeface="+mn-lt"/>
            </a:endParaRPr>
          </a:p>
          <a:p>
            <a:pPr marL="347472"/>
            <a:r>
              <a:rPr lang="en-US" sz="1400" b="1" dirty="0">
                <a:latin typeface="+mn-lt"/>
              </a:rPr>
              <a:t>You can’t: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Resell or redistribute DailyDiagram templates on other websites or platforms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Include them in online or offline template collections or databases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Offer the original or modified templates for download</a:t>
            </a:r>
          </a:p>
        </p:txBody>
      </p: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F26EED2F-C381-243A-9BEB-BFD3822F3B7E}"/>
              </a:ext>
            </a:extLst>
          </p:cNvPr>
          <p:cNvCxnSpPr/>
          <p:nvPr/>
        </p:nvCxnSpPr>
        <p:spPr>
          <a:xfrm>
            <a:off x="6527800" y="346075"/>
            <a:ext cx="0" cy="6164263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">
            <a:extLst>
              <a:ext uri="{FF2B5EF4-FFF2-40B4-BE49-F238E27FC236}">
                <a16:creationId xmlns:a16="http://schemas.microsoft.com/office/drawing/2014/main" id="{4684306F-A590-7768-9C2F-F3087A4DE630}"/>
              </a:ext>
            </a:extLst>
          </p:cNvPr>
          <p:cNvSpPr txBox="1"/>
          <p:nvPr/>
        </p:nvSpPr>
        <p:spPr>
          <a:xfrm>
            <a:off x="615950" y="4468813"/>
            <a:ext cx="5568696" cy="1661993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Fonts</a:t>
            </a:r>
          </a:p>
          <a:p>
            <a:pPr>
              <a:spcAft>
                <a:spcPts val="1800"/>
              </a:spcAft>
            </a:pPr>
            <a:r>
              <a:rPr lang="en-US" sz="1400" dirty="0">
                <a:latin typeface="+mn-lt"/>
              </a:rPr>
              <a:t>This template uses Arial, a system font available by default in both PowerPoint and Google Slides. There’s no need to install or download anything — your text will display correctly across platforms.</a:t>
            </a:r>
          </a:p>
        </p:txBody>
      </p:sp>
      <p:cxnSp>
        <p:nvCxnSpPr>
          <p:cNvPr id="18" name="Straight Connector 1">
            <a:extLst>
              <a:ext uri="{FF2B5EF4-FFF2-40B4-BE49-F238E27FC236}">
                <a16:creationId xmlns:a16="http://schemas.microsoft.com/office/drawing/2014/main" id="{0BF7E794-6FD4-C505-9D76-0895E203119D}"/>
              </a:ext>
            </a:extLst>
          </p:cNvPr>
          <p:cNvCxnSpPr/>
          <p:nvPr/>
        </p:nvCxnSpPr>
        <p:spPr>
          <a:xfrm>
            <a:off x="611188" y="4043363"/>
            <a:ext cx="5484812" cy="0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">
            <a:extLst>
              <a:ext uri="{FF2B5EF4-FFF2-40B4-BE49-F238E27FC236}">
                <a16:creationId xmlns:a16="http://schemas.microsoft.com/office/drawing/2014/main" id="{D61712C6-37E6-72DC-7095-CCDCA7F83BC6}"/>
              </a:ext>
            </a:extLst>
          </p:cNvPr>
          <p:cNvSpPr txBox="1"/>
          <p:nvPr/>
        </p:nvSpPr>
        <p:spPr>
          <a:xfrm>
            <a:off x="615950" y="624870"/>
            <a:ext cx="5568696" cy="27699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2400" dirty="0">
                <a:latin typeface="+mj-lt"/>
              </a:rPr>
              <a:t>How to Edit the Diagram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All diagrams are editable in PowerPoint – you can change colors, size, text, and customize the layout to fit your needs.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If selecting a specific part of the diagram is tricky (especially when elements are layered), use the </a:t>
            </a:r>
            <a:r>
              <a:rPr lang="en-US" sz="1400" b="1" dirty="0"/>
              <a:t>Selection Pane </a:t>
            </a:r>
            <a:r>
              <a:rPr lang="en-US" sz="1400" dirty="0"/>
              <a:t>for easy access.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Go to: </a:t>
            </a:r>
            <a:r>
              <a:rPr lang="en-US" sz="1400" b="1" dirty="0"/>
              <a:t>Home → Arrange → Selection Pane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This will show a list of all elements on the slide, so you can easily select and edit any part of the diagram.</a:t>
            </a:r>
          </a:p>
        </p:txBody>
      </p:sp>
    </p:spTree>
    <p:extLst>
      <p:ext uri="{BB962C8B-B14F-4D97-AF65-F5344CB8AC3E}">
        <p14:creationId xmlns:p14="http://schemas.microsoft.com/office/powerpoint/2010/main" val="83352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ilyDiagram 1">
      <a:dk1>
        <a:srgbClr val="151C23"/>
      </a:dk1>
      <a:lt1>
        <a:sysClr val="window" lastClr="FFFFFF"/>
      </a:lt1>
      <a:dk2>
        <a:srgbClr val="5070FA"/>
      </a:dk2>
      <a:lt2>
        <a:srgbClr val="EEF0F4"/>
      </a:lt2>
      <a:accent1>
        <a:srgbClr val="F87171"/>
      </a:accent1>
      <a:accent2>
        <a:srgbClr val="4E5E73"/>
      </a:accent2>
      <a:accent3>
        <a:srgbClr val="6B7A90"/>
      </a:accent3>
      <a:accent4>
        <a:srgbClr val="8C9AB0"/>
      </a:accent4>
      <a:accent5>
        <a:srgbClr val="AFB9CD"/>
      </a:accent5>
      <a:accent6>
        <a:srgbClr val="CED8E4"/>
      </a:accent6>
      <a:hlink>
        <a:srgbClr val="151C23"/>
      </a:hlink>
      <a:folHlink>
        <a:srgbClr val="151C2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10000"/>
          </a:lnSpc>
          <a:spcBef>
            <a:spcPts val="600"/>
          </a:spcBef>
          <a:defRPr sz="1600" b="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DailyDiagram_Template.potx" id="{83A5DF68-CB90-426F-8373-DBFC736D0264}" vid="{D223061A-A30C-48B7-AC44-333CEBCAF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DailyDiagram_Template</Template>
  <TotalTime>0</TotalTime>
  <Words>608</Words>
  <Application>Microsoft Office PowerPoint</Application>
  <PresentationFormat>Widescreen</PresentationFormat>
  <Paragraphs>106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Inter</vt:lpstr>
      <vt:lpstr>Office Theme</vt:lpstr>
      <vt:lpstr>Vertical Cut Pyramid</vt:lpstr>
      <vt:lpstr>Pyramid – 2 Levels of Hierarchy</vt:lpstr>
      <vt:lpstr>Pyramid – 3 Levels of Hierarchy</vt:lpstr>
      <vt:lpstr>Pyramid – 4 Levels of Hierarchy</vt:lpstr>
      <vt:lpstr>Pyramid – 5 Levels of Hierarchy</vt:lpstr>
      <vt:lpstr>Pyramid – 6 Levels of Hierarchy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DailyDiagram.com</dc:creator>
  <dcterms:created xsi:type="dcterms:W3CDTF">2025-08-08T13:42:48Z</dcterms:created>
  <dcterms:modified xsi:type="dcterms:W3CDTF">2025-08-14T08:47:04Z</dcterms:modified>
</cp:coreProperties>
</file>