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2" r:id="rId2"/>
    <p:sldId id="264" r:id="rId3"/>
    <p:sldId id="269" r:id="rId4"/>
    <p:sldId id="270" r:id="rId5"/>
    <p:sldId id="271" r:id="rId6"/>
    <p:sldId id="273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half-pyramid with clean, sharp edges for presenting tiered concepts or priorities. Ideal for concise, impactful presentations.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sz="8000" dirty="0"/>
              <a:t>Vertical Cut Pyramid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Pyramids &amp; Funnels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2–6 Phases</a:t>
            </a:r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Bold,</a:t>
            </a:r>
          </a:p>
          <a:p>
            <a:pPr algn="l">
              <a:lnSpc>
                <a:spcPct val="110000"/>
              </a:lnSpc>
            </a:pPr>
            <a:r>
              <a:rPr lang="en-GB" sz="1600" dirty="0"/>
              <a:t>Sharp edges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17" name="Text">
            <a:extLst>
              <a:ext uri="{FF2B5EF4-FFF2-40B4-BE49-F238E27FC236}">
                <a16:creationId xmlns:a16="http://schemas.microsoft.com/office/drawing/2014/main" id="{895B2972-958D-2C52-85D3-105323CED9C2}"/>
              </a:ext>
            </a:extLst>
          </p:cNvPr>
          <p:cNvSpPr txBox="1">
            <a:spLocks/>
          </p:cNvSpPr>
          <p:nvPr/>
        </p:nvSpPr>
        <p:spPr>
          <a:xfrm>
            <a:off x="702259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grpSp>
        <p:nvGrpSpPr>
          <p:cNvPr id="29" name="Group 2">
            <a:extLst>
              <a:ext uri="{FF2B5EF4-FFF2-40B4-BE49-F238E27FC236}">
                <a16:creationId xmlns:a16="http://schemas.microsoft.com/office/drawing/2014/main" id="{57515CAC-2332-DE57-BD41-7E1954DF45E2}"/>
              </a:ext>
            </a:extLst>
          </p:cNvPr>
          <p:cNvGrpSpPr/>
          <p:nvPr/>
        </p:nvGrpSpPr>
        <p:grpSpPr>
          <a:xfrm>
            <a:off x="603504" y="3750051"/>
            <a:ext cx="457200" cy="1773344"/>
            <a:chOff x="0" y="4583006"/>
            <a:chExt cx="457200" cy="1773344"/>
          </a:xfrm>
        </p:grpSpPr>
        <p:cxnSp>
          <p:nvCxnSpPr>
            <p:cNvPr id="26" name="Straight Connector 2">
              <a:extLst>
                <a:ext uri="{FF2B5EF4-FFF2-40B4-BE49-F238E27FC236}">
                  <a16:creationId xmlns:a16="http://schemas.microsoft.com/office/drawing/2014/main" id="{6867C203-B6DD-61E3-354A-81B85B727DF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83006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1">
              <a:extLst>
                <a:ext uri="{FF2B5EF4-FFF2-40B4-BE49-F238E27FC236}">
                  <a16:creationId xmlns:a16="http://schemas.microsoft.com/office/drawing/2014/main" id="{1A34BD87-6AAE-0AE4-DB19-8D6C59E2E02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356350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4">
            <a:extLst>
              <a:ext uri="{FF2B5EF4-FFF2-40B4-BE49-F238E27FC236}">
                <a16:creationId xmlns:a16="http://schemas.microsoft.com/office/drawing/2014/main" id="{BDEE7DA3-415B-3E21-196C-EA3801A08F0C}"/>
              </a:ext>
            </a:extLst>
          </p:cNvPr>
          <p:cNvSpPr txBox="1"/>
          <p:nvPr/>
        </p:nvSpPr>
        <p:spPr>
          <a:xfrm>
            <a:off x="2309337" y="2797860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0" name="Straight Connector 2">
            <a:extLst>
              <a:ext uri="{FF2B5EF4-FFF2-40B4-BE49-F238E27FC236}">
                <a16:creationId xmlns:a16="http://schemas.microsoft.com/office/drawing/2014/main" id="{5A7FF9CC-F6C4-DFD3-B56F-4C22567D78E2}"/>
              </a:ext>
            </a:extLst>
          </p:cNvPr>
          <p:cNvCxnSpPr>
            <a:cxnSpLocks/>
          </p:cNvCxnSpPr>
          <p:nvPr/>
        </p:nvCxnSpPr>
        <p:spPr>
          <a:xfrm>
            <a:off x="2309337" y="3750051"/>
            <a:ext cx="3471047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3">
            <a:extLst>
              <a:ext uri="{FF2B5EF4-FFF2-40B4-BE49-F238E27FC236}">
                <a16:creationId xmlns:a16="http://schemas.microsoft.com/office/drawing/2014/main" id="{2514679A-3B5A-3D30-8FE6-A06B63D6CE89}"/>
              </a:ext>
            </a:extLst>
          </p:cNvPr>
          <p:cNvSpPr txBox="1"/>
          <p:nvPr/>
        </p:nvSpPr>
        <p:spPr>
          <a:xfrm>
            <a:off x="3210399" y="4498224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1">
            <a:extLst>
              <a:ext uri="{FF2B5EF4-FFF2-40B4-BE49-F238E27FC236}">
                <a16:creationId xmlns:a16="http://schemas.microsoft.com/office/drawing/2014/main" id="{7F77FE14-AD08-5A6F-B25D-9FCAC16371B2}"/>
              </a:ext>
            </a:extLst>
          </p:cNvPr>
          <p:cNvCxnSpPr>
            <a:cxnSpLocks/>
          </p:cNvCxnSpPr>
          <p:nvPr/>
        </p:nvCxnSpPr>
        <p:spPr>
          <a:xfrm>
            <a:off x="3210399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">
            <a:extLst>
              <a:ext uri="{FF2B5EF4-FFF2-40B4-BE49-F238E27FC236}">
                <a16:creationId xmlns:a16="http://schemas.microsoft.com/office/drawing/2014/main" id="{E05B3269-3779-A2C5-8721-3D842C074DA8}"/>
              </a:ext>
            </a:extLst>
          </p:cNvPr>
          <p:cNvSpPr txBox="1"/>
          <p:nvPr/>
        </p:nvSpPr>
        <p:spPr>
          <a:xfrm>
            <a:off x="649224" y="2797860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L2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73CC6B32-C433-B31E-95C2-9AD147340DCD}"/>
              </a:ext>
            </a:extLst>
          </p:cNvPr>
          <p:cNvSpPr txBox="1"/>
          <p:nvPr/>
        </p:nvSpPr>
        <p:spPr>
          <a:xfrm>
            <a:off x="649224" y="4498224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L1</a:t>
            </a:r>
          </a:p>
        </p:txBody>
      </p:sp>
      <p:grpSp>
        <p:nvGrpSpPr>
          <p:cNvPr id="16" name="Group 1">
            <a:extLst>
              <a:ext uri="{FF2B5EF4-FFF2-40B4-BE49-F238E27FC236}">
                <a16:creationId xmlns:a16="http://schemas.microsoft.com/office/drawing/2014/main" id="{0B7992A1-D92A-9C9E-33B7-01E467C3C1C0}"/>
              </a:ext>
            </a:extLst>
          </p:cNvPr>
          <p:cNvGrpSpPr>
            <a:grpSpLocks noChangeAspect="1"/>
          </p:cNvGrpSpPr>
          <p:nvPr/>
        </p:nvGrpSpPr>
        <p:grpSpPr>
          <a:xfrm>
            <a:off x="1203438" y="1954450"/>
            <a:ext cx="1804476" cy="3547871"/>
            <a:chOff x="4405312" y="109537"/>
            <a:chExt cx="1804476" cy="3547871"/>
          </a:xfrm>
        </p:grpSpPr>
        <p:sp>
          <p:nvSpPr>
            <p:cNvPr id="15" name="Freeform: Shape 2">
              <a:extLst>
                <a:ext uri="{FF2B5EF4-FFF2-40B4-BE49-F238E27FC236}">
                  <a16:creationId xmlns:a16="http://schemas.microsoft.com/office/drawing/2014/main" id="{26BDA24F-77B4-6B90-9D1F-7A78E813F01C}"/>
                </a:ext>
              </a:extLst>
            </p:cNvPr>
            <p:cNvSpPr/>
            <p:nvPr/>
          </p:nvSpPr>
          <p:spPr>
            <a:xfrm>
              <a:off x="4405312" y="109537"/>
              <a:ext cx="904834" cy="1779026"/>
            </a:xfrm>
            <a:custGeom>
              <a:avLst/>
              <a:gdLst>
                <a:gd name="connsiteX0" fmla="*/ 0 w 904834"/>
                <a:gd name="connsiteY0" fmla="*/ 0 h 1779026"/>
                <a:gd name="connsiteX1" fmla="*/ 0 w 904834"/>
                <a:gd name="connsiteY1" fmla="*/ 1779026 h 1779026"/>
                <a:gd name="connsiteX2" fmla="*/ 904834 w 904834"/>
                <a:gd name="connsiteY2" fmla="*/ 1779026 h 1779026"/>
                <a:gd name="connsiteX3" fmla="*/ 0 w 904834"/>
                <a:gd name="connsiteY3" fmla="*/ 0 h 1779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4834" h="1779026">
                  <a:moveTo>
                    <a:pt x="0" y="0"/>
                  </a:moveTo>
                  <a:lnTo>
                    <a:pt x="0" y="1779026"/>
                  </a:lnTo>
                  <a:lnTo>
                    <a:pt x="904834" y="17790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">
              <a:extLst>
                <a:ext uri="{FF2B5EF4-FFF2-40B4-BE49-F238E27FC236}">
                  <a16:creationId xmlns:a16="http://schemas.microsoft.com/office/drawing/2014/main" id="{9E30109F-16FF-8582-5CA2-DD6C637A96F5}"/>
                </a:ext>
              </a:extLst>
            </p:cNvPr>
            <p:cNvSpPr/>
            <p:nvPr/>
          </p:nvSpPr>
          <p:spPr>
            <a:xfrm>
              <a:off x="4405312" y="1959826"/>
              <a:ext cx="1804476" cy="1697582"/>
            </a:xfrm>
            <a:custGeom>
              <a:avLst/>
              <a:gdLst>
                <a:gd name="connsiteX0" fmla="*/ 941077 w 1804476"/>
                <a:gd name="connsiteY0" fmla="*/ 0 h 1697582"/>
                <a:gd name="connsiteX1" fmla="*/ 0 w 1804476"/>
                <a:gd name="connsiteY1" fmla="*/ 0 h 1697582"/>
                <a:gd name="connsiteX2" fmla="*/ 0 w 1804476"/>
                <a:gd name="connsiteY2" fmla="*/ 1697583 h 1697582"/>
                <a:gd name="connsiteX3" fmla="*/ 1804477 w 1804476"/>
                <a:gd name="connsiteY3" fmla="*/ 1697583 h 1697582"/>
                <a:gd name="connsiteX4" fmla="*/ 941077 w 1804476"/>
                <a:gd name="connsiteY4" fmla="*/ 0 h 1697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4476" h="1697582">
                  <a:moveTo>
                    <a:pt x="941077" y="0"/>
                  </a:moveTo>
                  <a:lnTo>
                    <a:pt x="0" y="0"/>
                  </a:lnTo>
                  <a:lnTo>
                    <a:pt x="0" y="1697583"/>
                  </a:lnTo>
                  <a:lnTo>
                    <a:pt x="1804477" y="1697583"/>
                  </a:lnTo>
                  <a:lnTo>
                    <a:pt x="941077" y="0"/>
                  </a:lnTo>
                  <a:close/>
                </a:path>
              </a:pathLst>
            </a:custGeom>
            <a:solidFill>
              <a:schemeClr val="tx2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2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320920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1" name="Text">
            <a:extLst>
              <a:ext uri="{FF2B5EF4-FFF2-40B4-BE49-F238E27FC236}">
                <a16:creationId xmlns:a16="http://schemas.microsoft.com/office/drawing/2014/main" id="{57F48E3F-C1CB-2858-466B-4A20EFA1D950}"/>
              </a:ext>
            </a:extLst>
          </p:cNvPr>
          <p:cNvSpPr txBox="1">
            <a:spLocks/>
          </p:cNvSpPr>
          <p:nvPr/>
        </p:nvSpPr>
        <p:spPr>
          <a:xfrm>
            <a:off x="702259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grpSp>
        <p:nvGrpSpPr>
          <p:cNvPr id="34" name="Group 2">
            <a:extLst>
              <a:ext uri="{FF2B5EF4-FFF2-40B4-BE49-F238E27FC236}">
                <a16:creationId xmlns:a16="http://schemas.microsoft.com/office/drawing/2014/main" id="{7A6F0950-2C21-BA48-AED8-E766AB1185B8}"/>
              </a:ext>
            </a:extLst>
          </p:cNvPr>
          <p:cNvGrpSpPr/>
          <p:nvPr/>
        </p:nvGrpSpPr>
        <p:grpSpPr>
          <a:xfrm>
            <a:off x="603504" y="3154711"/>
            <a:ext cx="457200" cy="2368684"/>
            <a:chOff x="5739599" y="4322053"/>
            <a:chExt cx="457200" cy="2368684"/>
          </a:xfrm>
        </p:grpSpPr>
        <p:cxnSp>
          <p:nvCxnSpPr>
            <p:cNvPr id="31" name="Straight Connector 3">
              <a:extLst>
                <a:ext uri="{FF2B5EF4-FFF2-40B4-BE49-F238E27FC236}">
                  <a16:creationId xmlns:a16="http://schemas.microsoft.com/office/drawing/2014/main" id="{85D1F072-E6F5-C4C9-8A60-5DAD7FA0FCCD}"/>
                </a:ext>
              </a:extLst>
            </p:cNvPr>
            <p:cNvCxnSpPr>
              <a:cxnSpLocks/>
            </p:cNvCxnSpPr>
            <p:nvPr/>
          </p:nvCxnSpPr>
          <p:spPr>
            <a:xfrm>
              <a:off x="5739599" y="4322053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2">
              <a:extLst>
                <a:ext uri="{FF2B5EF4-FFF2-40B4-BE49-F238E27FC236}">
                  <a16:creationId xmlns:a16="http://schemas.microsoft.com/office/drawing/2014/main" id="{A35B8258-167C-9583-18BC-FAA58F69B68C}"/>
                </a:ext>
              </a:extLst>
            </p:cNvPr>
            <p:cNvCxnSpPr>
              <a:cxnSpLocks/>
            </p:cNvCxnSpPr>
            <p:nvPr/>
          </p:nvCxnSpPr>
          <p:spPr>
            <a:xfrm>
              <a:off x="5739599" y="5512680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1">
              <a:extLst>
                <a:ext uri="{FF2B5EF4-FFF2-40B4-BE49-F238E27FC236}">
                  <a16:creationId xmlns:a16="http://schemas.microsoft.com/office/drawing/2014/main" id="{45B8BF3B-9370-83AD-4E45-8FF111F8E504}"/>
                </a:ext>
              </a:extLst>
            </p:cNvPr>
            <p:cNvCxnSpPr>
              <a:cxnSpLocks/>
            </p:cNvCxnSpPr>
            <p:nvPr/>
          </p:nvCxnSpPr>
          <p:spPr>
            <a:xfrm>
              <a:off x="5739599" y="6690737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6">
            <a:extLst>
              <a:ext uri="{FF2B5EF4-FFF2-40B4-BE49-F238E27FC236}">
                <a16:creationId xmlns:a16="http://schemas.microsoft.com/office/drawing/2014/main" id="{6F527D58-1EC2-6049-8B09-50236BC15BB9}"/>
              </a:ext>
            </a:extLst>
          </p:cNvPr>
          <p:cNvSpPr txBox="1"/>
          <p:nvPr/>
        </p:nvSpPr>
        <p:spPr>
          <a:xfrm>
            <a:off x="2010496" y="2486969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2" name="Straight Connector 3">
            <a:extLst>
              <a:ext uri="{FF2B5EF4-FFF2-40B4-BE49-F238E27FC236}">
                <a16:creationId xmlns:a16="http://schemas.microsoft.com/office/drawing/2014/main" id="{68CF3520-3D91-68F9-7311-29B238E1E142}"/>
              </a:ext>
            </a:extLst>
          </p:cNvPr>
          <p:cNvCxnSpPr>
            <a:cxnSpLocks/>
          </p:cNvCxnSpPr>
          <p:nvPr/>
        </p:nvCxnSpPr>
        <p:spPr>
          <a:xfrm>
            <a:off x="2010496" y="3154711"/>
            <a:ext cx="3765732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5">
            <a:extLst>
              <a:ext uri="{FF2B5EF4-FFF2-40B4-BE49-F238E27FC236}">
                <a16:creationId xmlns:a16="http://schemas.microsoft.com/office/drawing/2014/main" id="{444C85A0-B793-4753-6DC7-1A746B8E5F89}"/>
              </a:ext>
            </a:extLst>
          </p:cNvPr>
          <p:cNvSpPr txBox="1"/>
          <p:nvPr/>
        </p:nvSpPr>
        <p:spPr>
          <a:xfrm>
            <a:off x="2612812" y="3611525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2">
            <a:extLst>
              <a:ext uri="{FF2B5EF4-FFF2-40B4-BE49-F238E27FC236}">
                <a16:creationId xmlns:a16="http://schemas.microsoft.com/office/drawing/2014/main" id="{1B9279DD-DE1F-211C-240A-0281D4D8D8D5}"/>
              </a:ext>
            </a:extLst>
          </p:cNvPr>
          <p:cNvCxnSpPr>
            <a:cxnSpLocks/>
          </p:cNvCxnSpPr>
          <p:nvPr/>
        </p:nvCxnSpPr>
        <p:spPr>
          <a:xfrm>
            <a:off x="2612812" y="4345338"/>
            <a:ext cx="3163416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4">
            <a:extLst>
              <a:ext uri="{FF2B5EF4-FFF2-40B4-BE49-F238E27FC236}">
                <a16:creationId xmlns:a16="http://schemas.microsoft.com/office/drawing/2014/main" id="{6F8E6CCA-C31E-8FF7-DE18-B912A1A5B650}"/>
              </a:ext>
            </a:extLst>
          </p:cNvPr>
          <p:cNvSpPr txBox="1"/>
          <p:nvPr/>
        </p:nvSpPr>
        <p:spPr>
          <a:xfrm>
            <a:off x="3209418" y="4795867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6" name="Straight Connector 1">
            <a:extLst>
              <a:ext uri="{FF2B5EF4-FFF2-40B4-BE49-F238E27FC236}">
                <a16:creationId xmlns:a16="http://schemas.microsoft.com/office/drawing/2014/main" id="{2155EB9C-9098-0D8D-4598-36D7D7267EDE}"/>
              </a:ext>
            </a:extLst>
          </p:cNvPr>
          <p:cNvCxnSpPr>
            <a:cxnSpLocks/>
          </p:cNvCxnSpPr>
          <p:nvPr/>
        </p:nvCxnSpPr>
        <p:spPr>
          <a:xfrm>
            <a:off x="3209418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3">
            <a:extLst>
              <a:ext uri="{FF2B5EF4-FFF2-40B4-BE49-F238E27FC236}">
                <a16:creationId xmlns:a16="http://schemas.microsoft.com/office/drawing/2014/main" id="{F0F43CD3-035C-6DD4-DFCA-8CF0DDD0DC66}"/>
              </a:ext>
            </a:extLst>
          </p:cNvPr>
          <p:cNvSpPr txBox="1"/>
          <p:nvPr/>
        </p:nvSpPr>
        <p:spPr>
          <a:xfrm>
            <a:off x="649224" y="2486969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L3</a:t>
            </a: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4F2EF880-803F-6B23-11F6-3053FD1EB0B4}"/>
              </a:ext>
            </a:extLst>
          </p:cNvPr>
          <p:cNvSpPr txBox="1"/>
          <p:nvPr/>
        </p:nvSpPr>
        <p:spPr>
          <a:xfrm>
            <a:off x="649224" y="3611525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L2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DF50F986-31CD-60FB-0E0C-DE8C9C02D47B}"/>
              </a:ext>
            </a:extLst>
          </p:cNvPr>
          <p:cNvSpPr txBox="1"/>
          <p:nvPr/>
        </p:nvSpPr>
        <p:spPr>
          <a:xfrm>
            <a:off x="649224" y="4795867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L1</a:t>
            </a:r>
          </a:p>
        </p:txBody>
      </p:sp>
      <p:grpSp>
        <p:nvGrpSpPr>
          <p:cNvPr id="20" name="Group 1">
            <a:extLst>
              <a:ext uri="{FF2B5EF4-FFF2-40B4-BE49-F238E27FC236}">
                <a16:creationId xmlns:a16="http://schemas.microsoft.com/office/drawing/2014/main" id="{B666C2F4-C1C8-E0A0-D2FE-0794AB58AB25}"/>
              </a:ext>
            </a:extLst>
          </p:cNvPr>
          <p:cNvGrpSpPr>
            <a:grpSpLocks noChangeAspect="1"/>
          </p:cNvGrpSpPr>
          <p:nvPr/>
        </p:nvGrpSpPr>
        <p:grpSpPr>
          <a:xfrm>
            <a:off x="1203850" y="1954749"/>
            <a:ext cx="1804476" cy="3547871"/>
            <a:chOff x="4405312" y="109537"/>
            <a:chExt cx="1804476" cy="3547871"/>
          </a:xfrm>
        </p:grpSpPr>
        <p:sp>
          <p:nvSpPr>
            <p:cNvPr id="8" name="Freeform: Shape 3">
              <a:extLst>
                <a:ext uri="{FF2B5EF4-FFF2-40B4-BE49-F238E27FC236}">
                  <a16:creationId xmlns:a16="http://schemas.microsoft.com/office/drawing/2014/main" id="{88956A8C-0DB4-CE34-4864-2D8FCB47D8D1}"/>
                </a:ext>
              </a:extLst>
            </p:cNvPr>
            <p:cNvSpPr/>
            <p:nvPr/>
          </p:nvSpPr>
          <p:spPr>
            <a:xfrm>
              <a:off x="4405312" y="109537"/>
              <a:ext cx="604919" cy="1189427"/>
            </a:xfrm>
            <a:custGeom>
              <a:avLst/>
              <a:gdLst>
                <a:gd name="connsiteX0" fmla="*/ 0 w 604919"/>
                <a:gd name="connsiteY0" fmla="*/ 0 h 1189427"/>
                <a:gd name="connsiteX1" fmla="*/ 0 w 604919"/>
                <a:gd name="connsiteY1" fmla="*/ 1189428 h 1189427"/>
                <a:gd name="connsiteX2" fmla="*/ 604920 w 604919"/>
                <a:gd name="connsiteY2" fmla="*/ 1189428 h 1189427"/>
                <a:gd name="connsiteX3" fmla="*/ 0 w 604919"/>
                <a:gd name="connsiteY3" fmla="*/ 0 h 1189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4919" h="1189427">
                  <a:moveTo>
                    <a:pt x="0" y="0"/>
                  </a:moveTo>
                  <a:lnTo>
                    <a:pt x="0" y="1189428"/>
                  </a:lnTo>
                  <a:lnTo>
                    <a:pt x="604920" y="11894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2">
              <a:extLst>
                <a:ext uri="{FF2B5EF4-FFF2-40B4-BE49-F238E27FC236}">
                  <a16:creationId xmlns:a16="http://schemas.microsoft.com/office/drawing/2014/main" id="{09D81AFD-7205-8C66-3794-1C7B63AA6394}"/>
                </a:ext>
              </a:extLst>
            </p:cNvPr>
            <p:cNvSpPr/>
            <p:nvPr/>
          </p:nvSpPr>
          <p:spPr>
            <a:xfrm>
              <a:off x="4405312" y="1370227"/>
              <a:ext cx="1204698" cy="1107933"/>
            </a:xfrm>
            <a:custGeom>
              <a:avLst/>
              <a:gdLst>
                <a:gd name="connsiteX0" fmla="*/ 641213 w 1204698"/>
                <a:gd name="connsiteY0" fmla="*/ 0 h 1107933"/>
                <a:gd name="connsiteX1" fmla="*/ 0 w 1204698"/>
                <a:gd name="connsiteY1" fmla="*/ 0 h 1107933"/>
                <a:gd name="connsiteX2" fmla="*/ 0 w 1204698"/>
                <a:gd name="connsiteY2" fmla="*/ 1107934 h 1107933"/>
                <a:gd name="connsiteX3" fmla="*/ 1204698 w 1204698"/>
                <a:gd name="connsiteY3" fmla="*/ 1107934 h 1107933"/>
                <a:gd name="connsiteX4" fmla="*/ 641213 w 1204698"/>
                <a:gd name="connsiteY4" fmla="*/ 0 h 1107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4698" h="1107933">
                  <a:moveTo>
                    <a:pt x="641213" y="0"/>
                  </a:moveTo>
                  <a:lnTo>
                    <a:pt x="0" y="0"/>
                  </a:lnTo>
                  <a:lnTo>
                    <a:pt x="0" y="1107934"/>
                  </a:lnTo>
                  <a:lnTo>
                    <a:pt x="1204698" y="1107934"/>
                  </a:lnTo>
                  <a:lnTo>
                    <a:pt x="641213" y="0"/>
                  </a:lnTo>
                  <a:close/>
                </a:path>
              </a:pathLst>
            </a:custGeom>
            <a:solidFill>
              <a:schemeClr val="accent3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">
              <a:extLst>
                <a:ext uri="{FF2B5EF4-FFF2-40B4-BE49-F238E27FC236}">
                  <a16:creationId xmlns:a16="http://schemas.microsoft.com/office/drawing/2014/main" id="{E74664AC-44AA-0699-116F-9CC304EB6DA2}"/>
                </a:ext>
              </a:extLst>
            </p:cNvPr>
            <p:cNvSpPr/>
            <p:nvPr/>
          </p:nvSpPr>
          <p:spPr>
            <a:xfrm>
              <a:off x="4405312" y="2549424"/>
              <a:ext cx="1804476" cy="1107984"/>
            </a:xfrm>
            <a:custGeom>
              <a:avLst/>
              <a:gdLst>
                <a:gd name="connsiteX0" fmla="*/ 1240941 w 1804476"/>
                <a:gd name="connsiteY0" fmla="*/ 0 h 1107984"/>
                <a:gd name="connsiteX1" fmla="*/ 0 w 1804476"/>
                <a:gd name="connsiteY1" fmla="*/ 0 h 1107984"/>
                <a:gd name="connsiteX2" fmla="*/ 0 w 1804476"/>
                <a:gd name="connsiteY2" fmla="*/ 1107985 h 1107984"/>
                <a:gd name="connsiteX3" fmla="*/ 1804477 w 1804476"/>
                <a:gd name="connsiteY3" fmla="*/ 1107985 h 1107984"/>
                <a:gd name="connsiteX4" fmla="*/ 1240941 w 1804476"/>
                <a:gd name="connsiteY4" fmla="*/ 0 h 1107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4476" h="1107984">
                  <a:moveTo>
                    <a:pt x="1240941" y="0"/>
                  </a:moveTo>
                  <a:lnTo>
                    <a:pt x="0" y="0"/>
                  </a:lnTo>
                  <a:lnTo>
                    <a:pt x="0" y="1107985"/>
                  </a:lnTo>
                  <a:lnTo>
                    <a:pt x="1804477" y="1107985"/>
                  </a:lnTo>
                  <a:lnTo>
                    <a:pt x="1240941" y="0"/>
                  </a:lnTo>
                  <a:close/>
                </a:path>
              </a:pathLst>
            </a:custGeom>
            <a:solidFill>
              <a:schemeClr val="tx2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3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229611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5" name="Text">
            <a:extLst>
              <a:ext uri="{FF2B5EF4-FFF2-40B4-BE49-F238E27FC236}">
                <a16:creationId xmlns:a16="http://schemas.microsoft.com/office/drawing/2014/main" id="{D6C2ADAA-B257-970D-AC71-F84C0E7C2524}"/>
              </a:ext>
            </a:extLst>
          </p:cNvPr>
          <p:cNvSpPr txBox="1">
            <a:spLocks/>
          </p:cNvSpPr>
          <p:nvPr/>
        </p:nvSpPr>
        <p:spPr>
          <a:xfrm>
            <a:off x="702259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grpSp>
        <p:nvGrpSpPr>
          <p:cNvPr id="40" name="Group 2">
            <a:extLst>
              <a:ext uri="{FF2B5EF4-FFF2-40B4-BE49-F238E27FC236}">
                <a16:creationId xmlns:a16="http://schemas.microsoft.com/office/drawing/2014/main" id="{B5495317-6215-B314-C1DA-F1B3F579EF4B}"/>
              </a:ext>
            </a:extLst>
          </p:cNvPr>
          <p:cNvGrpSpPr/>
          <p:nvPr/>
        </p:nvGrpSpPr>
        <p:grpSpPr>
          <a:xfrm>
            <a:off x="603504" y="2857093"/>
            <a:ext cx="457200" cy="2666302"/>
            <a:chOff x="5482316" y="3139315"/>
            <a:chExt cx="457200" cy="2666302"/>
          </a:xfrm>
        </p:grpSpPr>
        <p:cxnSp>
          <p:nvCxnSpPr>
            <p:cNvPr id="36" name="Straight Connector 4">
              <a:extLst>
                <a:ext uri="{FF2B5EF4-FFF2-40B4-BE49-F238E27FC236}">
                  <a16:creationId xmlns:a16="http://schemas.microsoft.com/office/drawing/2014/main" id="{F2AE3A70-0E9D-A52E-D104-7B486A309DE3}"/>
                </a:ext>
              </a:extLst>
            </p:cNvPr>
            <p:cNvCxnSpPr>
              <a:cxnSpLocks/>
            </p:cNvCxnSpPr>
            <p:nvPr/>
          </p:nvCxnSpPr>
          <p:spPr>
            <a:xfrm>
              <a:off x="5482316" y="3139315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">
              <a:extLst>
                <a:ext uri="{FF2B5EF4-FFF2-40B4-BE49-F238E27FC236}">
                  <a16:creationId xmlns:a16="http://schemas.microsoft.com/office/drawing/2014/main" id="{19577E29-9CEF-EAB6-3468-A72B8108DA59}"/>
                </a:ext>
              </a:extLst>
            </p:cNvPr>
            <p:cNvCxnSpPr>
              <a:cxnSpLocks/>
            </p:cNvCxnSpPr>
            <p:nvPr/>
          </p:nvCxnSpPr>
          <p:spPr>
            <a:xfrm>
              <a:off x="5482316" y="4032273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2">
              <a:extLst>
                <a:ext uri="{FF2B5EF4-FFF2-40B4-BE49-F238E27FC236}">
                  <a16:creationId xmlns:a16="http://schemas.microsoft.com/office/drawing/2014/main" id="{09688565-0B9C-1801-B50F-CB9B63DBA3A6}"/>
                </a:ext>
              </a:extLst>
            </p:cNvPr>
            <p:cNvCxnSpPr>
              <a:cxnSpLocks/>
            </p:cNvCxnSpPr>
            <p:nvPr/>
          </p:nvCxnSpPr>
          <p:spPr>
            <a:xfrm>
              <a:off x="5482316" y="4925231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1">
              <a:extLst>
                <a:ext uri="{FF2B5EF4-FFF2-40B4-BE49-F238E27FC236}">
                  <a16:creationId xmlns:a16="http://schemas.microsoft.com/office/drawing/2014/main" id="{B2BADB8D-8AAE-B43F-AAC5-6AEE82AB4DC8}"/>
                </a:ext>
              </a:extLst>
            </p:cNvPr>
            <p:cNvCxnSpPr>
              <a:cxnSpLocks/>
            </p:cNvCxnSpPr>
            <p:nvPr/>
          </p:nvCxnSpPr>
          <p:spPr>
            <a:xfrm>
              <a:off x="5482316" y="5805617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8">
            <a:extLst>
              <a:ext uri="{FF2B5EF4-FFF2-40B4-BE49-F238E27FC236}">
                <a16:creationId xmlns:a16="http://schemas.microsoft.com/office/drawing/2014/main" id="{FAA70DD0-B8F2-8A4F-4E50-FD5CB513815C}"/>
              </a:ext>
            </a:extLst>
          </p:cNvPr>
          <p:cNvSpPr txBox="1"/>
          <p:nvPr/>
        </p:nvSpPr>
        <p:spPr>
          <a:xfrm>
            <a:off x="1858582" y="2315824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>
                <a:ea typeface="Inter" panose="020B0502030000000004" pitchFamily="34" charset="0"/>
              </a:rPr>
              <a:t>Sample text</a:t>
            </a:r>
          </a:p>
        </p:txBody>
      </p:sp>
      <p:cxnSp>
        <p:nvCxnSpPr>
          <p:cNvPr id="14" name="Straight Connector 4">
            <a:extLst>
              <a:ext uri="{FF2B5EF4-FFF2-40B4-BE49-F238E27FC236}">
                <a16:creationId xmlns:a16="http://schemas.microsoft.com/office/drawing/2014/main" id="{569DE1A4-833A-BEA5-9043-51B528536C65}"/>
              </a:ext>
            </a:extLst>
          </p:cNvPr>
          <p:cNvCxnSpPr>
            <a:cxnSpLocks/>
          </p:cNvCxnSpPr>
          <p:nvPr/>
        </p:nvCxnSpPr>
        <p:spPr>
          <a:xfrm>
            <a:off x="1858582" y="2857093"/>
            <a:ext cx="3922627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7">
            <a:extLst>
              <a:ext uri="{FF2B5EF4-FFF2-40B4-BE49-F238E27FC236}">
                <a16:creationId xmlns:a16="http://schemas.microsoft.com/office/drawing/2014/main" id="{F34CEE11-0C3D-9302-7F54-2D6E61F0DB83}"/>
              </a:ext>
            </a:extLst>
          </p:cNvPr>
          <p:cNvSpPr txBox="1"/>
          <p:nvPr/>
        </p:nvSpPr>
        <p:spPr>
          <a:xfrm>
            <a:off x="2310162" y="3165073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5" name="Straight Connector 3">
            <a:extLst>
              <a:ext uri="{FF2B5EF4-FFF2-40B4-BE49-F238E27FC236}">
                <a16:creationId xmlns:a16="http://schemas.microsoft.com/office/drawing/2014/main" id="{8E0A0015-2490-50A7-9B2F-220F7ADECF00}"/>
              </a:ext>
            </a:extLst>
          </p:cNvPr>
          <p:cNvCxnSpPr>
            <a:cxnSpLocks/>
          </p:cNvCxnSpPr>
          <p:nvPr/>
        </p:nvCxnSpPr>
        <p:spPr>
          <a:xfrm>
            <a:off x="2310162" y="3750051"/>
            <a:ext cx="3471047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6">
            <a:extLst>
              <a:ext uri="{FF2B5EF4-FFF2-40B4-BE49-F238E27FC236}">
                <a16:creationId xmlns:a16="http://schemas.microsoft.com/office/drawing/2014/main" id="{836D6038-0604-DCE6-75B2-441376C672C0}"/>
              </a:ext>
            </a:extLst>
          </p:cNvPr>
          <p:cNvSpPr txBox="1"/>
          <p:nvPr/>
        </p:nvSpPr>
        <p:spPr>
          <a:xfrm>
            <a:off x="2763550" y="4058031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33F12A11-BA5C-E8D5-2903-523AA56798E9}"/>
              </a:ext>
            </a:extLst>
          </p:cNvPr>
          <p:cNvCxnSpPr>
            <a:cxnSpLocks/>
          </p:cNvCxnSpPr>
          <p:nvPr/>
        </p:nvCxnSpPr>
        <p:spPr>
          <a:xfrm>
            <a:off x="2763550" y="4643009"/>
            <a:ext cx="3014484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5">
            <a:extLst>
              <a:ext uri="{FF2B5EF4-FFF2-40B4-BE49-F238E27FC236}">
                <a16:creationId xmlns:a16="http://schemas.microsoft.com/office/drawing/2014/main" id="{2CCCFA76-B15A-BF71-5880-5739C2372E73}"/>
              </a:ext>
            </a:extLst>
          </p:cNvPr>
          <p:cNvSpPr txBox="1"/>
          <p:nvPr/>
        </p:nvSpPr>
        <p:spPr>
          <a:xfrm>
            <a:off x="3211224" y="4944703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20" name="Straight Connector 1">
            <a:extLst>
              <a:ext uri="{FF2B5EF4-FFF2-40B4-BE49-F238E27FC236}">
                <a16:creationId xmlns:a16="http://schemas.microsoft.com/office/drawing/2014/main" id="{C35F43C3-BFF4-FA4F-CB09-0B30497B3ED2}"/>
              </a:ext>
            </a:extLst>
          </p:cNvPr>
          <p:cNvCxnSpPr>
            <a:cxnSpLocks/>
          </p:cNvCxnSpPr>
          <p:nvPr/>
        </p:nvCxnSpPr>
        <p:spPr>
          <a:xfrm>
            <a:off x="3211224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4">
            <a:extLst>
              <a:ext uri="{FF2B5EF4-FFF2-40B4-BE49-F238E27FC236}">
                <a16:creationId xmlns:a16="http://schemas.microsoft.com/office/drawing/2014/main" id="{914C4F13-4373-2629-033E-3D5291BE4C2E}"/>
              </a:ext>
            </a:extLst>
          </p:cNvPr>
          <p:cNvSpPr txBox="1"/>
          <p:nvPr/>
        </p:nvSpPr>
        <p:spPr>
          <a:xfrm>
            <a:off x="649224" y="2315824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L4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DD5C2519-D60B-2DB1-9FA7-157FB568EBF5}"/>
              </a:ext>
            </a:extLst>
          </p:cNvPr>
          <p:cNvSpPr txBox="1"/>
          <p:nvPr/>
        </p:nvSpPr>
        <p:spPr>
          <a:xfrm>
            <a:off x="649224" y="3165073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L3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DE54631C-BC55-02C8-5487-C3C92B87F9A8}"/>
              </a:ext>
            </a:extLst>
          </p:cNvPr>
          <p:cNvSpPr txBox="1"/>
          <p:nvPr/>
        </p:nvSpPr>
        <p:spPr>
          <a:xfrm>
            <a:off x="649224" y="4058031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367D07C1-975E-88AD-A5F6-5434B50C4875}"/>
              </a:ext>
            </a:extLst>
          </p:cNvPr>
          <p:cNvSpPr txBox="1"/>
          <p:nvPr/>
        </p:nvSpPr>
        <p:spPr>
          <a:xfrm>
            <a:off x="649224" y="4944703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L1</a:t>
            </a:r>
          </a:p>
        </p:txBody>
      </p:sp>
      <p:grpSp>
        <p:nvGrpSpPr>
          <p:cNvPr id="24" name="Group 1">
            <a:extLst>
              <a:ext uri="{FF2B5EF4-FFF2-40B4-BE49-F238E27FC236}">
                <a16:creationId xmlns:a16="http://schemas.microsoft.com/office/drawing/2014/main" id="{92D0C551-F0F4-FDDE-ED18-031223CC20F6}"/>
              </a:ext>
            </a:extLst>
          </p:cNvPr>
          <p:cNvGrpSpPr>
            <a:grpSpLocks noChangeAspect="1"/>
          </p:cNvGrpSpPr>
          <p:nvPr/>
        </p:nvGrpSpPr>
        <p:grpSpPr>
          <a:xfrm>
            <a:off x="1203850" y="1954338"/>
            <a:ext cx="1804476" cy="3547871"/>
            <a:chOff x="4405312" y="109537"/>
            <a:chExt cx="1804476" cy="3547871"/>
          </a:xfrm>
        </p:grpSpPr>
        <p:sp>
          <p:nvSpPr>
            <p:cNvPr id="23" name="Freeform: Shape 4">
              <a:extLst>
                <a:ext uri="{FF2B5EF4-FFF2-40B4-BE49-F238E27FC236}">
                  <a16:creationId xmlns:a16="http://schemas.microsoft.com/office/drawing/2014/main" id="{89E18408-D143-E99D-B9FA-A3671619BDE1}"/>
                </a:ext>
              </a:extLst>
            </p:cNvPr>
            <p:cNvSpPr/>
            <p:nvPr/>
          </p:nvSpPr>
          <p:spPr>
            <a:xfrm>
              <a:off x="4405312" y="109537"/>
              <a:ext cx="455013" cy="894603"/>
            </a:xfrm>
            <a:custGeom>
              <a:avLst/>
              <a:gdLst>
                <a:gd name="connsiteX0" fmla="*/ 0 w 455013"/>
                <a:gd name="connsiteY0" fmla="*/ 0 h 894603"/>
                <a:gd name="connsiteX1" fmla="*/ 0 w 455013"/>
                <a:gd name="connsiteY1" fmla="*/ 894603 h 894603"/>
                <a:gd name="connsiteX2" fmla="*/ 455013 w 455013"/>
                <a:gd name="connsiteY2" fmla="*/ 894603 h 894603"/>
                <a:gd name="connsiteX3" fmla="*/ 0 w 455013"/>
                <a:gd name="connsiteY3" fmla="*/ 0 h 894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5013" h="894603">
                  <a:moveTo>
                    <a:pt x="0" y="0"/>
                  </a:moveTo>
                  <a:lnTo>
                    <a:pt x="0" y="894603"/>
                  </a:lnTo>
                  <a:lnTo>
                    <a:pt x="455013" y="8946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3">
              <a:extLst>
                <a:ext uri="{FF2B5EF4-FFF2-40B4-BE49-F238E27FC236}">
                  <a16:creationId xmlns:a16="http://schemas.microsoft.com/office/drawing/2014/main" id="{D99E324F-AD81-50F8-EB46-662C35F3507E}"/>
                </a:ext>
              </a:extLst>
            </p:cNvPr>
            <p:cNvSpPr/>
            <p:nvPr/>
          </p:nvSpPr>
          <p:spPr>
            <a:xfrm>
              <a:off x="4405312" y="1075403"/>
              <a:ext cx="904834" cy="813160"/>
            </a:xfrm>
            <a:custGeom>
              <a:avLst/>
              <a:gdLst>
                <a:gd name="connsiteX0" fmla="*/ 491256 w 904834"/>
                <a:gd name="connsiteY0" fmla="*/ 0 h 813160"/>
                <a:gd name="connsiteX1" fmla="*/ 0 w 904834"/>
                <a:gd name="connsiteY1" fmla="*/ 0 h 813160"/>
                <a:gd name="connsiteX2" fmla="*/ 0 w 904834"/>
                <a:gd name="connsiteY2" fmla="*/ 813160 h 813160"/>
                <a:gd name="connsiteX3" fmla="*/ 904834 w 904834"/>
                <a:gd name="connsiteY3" fmla="*/ 813160 h 813160"/>
                <a:gd name="connsiteX4" fmla="*/ 491256 w 904834"/>
                <a:gd name="connsiteY4" fmla="*/ 0 h 813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34" h="813160">
                  <a:moveTo>
                    <a:pt x="491256" y="0"/>
                  </a:moveTo>
                  <a:lnTo>
                    <a:pt x="0" y="0"/>
                  </a:lnTo>
                  <a:lnTo>
                    <a:pt x="0" y="813160"/>
                  </a:lnTo>
                  <a:lnTo>
                    <a:pt x="904834" y="813160"/>
                  </a:lnTo>
                  <a:lnTo>
                    <a:pt x="491256" y="0"/>
                  </a:lnTo>
                  <a:close/>
                </a:path>
              </a:pathLst>
            </a:custGeom>
            <a:solidFill>
              <a:schemeClr val="accent4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2">
              <a:extLst>
                <a:ext uri="{FF2B5EF4-FFF2-40B4-BE49-F238E27FC236}">
                  <a16:creationId xmlns:a16="http://schemas.microsoft.com/office/drawing/2014/main" id="{8DDDB898-1023-5103-8255-96225F40826A}"/>
                </a:ext>
              </a:extLst>
            </p:cNvPr>
            <p:cNvSpPr/>
            <p:nvPr/>
          </p:nvSpPr>
          <p:spPr>
            <a:xfrm>
              <a:off x="4405312" y="1959826"/>
              <a:ext cx="1354655" cy="813160"/>
            </a:xfrm>
            <a:custGeom>
              <a:avLst/>
              <a:gdLst>
                <a:gd name="connsiteX0" fmla="*/ 941077 w 1354655"/>
                <a:gd name="connsiteY0" fmla="*/ 0 h 813160"/>
                <a:gd name="connsiteX1" fmla="*/ 0 w 1354655"/>
                <a:gd name="connsiteY1" fmla="*/ 0 h 813160"/>
                <a:gd name="connsiteX2" fmla="*/ 0 w 1354655"/>
                <a:gd name="connsiteY2" fmla="*/ 813160 h 813160"/>
                <a:gd name="connsiteX3" fmla="*/ 1354656 w 1354655"/>
                <a:gd name="connsiteY3" fmla="*/ 813160 h 813160"/>
                <a:gd name="connsiteX4" fmla="*/ 941077 w 1354655"/>
                <a:gd name="connsiteY4" fmla="*/ 0 h 813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54655" h="813160">
                  <a:moveTo>
                    <a:pt x="941077" y="0"/>
                  </a:moveTo>
                  <a:lnTo>
                    <a:pt x="0" y="0"/>
                  </a:lnTo>
                  <a:lnTo>
                    <a:pt x="0" y="813160"/>
                  </a:lnTo>
                  <a:lnTo>
                    <a:pt x="1354656" y="813160"/>
                  </a:lnTo>
                  <a:lnTo>
                    <a:pt x="941077" y="0"/>
                  </a:lnTo>
                  <a:close/>
                </a:path>
              </a:pathLst>
            </a:custGeom>
            <a:solidFill>
              <a:schemeClr val="accent3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1">
              <a:extLst>
                <a:ext uri="{FF2B5EF4-FFF2-40B4-BE49-F238E27FC236}">
                  <a16:creationId xmlns:a16="http://schemas.microsoft.com/office/drawing/2014/main" id="{688CD25E-C5B5-6E26-8BD7-4DEED3A5F3EB}"/>
                </a:ext>
              </a:extLst>
            </p:cNvPr>
            <p:cNvSpPr/>
            <p:nvPr/>
          </p:nvSpPr>
          <p:spPr>
            <a:xfrm>
              <a:off x="4405312" y="2844248"/>
              <a:ext cx="1804476" cy="813160"/>
            </a:xfrm>
            <a:custGeom>
              <a:avLst/>
              <a:gdLst>
                <a:gd name="connsiteX0" fmla="*/ 1390898 w 1804476"/>
                <a:gd name="connsiteY0" fmla="*/ 0 h 813160"/>
                <a:gd name="connsiteX1" fmla="*/ 0 w 1804476"/>
                <a:gd name="connsiteY1" fmla="*/ 0 h 813160"/>
                <a:gd name="connsiteX2" fmla="*/ 0 w 1804476"/>
                <a:gd name="connsiteY2" fmla="*/ 813160 h 813160"/>
                <a:gd name="connsiteX3" fmla="*/ 1804477 w 1804476"/>
                <a:gd name="connsiteY3" fmla="*/ 813160 h 813160"/>
                <a:gd name="connsiteX4" fmla="*/ 1390898 w 1804476"/>
                <a:gd name="connsiteY4" fmla="*/ 0 h 813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4476" h="813160">
                  <a:moveTo>
                    <a:pt x="1390898" y="0"/>
                  </a:moveTo>
                  <a:lnTo>
                    <a:pt x="0" y="0"/>
                  </a:lnTo>
                  <a:lnTo>
                    <a:pt x="0" y="813160"/>
                  </a:lnTo>
                  <a:lnTo>
                    <a:pt x="1804477" y="813160"/>
                  </a:lnTo>
                  <a:lnTo>
                    <a:pt x="1390898" y="0"/>
                  </a:lnTo>
                  <a:close/>
                </a:path>
              </a:pathLst>
            </a:custGeom>
            <a:solidFill>
              <a:schemeClr val="tx2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4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3125459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5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2" name="Text">
            <a:extLst>
              <a:ext uri="{FF2B5EF4-FFF2-40B4-BE49-F238E27FC236}">
                <a16:creationId xmlns:a16="http://schemas.microsoft.com/office/drawing/2014/main" id="{C85C9960-7D75-9EC8-41A5-9780034CB866}"/>
              </a:ext>
            </a:extLst>
          </p:cNvPr>
          <p:cNvSpPr txBox="1">
            <a:spLocks/>
          </p:cNvSpPr>
          <p:nvPr/>
        </p:nvSpPr>
        <p:spPr>
          <a:xfrm>
            <a:off x="702259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grpSp>
        <p:nvGrpSpPr>
          <p:cNvPr id="46" name="Group 2">
            <a:extLst>
              <a:ext uri="{FF2B5EF4-FFF2-40B4-BE49-F238E27FC236}">
                <a16:creationId xmlns:a16="http://schemas.microsoft.com/office/drawing/2014/main" id="{14CAC855-D890-5858-0256-8D688E33729D}"/>
              </a:ext>
            </a:extLst>
          </p:cNvPr>
          <p:cNvGrpSpPr/>
          <p:nvPr/>
        </p:nvGrpSpPr>
        <p:grpSpPr>
          <a:xfrm>
            <a:off x="603504" y="2688518"/>
            <a:ext cx="457200" cy="2834877"/>
            <a:chOff x="1944894" y="2840918"/>
            <a:chExt cx="457200" cy="2834877"/>
          </a:xfrm>
        </p:grpSpPr>
        <p:cxnSp>
          <p:nvCxnSpPr>
            <p:cNvPr id="41" name="Straight Connector 5">
              <a:extLst>
                <a:ext uri="{FF2B5EF4-FFF2-40B4-BE49-F238E27FC236}">
                  <a16:creationId xmlns:a16="http://schemas.microsoft.com/office/drawing/2014/main" id="{606F9689-B8E1-1601-540D-F330677946A3}"/>
                </a:ext>
              </a:extLst>
            </p:cNvPr>
            <p:cNvCxnSpPr>
              <a:cxnSpLocks/>
            </p:cNvCxnSpPr>
            <p:nvPr/>
          </p:nvCxnSpPr>
          <p:spPr>
            <a:xfrm>
              <a:off x="1944894" y="2840918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">
              <a:extLst>
                <a:ext uri="{FF2B5EF4-FFF2-40B4-BE49-F238E27FC236}">
                  <a16:creationId xmlns:a16="http://schemas.microsoft.com/office/drawing/2014/main" id="{E9E851D8-AE95-E48A-40F1-05E421CAD393}"/>
                </a:ext>
              </a:extLst>
            </p:cNvPr>
            <p:cNvCxnSpPr>
              <a:cxnSpLocks/>
            </p:cNvCxnSpPr>
            <p:nvPr/>
          </p:nvCxnSpPr>
          <p:spPr>
            <a:xfrm>
              <a:off x="1944894" y="3549637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3">
              <a:extLst>
                <a:ext uri="{FF2B5EF4-FFF2-40B4-BE49-F238E27FC236}">
                  <a16:creationId xmlns:a16="http://schemas.microsoft.com/office/drawing/2014/main" id="{4EA6279C-B7D8-2E54-6A6F-10A4B1F4A1CE}"/>
                </a:ext>
              </a:extLst>
            </p:cNvPr>
            <p:cNvCxnSpPr>
              <a:cxnSpLocks/>
            </p:cNvCxnSpPr>
            <p:nvPr/>
          </p:nvCxnSpPr>
          <p:spPr>
            <a:xfrm>
              <a:off x="1944894" y="4258356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">
              <a:extLst>
                <a:ext uri="{FF2B5EF4-FFF2-40B4-BE49-F238E27FC236}">
                  <a16:creationId xmlns:a16="http://schemas.microsoft.com/office/drawing/2014/main" id="{FA4881D0-440E-4E9B-FE97-A8F4F31FE05B}"/>
                </a:ext>
              </a:extLst>
            </p:cNvPr>
            <p:cNvCxnSpPr>
              <a:cxnSpLocks/>
            </p:cNvCxnSpPr>
            <p:nvPr/>
          </p:nvCxnSpPr>
          <p:spPr>
            <a:xfrm>
              <a:off x="1944894" y="4967075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1">
              <a:extLst>
                <a:ext uri="{FF2B5EF4-FFF2-40B4-BE49-F238E27FC236}">
                  <a16:creationId xmlns:a16="http://schemas.microsoft.com/office/drawing/2014/main" id="{455B5767-ABFA-C313-BDE2-83AF5ECEB239}"/>
                </a:ext>
              </a:extLst>
            </p:cNvPr>
            <p:cNvCxnSpPr>
              <a:cxnSpLocks/>
            </p:cNvCxnSpPr>
            <p:nvPr/>
          </p:nvCxnSpPr>
          <p:spPr>
            <a:xfrm>
              <a:off x="1944894" y="5675795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0">
            <a:extLst>
              <a:ext uri="{FF2B5EF4-FFF2-40B4-BE49-F238E27FC236}">
                <a16:creationId xmlns:a16="http://schemas.microsoft.com/office/drawing/2014/main" id="{52C66C6B-08E7-4FA6-63E8-A35CAAC6730B}"/>
              </a:ext>
            </a:extLst>
          </p:cNvPr>
          <p:cNvSpPr txBox="1"/>
          <p:nvPr/>
        </p:nvSpPr>
        <p:spPr>
          <a:xfrm>
            <a:off x="1792494" y="2195659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>
                <a:ea typeface="Inter" panose="020B0502030000000004" pitchFamily="34" charset="0"/>
              </a:rPr>
              <a:t>Sample text</a:t>
            </a:r>
          </a:p>
        </p:txBody>
      </p:sp>
      <p:cxnSp>
        <p:nvCxnSpPr>
          <p:cNvPr id="11" name="Straight Connector 5">
            <a:extLst>
              <a:ext uri="{FF2B5EF4-FFF2-40B4-BE49-F238E27FC236}">
                <a16:creationId xmlns:a16="http://schemas.microsoft.com/office/drawing/2014/main" id="{6E00AE4E-B4D8-825C-06BF-11383865B72A}"/>
              </a:ext>
            </a:extLst>
          </p:cNvPr>
          <p:cNvCxnSpPr>
            <a:cxnSpLocks/>
          </p:cNvCxnSpPr>
          <p:nvPr/>
        </p:nvCxnSpPr>
        <p:spPr>
          <a:xfrm>
            <a:off x="1792494" y="2688518"/>
            <a:ext cx="3984766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9">
            <a:extLst>
              <a:ext uri="{FF2B5EF4-FFF2-40B4-BE49-F238E27FC236}">
                <a16:creationId xmlns:a16="http://schemas.microsoft.com/office/drawing/2014/main" id="{2B84D8C5-2540-7360-AC53-FD09F3E0B5C1}"/>
              </a:ext>
            </a:extLst>
          </p:cNvPr>
          <p:cNvSpPr txBox="1"/>
          <p:nvPr/>
        </p:nvSpPr>
        <p:spPr>
          <a:xfrm>
            <a:off x="2148116" y="2904378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24" name="Straight Connector 4">
            <a:extLst>
              <a:ext uri="{FF2B5EF4-FFF2-40B4-BE49-F238E27FC236}">
                <a16:creationId xmlns:a16="http://schemas.microsoft.com/office/drawing/2014/main" id="{54E14CE6-C060-880A-4220-FCCAD9C256E8}"/>
              </a:ext>
            </a:extLst>
          </p:cNvPr>
          <p:cNvCxnSpPr>
            <a:cxnSpLocks/>
          </p:cNvCxnSpPr>
          <p:nvPr/>
        </p:nvCxnSpPr>
        <p:spPr>
          <a:xfrm>
            <a:off x="2148116" y="3397237"/>
            <a:ext cx="3629144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8">
            <a:extLst>
              <a:ext uri="{FF2B5EF4-FFF2-40B4-BE49-F238E27FC236}">
                <a16:creationId xmlns:a16="http://schemas.microsoft.com/office/drawing/2014/main" id="{61C9D7CC-02B0-0549-B823-CEA5EBABF841}"/>
              </a:ext>
            </a:extLst>
          </p:cNvPr>
          <p:cNvSpPr txBox="1"/>
          <p:nvPr/>
        </p:nvSpPr>
        <p:spPr>
          <a:xfrm>
            <a:off x="2513495" y="3613097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2" name="Straight Connector 3">
            <a:extLst>
              <a:ext uri="{FF2B5EF4-FFF2-40B4-BE49-F238E27FC236}">
                <a16:creationId xmlns:a16="http://schemas.microsoft.com/office/drawing/2014/main" id="{ACBA8B93-A5E3-3D4E-AFD9-830A6626C3E7}"/>
              </a:ext>
            </a:extLst>
          </p:cNvPr>
          <p:cNvCxnSpPr>
            <a:cxnSpLocks/>
          </p:cNvCxnSpPr>
          <p:nvPr/>
        </p:nvCxnSpPr>
        <p:spPr>
          <a:xfrm>
            <a:off x="2513495" y="4105956"/>
            <a:ext cx="326376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7">
            <a:extLst>
              <a:ext uri="{FF2B5EF4-FFF2-40B4-BE49-F238E27FC236}">
                <a16:creationId xmlns:a16="http://schemas.microsoft.com/office/drawing/2014/main" id="{E4645A3F-C633-D124-FE52-7D384F0CEA13}"/>
              </a:ext>
            </a:extLst>
          </p:cNvPr>
          <p:cNvSpPr txBox="1"/>
          <p:nvPr/>
        </p:nvSpPr>
        <p:spPr>
          <a:xfrm>
            <a:off x="2859840" y="4321816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2">
            <a:extLst>
              <a:ext uri="{FF2B5EF4-FFF2-40B4-BE49-F238E27FC236}">
                <a16:creationId xmlns:a16="http://schemas.microsoft.com/office/drawing/2014/main" id="{7DA722CE-D978-22DE-A012-7A51398081F5}"/>
              </a:ext>
            </a:extLst>
          </p:cNvPr>
          <p:cNvCxnSpPr>
            <a:cxnSpLocks/>
          </p:cNvCxnSpPr>
          <p:nvPr/>
        </p:nvCxnSpPr>
        <p:spPr>
          <a:xfrm>
            <a:off x="2859840" y="4814675"/>
            <a:ext cx="291742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6">
            <a:extLst>
              <a:ext uri="{FF2B5EF4-FFF2-40B4-BE49-F238E27FC236}">
                <a16:creationId xmlns:a16="http://schemas.microsoft.com/office/drawing/2014/main" id="{A9619C8B-8B82-ECFE-FD13-CD25A20CF3AE}"/>
              </a:ext>
            </a:extLst>
          </p:cNvPr>
          <p:cNvSpPr txBox="1"/>
          <p:nvPr/>
        </p:nvSpPr>
        <p:spPr>
          <a:xfrm>
            <a:off x="3210450" y="5030535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7" name="Straight Connector 1">
            <a:extLst>
              <a:ext uri="{FF2B5EF4-FFF2-40B4-BE49-F238E27FC236}">
                <a16:creationId xmlns:a16="http://schemas.microsoft.com/office/drawing/2014/main" id="{1608968A-0480-E1EE-EFD3-A01A4401180D}"/>
              </a:ext>
            </a:extLst>
          </p:cNvPr>
          <p:cNvCxnSpPr>
            <a:cxnSpLocks/>
          </p:cNvCxnSpPr>
          <p:nvPr/>
        </p:nvCxnSpPr>
        <p:spPr>
          <a:xfrm>
            <a:off x="3210450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5">
            <a:extLst>
              <a:ext uri="{FF2B5EF4-FFF2-40B4-BE49-F238E27FC236}">
                <a16:creationId xmlns:a16="http://schemas.microsoft.com/office/drawing/2014/main" id="{CC558A18-7BD6-657D-7FED-654C34599860}"/>
              </a:ext>
            </a:extLst>
          </p:cNvPr>
          <p:cNvSpPr txBox="1"/>
          <p:nvPr/>
        </p:nvSpPr>
        <p:spPr>
          <a:xfrm>
            <a:off x="649224" y="2223463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L5</a:t>
            </a:r>
          </a:p>
        </p:txBody>
      </p:sp>
      <p:sp>
        <p:nvSpPr>
          <p:cNvPr id="29" name="TextBox 4">
            <a:extLst>
              <a:ext uri="{FF2B5EF4-FFF2-40B4-BE49-F238E27FC236}">
                <a16:creationId xmlns:a16="http://schemas.microsoft.com/office/drawing/2014/main" id="{8F5A3F69-D58A-E729-B337-653BBCA7A690}"/>
              </a:ext>
            </a:extLst>
          </p:cNvPr>
          <p:cNvSpPr txBox="1"/>
          <p:nvPr/>
        </p:nvSpPr>
        <p:spPr>
          <a:xfrm>
            <a:off x="649224" y="2897187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L4</a:t>
            </a: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880DF3CA-FE9F-6B28-9C02-048A19E219C3}"/>
              </a:ext>
            </a:extLst>
          </p:cNvPr>
          <p:cNvSpPr txBox="1"/>
          <p:nvPr/>
        </p:nvSpPr>
        <p:spPr>
          <a:xfrm>
            <a:off x="649224" y="3611552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L3</a:t>
            </a:r>
          </a:p>
        </p:txBody>
      </p:sp>
      <p:sp>
        <p:nvSpPr>
          <p:cNvPr id="26" name="TextBox 2">
            <a:extLst>
              <a:ext uri="{FF2B5EF4-FFF2-40B4-BE49-F238E27FC236}">
                <a16:creationId xmlns:a16="http://schemas.microsoft.com/office/drawing/2014/main" id="{F010F2D8-B6F7-FC6C-797E-73724877D72E}"/>
              </a:ext>
            </a:extLst>
          </p:cNvPr>
          <p:cNvSpPr txBox="1"/>
          <p:nvPr/>
        </p:nvSpPr>
        <p:spPr>
          <a:xfrm>
            <a:off x="649224" y="4325920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L2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240C768E-E5CA-A505-19BA-8BFAED2584BC}"/>
              </a:ext>
            </a:extLst>
          </p:cNvPr>
          <p:cNvSpPr txBox="1"/>
          <p:nvPr/>
        </p:nvSpPr>
        <p:spPr>
          <a:xfrm>
            <a:off x="649224" y="5040286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L1</a:t>
            </a:r>
          </a:p>
        </p:txBody>
      </p:sp>
      <p:grpSp>
        <p:nvGrpSpPr>
          <p:cNvPr id="21" name="Group 1">
            <a:extLst>
              <a:ext uri="{FF2B5EF4-FFF2-40B4-BE49-F238E27FC236}">
                <a16:creationId xmlns:a16="http://schemas.microsoft.com/office/drawing/2014/main" id="{329C83CA-C564-48E9-49D3-6288349FB3F3}"/>
              </a:ext>
            </a:extLst>
          </p:cNvPr>
          <p:cNvGrpSpPr>
            <a:grpSpLocks noChangeAspect="1"/>
          </p:cNvGrpSpPr>
          <p:nvPr/>
        </p:nvGrpSpPr>
        <p:grpSpPr>
          <a:xfrm>
            <a:off x="1203411" y="1954455"/>
            <a:ext cx="1804476" cy="3547871"/>
            <a:chOff x="4405312" y="109537"/>
            <a:chExt cx="1804476" cy="3547871"/>
          </a:xfrm>
        </p:grpSpPr>
        <p:sp>
          <p:nvSpPr>
            <p:cNvPr id="10" name="Freeform: Shape 5">
              <a:extLst>
                <a:ext uri="{FF2B5EF4-FFF2-40B4-BE49-F238E27FC236}">
                  <a16:creationId xmlns:a16="http://schemas.microsoft.com/office/drawing/2014/main" id="{5649FEAD-36BF-AB4F-BD09-55DFD9F7C931}"/>
                </a:ext>
              </a:extLst>
            </p:cNvPr>
            <p:cNvSpPr/>
            <p:nvPr/>
          </p:nvSpPr>
          <p:spPr>
            <a:xfrm>
              <a:off x="4405312" y="109537"/>
              <a:ext cx="365018" cy="717718"/>
            </a:xfrm>
            <a:custGeom>
              <a:avLst/>
              <a:gdLst>
                <a:gd name="connsiteX0" fmla="*/ 0 w 365018"/>
                <a:gd name="connsiteY0" fmla="*/ 0 h 717718"/>
                <a:gd name="connsiteX1" fmla="*/ 0 w 365018"/>
                <a:gd name="connsiteY1" fmla="*/ 717719 h 717718"/>
                <a:gd name="connsiteX2" fmla="*/ 365018 w 365018"/>
                <a:gd name="connsiteY2" fmla="*/ 717719 h 717718"/>
                <a:gd name="connsiteX3" fmla="*/ 0 w 365018"/>
                <a:gd name="connsiteY3" fmla="*/ 0 h 717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018" h="717718">
                  <a:moveTo>
                    <a:pt x="0" y="0"/>
                  </a:moveTo>
                  <a:lnTo>
                    <a:pt x="0" y="717719"/>
                  </a:lnTo>
                  <a:lnTo>
                    <a:pt x="365018" y="7177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4">
              <a:extLst>
                <a:ext uri="{FF2B5EF4-FFF2-40B4-BE49-F238E27FC236}">
                  <a16:creationId xmlns:a16="http://schemas.microsoft.com/office/drawing/2014/main" id="{E9CB49C9-840E-F235-28D3-E5F8B070D6A6}"/>
                </a:ext>
              </a:extLst>
            </p:cNvPr>
            <p:cNvSpPr/>
            <p:nvPr/>
          </p:nvSpPr>
          <p:spPr>
            <a:xfrm>
              <a:off x="4405312" y="898518"/>
              <a:ext cx="724895" cy="636275"/>
            </a:xfrm>
            <a:custGeom>
              <a:avLst/>
              <a:gdLst>
                <a:gd name="connsiteX0" fmla="*/ 401261 w 724895"/>
                <a:gd name="connsiteY0" fmla="*/ 0 h 636275"/>
                <a:gd name="connsiteX1" fmla="*/ 0 w 724895"/>
                <a:gd name="connsiteY1" fmla="*/ 0 h 636275"/>
                <a:gd name="connsiteX2" fmla="*/ 0 w 724895"/>
                <a:gd name="connsiteY2" fmla="*/ 636275 h 636275"/>
                <a:gd name="connsiteX3" fmla="*/ 724896 w 724895"/>
                <a:gd name="connsiteY3" fmla="*/ 636275 h 636275"/>
                <a:gd name="connsiteX4" fmla="*/ 401261 w 724895"/>
                <a:gd name="connsiteY4" fmla="*/ 0 h 63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4895" h="636275">
                  <a:moveTo>
                    <a:pt x="401261" y="0"/>
                  </a:moveTo>
                  <a:lnTo>
                    <a:pt x="0" y="0"/>
                  </a:lnTo>
                  <a:lnTo>
                    <a:pt x="0" y="636275"/>
                  </a:lnTo>
                  <a:lnTo>
                    <a:pt x="724896" y="636275"/>
                  </a:lnTo>
                  <a:lnTo>
                    <a:pt x="401261" y="0"/>
                  </a:lnTo>
                  <a:close/>
                </a:path>
              </a:pathLst>
            </a:custGeom>
            <a:solidFill>
              <a:schemeClr val="accent5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3">
              <a:extLst>
                <a:ext uri="{FF2B5EF4-FFF2-40B4-BE49-F238E27FC236}">
                  <a16:creationId xmlns:a16="http://schemas.microsoft.com/office/drawing/2014/main" id="{40564426-CF63-B4B3-C932-F97865FB36EE}"/>
                </a:ext>
              </a:extLst>
            </p:cNvPr>
            <p:cNvSpPr/>
            <p:nvPr/>
          </p:nvSpPr>
          <p:spPr>
            <a:xfrm>
              <a:off x="4405312" y="1606056"/>
              <a:ext cx="1084773" cy="636275"/>
            </a:xfrm>
            <a:custGeom>
              <a:avLst/>
              <a:gdLst>
                <a:gd name="connsiteX0" fmla="*/ 761138 w 1084773"/>
                <a:gd name="connsiteY0" fmla="*/ 0 h 636275"/>
                <a:gd name="connsiteX1" fmla="*/ 0 w 1084773"/>
                <a:gd name="connsiteY1" fmla="*/ 0 h 636275"/>
                <a:gd name="connsiteX2" fmla="*/ 0 w 1084773"/>
                <a:gd name="connsiteY2" fmla="*/ 636275 h 636275"/>
                <a:gd name="connsiteX3" fmla="*/ 1084773 w 1084773"/>
                <a:gd name="connsiteY3" fmla="*/ 636275 h 636275"/>
                <a:gd name="connsiteX4" fmla="*/ 761138 w 1084773"/>
                <a:gd name="connsiteY4" fmla="*/ 0 h 63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4773" h="636275">
                  <a:moveTo>
                    <a:pt x="761138" y="0"/>
                  </a:moveTo>
                  <a:lnTo>
                    <a:pt x="0" y="0"/>
                  </a:lnTo>
                  <a:lnTo>
                    <a:pt x="0" y="636275"/>
                  </a:lnTo>
                  <a:lnTo>
                    <a:pt x="1084773" y="636275"/>
                  </a:lnTo>
                  <a:lnTo>
                    <a:pt x="761138" y="0"/>
                  </a:lnTo>
                  <a:close/>
                </a:path>
              </a:pathLst>
            </a:custGeom>
            <a:solidFill>
              <a:schemeClr val="accent4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2">
              <a:extLst>
                <a:ext uri="{FF2B5EF4-FFF2-40B4-BE49-F238E27FC236}">
                  <a16:creationId xmlns:a16="http://schemas.microsoft.com/office/drawing/2014/main" id="{AA58CDEA-1D6D-BBE0-5DD6-92AE70EE6F7F}"/>
                </a:ext>
              </a:extLst>
            </p:cNvPr>
            <p:cNvSpPr/>
            <p:nvPr/>
          </p:nvSpPr>
          <p:spPr>
            <a:xfrm>
              <a:off x="4405312" y="2313595"/>
              <a:ext cx="1444599" cy="636275"/>
            </a:xfrm>
            <a:custGeom>
              <a:avLst/>
              <a:gdLst>
                <a:gd name="connsiteX0" fmla="*/ 1121015 w 1444599"/>
                <a:gd name="connsiteY0" fmla="*/ 0 h 636275"/>
                <a:gd name="connsiteX1" fmla="*/ 0 w 1444599"/>
                <a:gd name="connsiteY1" fmla="*/ 0 h 636275"/>
                <a:gd name="connsiteX2" fmla="*/ 0 w 1444599"/>
                <a:gd name="connsiteY2" fmla="*/ 636275 h 636275"/>
                <a:gd name="connsiteX3" fmla="*/ 1444600 w 1444599"/>
                <a:gd name="connsiteY3" fmla="*/ 636275 h 636275"/>
                <a:gd name="connsiteX4" fmla="*/ 1121015 w 1444599"/>
                <a:gd name="connsiteY4" fmla="*/ 0 h 63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4599" h="636275">
                  <a:moveTo>
                    <a:pt x="1121015" y="0"/>
                  </a:moveTo>
                  <a:lnTo>
                    <a:pt x="0" y="0"/>
                  </a:lnTo>
                  <a:lnTo>
                    <a:pt x="0" y="636275"/>
                  </a:lnTo>
                  <a:lnTo>
                    <a:pt x="1444600" y="636275"/>
                  </a:lnTo>
                  <a:lnTo>
                    <a:pt x="1121015" y="0"/>
                  </a:lnTo>
                  <a:close/>
                </a:path>
              </a:pathLst>
            </a:custGeom>
            <a:solidFill>
              <a:schemeClr val="accent3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">
              <a:extLst>
                <a:ext uri="{FF2B5EF4-FFF2-40B4-BE49-F238E27FC236}">
                  <a16:creationId xmlns:a16="http://schemas.microsoft.com/office/drawing/2014/main" id="{878CD6A3-9AD0-201F-D0CE-404C0A1258E1}"/>
                </a:ext>
              </a:extLst>
            </p:cNvPr>
            <p:cNvSpPr/>
            <p:nvPr/>
          </p:nvSpPr>
          <p:spPr>
            <a:xfrm>
              <a:off x="4405312" y="3021133"/>
              <a:ext cx="1804476" cy="636275"/>
            </a:xfrm>
            <a:custGeom>
              <a:avLst/>
              <a:gdLst>
                <a:gd name="connsiteX0" fmla="*/ 1480842 w 1804476"/>
                <a:gd name="connsiteY0" fmla="*/ 0 h 636275"/>
                <a:gd name="connsiteX1" fmla="*/ 0 w 1804476"/>
                <a:gd name="connsiteY1" fmla="*/ 0 h 636275"/>
                <a:gd name="connsiteX2" fmla="*/ 0 w 1804476"/>
                <a:gd name="connsiteY2" fmla="*/ 636275 h 636275"/>
                <a:gd name="connsiteX3" fmla="*/ 1804477 w 1804476"/>
                <a:gd name="connsiteY3" fmla="*/ 636275 h 636275"/>
                <a:gd name="connsiteX4" fmla="*/ 1480842 w 1804476"/>
                <a:gd name="connsiteY4" fmla="*/ 0 h 63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4476" h="636275">
                  <a:moveTo>
                    <a:pt x="1480842" y="0"/>
                  </a:moveTo>
                  <a:lnTo>
                    <a:pt x="0" y="0"/>
                  </a:lnTo>
                  <a:lnTo>
                    <a:pt x="0" y="636275"/>
                  </a:lnTo>
                  <a:lnTo>
                    <a:pt x="1804477" y="636275"/>
                  </a:lnTo>
                  <a:lnTo>
                    <a:pt x="1480842" y="0"/>
                  </a:lnTo>
                  <a:close/>
                </a:path>
              </a:pathLst>
            </a:custGeom>
            <a:solidFill>
              <a:schemeClr val="tx2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5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3561442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1198795E-5281-3A62-45AF-9214ED33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6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539D13E5-67F6-AA97-13E7-B7FAB9F35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3" name="Text">
            <a:extLst>
              <a:ext uri="{FF2B5EF4-FFF2-40B4-BE49-F238E27FC236}">
                <a16:creationId xmlns:a16="http://schemas.microsoft.com/office/drawing/2014/main" id="{E0A0FE95-488C-6686-32B6-1C1AAA8977AD}"/>
              </a:ext>
            </a:extLst>
          </p:cNvPr>
          <p:cNvSpPr txBox="1">
            <a:spLocks/>
          </p:cNvSpPr>
          <p:nvPr/>
        </p:nvSpPr>
        <p:spPr>
          <a:xfrm>
            <a:off x="7022592" y="1645920"/>
            <a:ext cx="3648456" cy="397764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20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Customize this space to suit your presentation needs.</a:t>
            </a:r>
          </a:p>
        </p:txBody>
      </p:sp>
      <p:grpSp>
        <p:nvGrpSpPr>
          <p:cNvPr id="52" name="Group 2">
            <a:extLst>
              <a:ext uri="{FF2B5EF4-FFF2-40B4-BE49-F238E27FC236}">
                <a16:creationId xmlns:a16="http://schemas.microsoft.com/office/drawing/2014/main" id="{35457EBE-64AD-3444-C6E6-B844AB669CCD}"/>
              </a:ext>
            </a:extLst>
          </p:cNvPr>
          <p:cNvGrpSpPr/>
          <p:nvPr/>
        </p:nvGrpSpPr>
        <p:grpSpPr>
          <a:xfrm>
            <a:off x="603504" y="2570398"/>
            <a:ext cx="457200" cy="2952997"/>
            <a:chOff x="5433237" y="947238"/>
            <a:chExt cx="457200" cy="2952997"/>
          </a:xfrm>
        </p:grpSpPr>
        <p:cxnSp>
          <p:nvCxnSpPr>
            <p:cNvPr id="46" name="Straight Connector 6">
              <a:extLst>
                <a:ext uri="{FF2B5EF4-FFF2-40B4-BE49-F238E27FC236}">
                  <a16:creationId xmlns:a16="http://schemas.microsoft.com/office/drawing/2014/main" id="{E21A8CC8-1216-1C56-7CCC-308F59275559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947238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5">
              <a:extLst>
                <a:ext uri="{FF2B5EF4-FFF2-40B4-BE49-F238E27FC236}">
                  <a16:creationId xmlns:a16="http://schemas.microsoft.com/office/drawing/2014/main" id="{7DE1210B-1445-CEDD-7142-72AF7C904783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1537837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">
              <a:extLst>
                <a:ext uri="{FF2B5EF4-FFF2-40B4-BE49-F238E27FC236}">
                  <a16:creationId xmlns:a16="http://schemas.microsoft.com/office/drawing/2014/main" id="{54588089-1FA1-95AA-7D00-1E2C5FFAA91A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2128436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3">
              <a:extLst>
                <a:ext uri="{FF2B5EF4-FFF2-40B4-BE49-F238E27FC236}">
                  <a16:creationId xmlns:a16="http://schemas.microsoft.com/office/drawing/2014/main" id="{D31108D1-1701-E6CD-61CA-DD694E9BC21B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2719035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">
              <a:extLst>
                <a:ext uri="{FF2B5EF4-FFF2-40B4-BE49-F238E27FC236}">
                  <a16:creationId xmlns:a16="http://schemas.microsoft.com/office/drawing/2014/main" id="{B5071632-18CB-17D5-3179-BCAD10D12B17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3309634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1">
              <a:extLst>
                <a:ext uri="{FF2B5EF4-FFF2-40B4-BE49-F238E27FC236}">
                  <a16:creationId xmlns:a16="http://schemas.microsoft.com/office/drawing/2014/main" id="{5FB1C013-A642-838A-1CA6-151B39817286}"/>
                </a:ext>
              </a:extLst>
            </p:cNvPr>
            <p:cNvCxnSpPr>
              <a:cxnSpLocks/>
            </p:cNvCxnSpPr>
            <p:nvPr/>
          </p:nvCxnSpPr>
          <p:spPr>
            <a:xfrm>
              <a:off x="5433237" y="3900235"/>
              <a:ext cx="457200" cy="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2">
            <a:extLst>
              <a:ext uri="{FF2B5EF4-FFF2-40B4-BE49-F238E27FC236}">
                <a16:creationId xmlns:a16="http://schemas.microsoft.com/office/drawing/2014/main" id="{B1962F47-6B40-CCAD-3B19-E1EA9B694966}"/>
              </a:ext>
            </a:extLst>
          </p:cNvPr>
          <p:cNvSpPr txBox="1"/>
          <p:nvPr/>
        </p:nvSpPr>
        <p:spPr>
          <a:xfrm>
            <a:off x="1707903" y="2136599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>
                <a:ea typeface="Inter" panose="020B0502030000000004" pitchFamily="34" charset="0"/>
              </a:rPr>
              <a:t>Sample text</a:t>
            </a:r>
          </a:p>
        </p:txBody>
      </p:sp>
      <p:cxnSp>
        <p:nvCxnSpPr>
          <p:cNvPr id="12" name="Straight Connector 6">
            <a:extLst>
              <a:ext uri="{FF2B5EF4-FFF2-40B4-BE49-F238E27FC236}">
                <a16:creationId xmlns:a16="http://schemas.microsoft.com/office/drawing/2014/main" id="{D9A03FB0-55D4-FD97-FDA8-8C1A6EE9E8EF}"/>
              </a:ext>
            </a:extLst>
          </p:cNvPr>
          <p:cNvCxnSpPr>
            <a:cxnSpLocks/>
          </p:cNvCxnSpPr>
          <p:nvPr/>
        </p:nvCxnSpPr>
        <p:spPr>
          <a:xfrm>
            <a:off x="1707903" y="2570398"/>
            <a:ext cx="406281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11">
            <a:extLst>
              <a:ext uri="{FF2B5EF4-FFF2-40B4-BE49-F238E27FC236}">
                <a16:creationId xmlns:a16="http://schemas.microsoft.com/office/drawing/2014/main" id="{A348B465-56A7-3408-AE57-3BD21C8C5D03}"/>
              </a:ext>
            </a:extLst>
          </p:cNvPr>
          <p:cNvSpPr txBox="1"/>
          <p:nvPr/>
        </p:nvSpPr>
        <p:spPr>
          <a:xfrm>
            <a:off x="2011285" y="2727198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25" name="Straight Connector 5">
            <a:extLst>
              <a:ext uri="{FF2B5EF4-FFF2-40B4-BE49-F238E27FC236}">
                <a16:creationId xmlns:a16="http://schemas.microsoft.com/office/drawing/2014/main" id="{B9E1E0C0-B8B8-B768-DB4E-13D66647151A}"/>
              </a:ext>
            </a:extLst>
          </p:cNvPr>
          <p:cNvCxnSpPr>
            <a:cxnSpLocks/>
          </p:cNvCxnSpPr>
          <p:nvPr/>
        </p:nvCxnSpPr>
        <p:spPr>
          <a:xfrm>
            <a:off x="2011285" y="3160997"/>
            <a:ext cx="3759433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0">
            <a:extLst>
              <a:ext uri="{FF2B5EF4-FFF2-40B4-BE49-F238E27FC236}">
                <a16:creationId xmlns:a16="http://schemas.microsoft.com/office/drawing/2014/main" id="{7C374B89-F1A0-337A-9171-CA16B7FE3820}"/>
              </a:ext>
            </a:extLst>
          </p:cNvPr>
          <p:cNvSpPr txBox="1"/>
          <p:nvPr/>
        </p:nvSpPr>
        <p:spPr>
          <a:xfrm>
            <a:off x="2310223" y="3317797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32" name="Straight Connector 4">
            <a:extLst>
              <a:ext uri="{FF2B5EF4-FFF2-40B4-BE49-F238E27FC236}">
                <a16:creationId xmlns:a16="http://schemas.microsoft.com/office/drawing/2014/main" id="{7059C151-8910-1463-6EF3-BB62636CB3AC}"/>
              </a:ext>
            </a:extLst>
          </p:cNvPr>
          <p:cNvCxnSpPr>
            <a:cxnSpLocks/>
          </p:cNvCxnSpPr>
          <p:nvPr/>
        </p:nvCxnSpPr>
        <p:spPr>
          <a:xfrm>
            <a:off x="2310223" y="3751596"/>
            <a:ext cx="346698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9">
            <a:extLst>
              <a:ext uri="{FF2B5EF4-FFF2-40B4-BE49-F238E27FC236}">
                <a16:creationId xmlns:a16="http://schemas.microsoft.com/office/drawing/2014/main" id="{CB40D548-CB2C-BE6B-1BAE-5326056B29B6}"/>
              </a:ext>
            </a:extLst>
          </p:cNvPr>
          <p:cNvSpPr txBox="1"/>
          <p:nvPr/>
        </p:nvSpPr>
        <p:spPr>
          <a:xfrm>
            <a:off x="2614020" y="3908396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3" name="Straight Connector 3">
            <a:extLst>
              <a:ext uri="{FF2B5EF4-FFF2-40B4-BE49-F238E27FC236}">
                <a16:creationId xmlns:a16="http://schemas.microsoft.com/office/drawing/2014/main" id="{7CC231AD-1621-146F-A7C0-585DFADBE890}"/>
              </a:ext>
            </a:extLst>
          </p:cNvPr>
          <p:cNvCxnSpPr>
            <a:cxnSpLocks/>
          </p:cNvCxnSpPr>
          <p:nvPr/>
        </p:nvCxnSpPr>
        <p:spPr>
          <a:xfrm>
            <a:off x="2614020" y="4342195"/>
            <a:ext cx="3163188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8">
            <a:extLst>
              <a:ext uri="{FF2B5EF4-FFF2-40B4-BE49-F238E27FC236}">
                <a16:creationId xmlns:a16="http://schemas.microsoft.com/office/drawing/2014/main" id="{636C990B-2B2E-2900-79ED-E9C823F19D5C}"/>
              </a:ext>
            </a:extLst>
          </p:cNvPr>
          <p:cNvSpPr txBox="1"/>
          <p:nvPr/>
        </p:nvSpPr>
        <p:spPr>
          <a:xfrm>
            <a:off x="2914213" y="4498995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4" name="Straight Connector 2">
            <a:extLst>
              <a:ext uri="{FF2B5EF4-FFF2-40B4-BE49-F238E27FC236}">
                <a16:creationId xmlns:a16="http://schemas.microsoft.com/office/drawing/2014/main" id="{1F67D023-C098-6DE6-B31C-EEAC44A1D78A}"/>
              </a:ext>
            </a:extLst>
          </p:cNvPr>
          <p:cNvCxnSpPr>
            <a:cxnSpLocks/>
          </p:cNvCxnSpPr>
          <p:nvPr/>
        </p:nvCxnSpPr>
        <p:spPr>
          <a:xfrm>
            <a:off x="2914213" y="4932794"/>
            <a:ext cx="2862995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7">
            <a:extLst>
              <a:ext uri="{FF2B5EF4-FFF2-40B4-BE49-F238E27FC236}">
                <a16:creationId xmlns:a16="http://schemas.microsoft.com/office/drawing/2014/main" id="{EF70A013-1D34-B3CC-D810-2CE90B1EFA44}"/>
              </a:ext>
            </a:extLst>
          </p:cNvPr>
          <p:cNvSpPr txBox="1"/>
          <p:nvPr/>
        </p:nvSpPr>
        <p:spPr>
          <a:xfrm>
            <a:off x="3210398" y="5089594"/>
            <a:ext cx="2560320" cy="276999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3D558AC7-EB9B-9CFD-C07C-843FFDA5032F}"/>
              </a:ext>
            </a:extLst>
          </p:cNvPr>
          <p:cNvCxnSpPr>
            <a:cxnSpLocks/>
          </p:cNvCxnSpPr>
          <p:nvPr/>
        </p:nvCxnSpPr>
        <p:spPr>
          <a:xfrm>
            <a:off x="3210398" y="5523395"/>
            <a:ext cx="2566810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6">
            <a:extLst>
              <a:ext uri="{FF2B5EF4-FFF2-40B4-BE49-F238E27FC236}">
                <a16:creationId xmlns:a16="http://schemas.microsoft.com/office/drawing/2014/main" id="{5C580EE4-74D3-34BD-EED9-E5A9EAA693CE}"/>
              </a:ext>
            </a:extLst>
          </p:cNvPr>
          <p:cNvSpPr txBox="1"/>
          <p:nvPr/>
        </p:nvSpPr>
        <p:spPr>
          <a:xfrm>
            <a:off x="649224" y="2147377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L6</a:t>
            </a:r>
          </a:p>
        </p:txBody>
      </p:sp>
      <p:sp>
        <p:nvSpPr>
          <p:cNvPr id="29" name="TextBox 5">
            <a:extLst>
              <a:ext uri="{FF2B5EF4-FFF2-40B4-BE49-F238E27FC236}">
                <a16:creationId xmlns:a16="http://schemas.microsoft.com/office/drawing/2014/main" id="{53F3AA26-5806-C2E2-6B2F-F0C880DF2F19}"/>
              </a:ext>
            </a:extLst>
          </p:cNvPr>
          <p:cNvSpPr txBox="1"/>
          <p:nvPr/>
        </p:nvSpPr>
        <p:spPr>
          <a:xfrm>
            <a:off x="649224" y="2727198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L5</a:t>
            </a:r>
          </a:p>
        </p:txBody>
      </p:sp>
      <p:sp>
        <p:nvSpPr>
          <p:cNvPr id="30" name="TextBox 4">
            <a:extLst>
              <a:ext uri="{FF2B5EF4-FFF2-40B4-BE49-F238E27FC236}">
                <a16:creationId xmlns:a16="http://schemas.microsoft.com/office/drawing/2014/main" id="{E860290C-301A-E908-809F-AB786B5FE7FE}"/>
              </a:ext>
            </a:extLst>
          </p:cNvPr>
          <p:cNvSpPr txBox="1"/>
          <p:nvPr/>
        </p:nvSpPr>
        <p:spPr>
          <a:xfrm>
            <a:off x="649224" y="3317797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L4</a:t>
            </a:r>
          </a:p>
        </p:txBody>
      </p:sp>
      <p:sp>
        <p:nvSpPr>
          <p:cNvPr id="26" name="TextBox 3">
            <a:extLst>
              <a:ext uri="{FF2B5EF4-FFF2-40B4-BE49-F238E27FC236}">
                <a16:creationId xmlns:a16="http://schemas.microsoft.com/office/drawing/2014/main" id="{7C49F1B1-7A83-6076-06E0-7259E1DF65A2}"/>
              </a:ext>
            </a:extLst>
          </p:cNvPr>
          <p:cNvSpPr txBox="1"/>
          <p:nvPr/>
        </p:nvSpPr>
        <p:spPr>
          <a:xfrm>
            <a:off x="649224" y="3908396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L3</a:t>
            </a:r>
          </a:p>
        </p:txBody>
      </p:sp>
      <p:sp>
        <p:nvSpPr>
          <p:cNvPr id="27" name="TextBox 2">
            <a:extLst>
              <a:ext uri="{FF2B5EF4-FFF2-40B4-BE49-F238E27FC236}">
                <a16:creationId xmlns:a16="http://schemas.microsoft.com/office/drawing/2014/main" id="{EAD2D5D3-4B8C-9FE7-0E41-8816342254FE}"/>
              </a:ext>
            </a:extLst>
          </p:cNvPr>
          <p:cNvSpPr txBox="1"/>
          <p:nvPr/>
        </p:nvSpPr>
        <p:spPr>
          <a:xfrm>
            <a:off x="649224" y="4498995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CF7820FF-3523-5C16-E1E9-DEEEF062E239}"/>
              </a:ext>
            </a:extLst>
          </p:cNvPr>
          <p:cNvSpPr txBox="1"/>
          <p:nvPr/>
        </p:nvSpPr>
        <p:spPr>
          <a:xfrm>
            <a:off x="649224" y="5089594"/>
            <a:ext cx="3657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>
                <a:ea typeface="Inter" panose="020B0502030000000004" pitchFamily="34" charset="0"/>
              </a:rPr>
              <a:t>L1</a:t>
            </a:r>
          </a:p>
        </p:txBody>
      </p:sp>
      <p:grpSp>
        <p:nvGrpSpPr>
          <p:cNvPr id="22" name="Group 1">
            <a:extLst>
              <a:ext uri="{FF2B5EF4-FFF2-40B4-BE49-F238E27FC236}">
                <a16:creationId xmlns:a16="http://schemas.microsoft.com/office/drawing/2014/main" id="{B1128893-B481-F33A-0458-7245C39BEA45}"/>
              </a:ext>
            </a:extLst>
          </p:cNvPr>
          <p:cNvGrpSpPr>
            <a:grpSpLocks noChangeAspect="1"/>
          </p:cNvGrpSpPr>
          <p:nvPr/>
        </p:nvGrpSpPr>
        <p:grpSpPr>
          <a:xfrm>
            <a:off x="1203437" y="1954487"/>
            <a:ext cx="1804476" cy="3547871"/>
            <a:chOff x="4405312" y="109537"/>
            <a:chExt cx="1804476" cy="3547871"/>
          </a:xfrm>
        </p:grpSpPr>
        <p:sp>
          <p:nvSpPr>
            <p:cNvPr id="20" name="Freeform: Shape 6">
              <a:extLst>
                <a:ext uri="{FF2B5EF4-FFF2-40B4-BE49-F238E27FC236}">
                  <a16:creationId xmlns:a16="http://schemas.microsoft.com/office/drawing/2014/main" id="{FD439984-56A4-C825-2FA1-962356833E09}"/>
                </a:ext>
              </a:extLst>
            </p:cNvPr>
            <p:cNvSpPr/>
            <p:nvPr/>
          </p:nvSpPr>
          <p:spPr>
            <a:xfrm>
              <a:off x="4405312" y="109537"/>
              <a:ext cx="305055" cy="599778"/>
            </a:xfrm>
            <a:custGeom>
              <a:avLst/>
              <a:gdLst>
                <a:gd name="connsiteX0" fmla="*/ 0 w 305055"/>
                <a:gd name="connsiteY0" fmla="*/ 0 h 599778"/>
                <a:gd name="connsiteX1" fmla="*/ 0 w 305055"/>
                <a:gd name="connsiteY1" fmla="*/ 599779 h 599778"/>
                <a:gd name="connsiteX2" fmla="*/ 305056 w 305055"/>
                <a:gd name="connsiteY2" fmla="*/ 599779 h 599778"/>
                <a:gd name="connsiteX3" fmla="*/ 0 w 305055"/>
                <a:gd name="connsiteY3" fmla="*/ 0 h 599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055" h="599778">
                  <a:moveTo>
                    <a:pt x="0" y="0"/>
                  </a:moveTo>
                  <a:lnTo>
                    <a:pt x="0" y="599779"/>
                  </a:lnTo>
                  <a:lnTo>
                    <a:pt x="305056" y="5997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5">
              <a:extLst>
                <a:ext uri="{FF2B5EF4-FFF2-40B4-BE49-F238E27FC236}">
                  <a16:creationId xmlns:a16="http://schemas.microsoft.com/office/drawing/2014/main" id="{621CE4E6-8E8B-FB29-1EBA-95F606DF8FEA}"/>
                </a:ext>
              </a:extLst>
            </p:cNvPr>
            <p:cNvSpPr/>
            <p:nvPr/>
          </p:nvSpPr>
          <p:spPr>
            <a:xfrm>
              <a:off x="4405312" y="780578"/>
              <a:ext cx="604919" cy="518386"/>
            </a:xfrm>
            <a:custGeom>
              <a:avLst/>
              <a:gdLst>
                <a:gd name="connsiteX0" fmla="*/ 341298 w 604919"/>
                <a:gd name="connsiteY0" fmla="*/ 0 h 518386"/>
                <a:gd name="connsiteX1" fmla="*/ 0 w 604919"/>
                <a:gd name="connsiteY1" fmla="*/ 0 h 518386"/>
                <a:gd name="connsiteX2" fmla="*/ 0 w 604919"/>
                <a:gd name="connsiteY2" fmla="*/ 518386 h 518386"/>
                <a:gd name="connsiteX3" fmla="*/ 604920 w 604919"/>
                <a:gd name="connsiteY3" fmla="*/ 518386 h 518386"/>
                <a:gd name="connsiteX4" fmla="*/ 341298 w 604919"/>
                <a:gd name="connsiteY4" fmla="*/ 0 h 518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4919" h="518386">
                  <a:moveTo>
                    <a:pt x="341298" y="0"/>
                  </a:moveTo>
                  <a:lnTo>
                    <a:pt x="0" y="0"/>
                  </a:lnTo>
                  <a:lnTo>
                    <a:pt x="0" y="518386"/>
                  </a:lnTo>
                  <a:lnTo>
                    <a:pt x="604920" y="518386"/>
                  </a:lnTo>
                  <a:lnTo>
                    <a:pt x="341298" y="0"/>
                  </a:lnTo>
                  <a:close/>
                </a:path>
              </a:pathLst>
            </a:custGeom>
            <a:solidFill>
              <a:schemeClr val="accent5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4">
              <a:extLst>
                <a:ext uri="{FF2B5EF4-FFF2-40B4-BE49-F238E27FC236}">
                  <a16:creationId xmlns:a16="http://schemas.microsoft.com/office/drawing/2014/main" id="{8205FEA8-CF38-1DC6-28E7-D240761B149A}"/>
                </a:ext>
              </a:extLst>
            </p:cNvPr>
            <p:cNvSpPr/>
            <p:nvPr/>
          </p:nvSpPr>
          <p:spPr>
            <a:xfrm>
              <a:off x="4405312" y="1370227"/>
              <a:ext cx="904834" cy="518335"/>
            </a:xfrm>
            <a:custGeom>
              <a:avLst/>
              <a:gdLst>
                <a:gd name="connsiteX0" fmla="*/ 641213 w 904834"/>
                <a:gd name="connsiteY0" fmla="*/ 0 h 518335"/>
                <a:gd name="connsiteX1" fmla="*/ 0 w 904834"/>
                <a:gd name="connsiteY1" fmla="*/ 0 h 518335"/>
                <a:gd name="connsiteX2" fmla="*/ 0 w 904834"/>
                <a:gd name="connsiteY2" fmla="*/ 518335 h 518335"/>
                <a:gd name="connsiteX3" fmla="*/ 904834 w 904834"/>
                <a:gd name="connsiteY3" fmla="*/ 518335 h 518335"/>
                <a:gd name="connsiteX4" fmla="*/ 641213 w 904834"/>
                <a:gd name="connsiteY4" fmla="*/ 0 h 518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34" h="518335">
                  <a:moveTo>
                    <a:pt x="641213" y="0"/>
                  </a:moveTo>
                  <a:lnTo>
                    <a:pt x="0" y="0"/>
                  </a:lnTo>
                  <a:lnTo>
                    <a:pt x="0" y="518335"/>
                  </a:lnTo>
                  <a:lnTo>
                    <a:pt x="904834" y="518335"/>
                  </a:lnTo>
                  <a:lnTo>
                    <a:pt x="641213" y="0"/>
                  </a:lnTo>
                  <a:close/>
                </a:path>
              </a:pathLst>
            </a:custGeom>
            <a:solidFill>
              <a:schemeClr val="accent4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3">
              <a:extLst>
                <a:ext uri="{FF2B5EF4-FFF2-40B4-BE49-F238E27FC236}">
                  <a16:creationId xmlns:a16="http://schemas.microsoft.com/office/drawing/2014/main" id="{87886BCE-2E35-CFC2-B571-3CA994C0214A}"/>
                </a:ext>
              </a:extLst>
            </p:cNvPr>
            <p:cNvSpPr/>
            <p:nvPr/>
          </p:nvSpPr>
          <p:spPr>
            <a:xfrm>
              <a:off x="4405312" y="1959826"/>
              <a:ext cx="1204698" cy="518335"/>
            </a:xfrm>
            <a:custGeom>
              <a:avLst/>
              <a:gdLst>
                <a:gd name="connsiteX0" fmla="*/ 941077 w 1204698"/>
                <a:gd name="connsiteY0" fmla="*/ 0 h 518335"/>
                <a:gd name="connsiteX1" fmla="*/ 0 w 1204698"/>
                <a:gd name="connsiteY1" fmla="*/ 0 h 518335"/>
                <a:gd name="connsiteX2" fmla="*/ 0 w 1204698"/>
                <a:gd name="connsiteY2" fmla="*/ 518335 h 518335"/>
                <a:gd name="connsiteX3" fmla="*/ 1204698 w 1204698"/>
                <a:gd name="connsiteY3" fmla="*/ 518335 h 518335"/>
                <a:gd name="connsiteX4" fmla="*/ 941077 w 1204698"/>
                <a:gd name="connsiteY4" fmla="*/ 0 h 518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4698" h="518335">
                  <a:moveTo>
                    <a:pt x="941077" y="0"/>
                  </a:moveTo>
                  <a:lnTo>
                    <a:pt x="0" y="0"/>
                  </a:lnTo>
                  <a:lnTo>
                    <a:pt x="0" y="518335"/>
                  </a:lnTo>
                  <a:lnTo>
                    <a:pt x="1204698" y="518335"/>
                  </a:lnTo>
                  <a:lnTo>
                    <a:pt x="941077" y="0"/>
                  </a:lnTo>
                  <a:close/>
                </a:path>
              </a:pathLst>
            </a:custGeom>
            <a:solidFill>
              <a:schemeClr val="accent3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">
              <a:extLst>
                <a:ext uri="{FF2B5EF4-FFF2-40B4-BE49-F238E27FC236}">
                  <a16:creationId xmlns:a16="http://schemas.microsoft.com/office/drawing/2014/main" id="{9E4A3C55-8DF4-FA5C-B3D8-8CFB33A972D3}"/>
                </a:ext>
              </a:extLst>
            </p:cNvPr>
            <p:cNvSpPr/>
            <p:nvPr/>
          </p:nvSpPr>
          <p:spPr>
            <a:xfrm>
              <a:off x="4405312" y="2549424"/>
              <a:ext cx="1504613" cy="518386"/>
            </a:xfrm>
            <a:custGeom>
              <a:avLst/>
              <a:gdLst>
                <a:gd name="connsiteX0" fmla="*/ 1240941 w 1504613"/>
                <a:gd name="connsiteY0" fmla="*/ 0 h 518386"/>
                <a:gd name="connsiteX1" fmla="*/ 0 w 1504613"/>
                <a:gd name="connsiteY1" fmla="*/ 0 h 518386"/>
                <a:gd name="connsiteX2" fmla="*/ 0 w 1504613"/>
                <a:gd name="connsiteY2" fmla="*/ 518386 h 518386"/>
                <a:gd name="connsiteX3" fmla="*/ 1504613 w 1504613"/>
                <a:gd name="connsiteY3" fmla="*/ 518386 h 518386"/>
                <a:gd name="connsiteX4" fmla="*/ 1240941 w 1504613"/>
                <a:gd name="connsiteY4" fmla="*/ 0 h 518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4613" h="518386">
                  <a:moveTo>
                    <a:pt x="1240941" y="0"/>
                  </a:moveTo>
                  <a:lnTo>
                    <a:pt x="0" y="0"/>
                  </a:lnTo>
                  <a:lnTo>
                    <a:pt x="0" y="518386"/>
                  </a:lnTo>
                  <a:lnTo>
                    <a:pt x="1504613" y="518386"/>
                  </a:lnTo>
                  <a:lnTo>
                    <a:pt x="1240941" y="0"/>
                  </a:lnTo>
                  <a:close/>
                </a:path>
              </a:pathLst>
            </a:custGeom>
            <a:solidFill>
              <a:schemeClr val="accent2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1">
              <a:extLst>
                <a:ext uri="{FF2B5EF4-FFF2-40B4-BE49-F238E27FC236}">
                  <a16:creationId xmlns:a16="http://schemas.microsoft.com/office/drawing/2014/main" id="{2FE91B02-1F96-EFF5-59B1-0245D8C0C888}"/>
                </a:ext>
              </a:extLst>
            </p:cNvPr>
            <p:cNvSpPr/>
            <p:nvPr/>
          </p:nvSpPr>
          <p:spPr>
            <a:xfrm>
              <a:off x="4405312" y="3139073"/>
              <a:ext cx="1804476" cy="518335"/>
            </a:xfrm>
            <a:custGeom>
              <a:avLst/>
              <a:gdLst>
                <a:gd name="connsiteX0" fmla="*/ 1540855 w 1804476"/>
                <a:gd name="connsiteY0" fmla="*/ 0 h 518335"/>
                <a:gd name="connsiteX1" fmla="*/ 0 w 1804476"/>
                <a:gd name="connsiteY1" fmla="*/ 0 h 518335"/>
                <a:gd name="connsiteX2" fmla="*/ 0 w 1804476"/>
                <a:gd name="connsiteY2" fmla="*/ 518336 h 518335"/>
                <a:gd name="connsiteX3" fmla="*/ 1804477 w 1804476"/>
                <a:gd name="connsiteY3" fmla="*/ 518336 h 518335"/>
                <a:gd name="connsiteX4" fmla="*/ 1540855 w 1804476"/>
                <a:gd name="connsiteY4" fmla="*/ 0 h 518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4476" h="518335">
                  <a:moveTo>
                    <a:pt x="1540855" y="0"/>
                  </a:moveTo>
                  <a:lnTo>
                    <a:pt x="0" y="0"/>
                  </a:lnTo>
                  <a:lnTo>
                    <a:pt x="0" y="518336"/>
                  </a:lnTo>
                  <a:lnTo>
                    <a:pt x="1804477" y="518336"/>
                  </a:lnTo>
                  <a:lnTo>
                    <a:pt x="1540855" y="0"/>
                  </a:lnTo>
                  <a:close/>
                </a:path>
              </a:pathLst>
            </a:custGeom>
            <a:solidFill>
              <a:schemeClr val="tx2"/>
            </a:solidFill>
            <a:ln w="50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">
            <a:extLst>
              <a:ext uri="{FF2B5EF4-FFF2-40B4-BE49-F238E27FC236}">
                <a16:creationId xmlns:a16="http://schemas.microsoft.com/office/drawing/2014/main" id="{44A72ADD-074E-6B99-0A1A-AB3990F6E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 – 6 Levels of Hierarchy</a:t>
            </a:r>
          </a:p>
        </p:txBody>
      </p:sp>
    </p:spTree>
    <p:extLst>
      <p:ext uri="{BB962C8B-B14F-4D97-AF65-F5344CB8AC3E}">
        <p14:creationId xmlns:p14="http://schemas.microsoft.com/office/powerpoint/2010/main" val="2329455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609</Words>
  <Application>Microsoft Office PowerPoint</Application>
  <PresentationFormat>Widescreen</PresentationFormat>
  <Paragraphs>107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Inter</vt:lpstr>
      <vt:lpstr>Office Theme</vt:lpstr>
      <vt:lpstr>Vertical Cut Pyramid</vt:lpstr>
      <vt:lpstr>Pyramid – 2 Levels of Hierarchy</vt:lpstr>
      <vt:lpstr>Pyramid – 3 Levels of Hierarchy</vt:lpstr>
      <vt:lpstr>Pyramid – 4 Levels of Hierarchy</vt:lpstr>
      <vt:lpstr>Pyramid – 5 Levels of Hierarchy</vt:lpstr>
      <vt:lpstr>Pyramid – 6 Levels of Hierarchy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2025-08-08T13:42:48Z</dcterms:created>
  <dcterms:modified xsi:type="dcterms:W3CDTF">2025-08-14T08:50:32Z</dcterms:modified>
</cp:coreProperties>
</file>